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69158" y="7018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69158" y="7018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5" y="107696"/>
                </a:lnTo>
                <a:lnTo>
                  <a:pt x="107695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5" y="107696"/>
                </a:lnTo>
                <a:lnTo>
                  <a:pt x="107695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66364" y="1163574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66364" y="1163574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57348" y="13868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445"/>
                </a:moveTo>
                <a:lnTo>
                  <a:pt x="131444" y="131445"/>
                </a:lnTo>
                <a:lnTo>
                  <a:pt x="131444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57348" y="13868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445"/>
                </a:moveTo>
                <a:lnTo>
                  <a:pt x="131444" y="131445"/>
                </a:lnTo>
                <a:lnTo>
                  <a:pt x="131444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65095" y="162687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65095" y="162687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44013" y="183807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8114"/>
                </a:moveTo>
                <a:lnTo>
                  <a:pt x="158114" y="158114"/>
                </a:lnTo>
                <a:lnTo>
                  <a:pt x="158114" y="0"/>
                </a:lnTo>
                <a:lnTo>
                  <a:pt x="0" y="0"/>
                </a:lnTo>
                <a:lnTo>
                  <a:pt x="0" y="158114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44013" y="183807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8114"/>
                </a:moveTo>
                <a:lnTo>
                  <a:pt x="158114" y="158114"/>
                </a:lnTo>
                <a:lnTo>
                  <a:pt x="158114" y="0"/>
                </a:lnTo>
                <a:lnTo>
                  <a:pt x="0" y="0"/>
                </a:lnTo>
                <a:lnTo>
                  <a:pt x="0" y="158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660142" y="208635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857"/>
                </a:moveTo>
                <a:lnTo>
                  <a:pt x="125856" y="125857"/>
                </a:lnTo>
                <a:lnTo>
                  <a:pt x="125856" y="0"/>
                </a:lnTo>
                <a:lnTo>
                  <a:pt x="0" y="0"/>
                </a:lnTo>
                <a:lnTo>
                  <a:pt x="0" y="125857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660142" y="208635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857"/>
                </a:moveTo>
                <a:lnTo>
                  <a:pt x="125856" y="125857"/>
                </a:lnTo>
                <a:lnTo>
                  <a:pt x="125856" y="0"/>
                </a:lnTo>
                <a:lnTo>
                  <a:pt x="0" y="0"/>
                </a:lnTo>
                <a:lnTo>
                  <a:pt x="0" y="1258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83764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6"/>
                </a:lnTo>
                <a:lnTo>
                  <a:pt x="78486" y="78486"/>
                </a:lnTo>
                <a:lnTo>
                  <a:pt x="78486" y="0"/>
                </a:lnTo>
                <a:close/>
              </a:path>
            </a:pathLst>
          </a:custGeom>
          <a:solidFill>
            <a:srgbClr val="F9B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83764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6"/>
                </a:lnTo>
                <a:lnTo>
                  <a:pt x="78486" y="78486"/>
                </a:lnTo>
                <a:lnTo>
                  <a:pt x="784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61920" y="255270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300"/>
                </a:moveTo>
                <a:lnTo>
                  <a:pt x="122300" y="122300"/>
                </a:lnTo>
                <a:lnTo>
                  <a:pt x="122300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61920" y="255270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300"/>
                </a:moveTo>
                <a:lnTo>
                  <a:pt x="122300" y="122300"/>
                </a:lnTo>
                <a:lnTo>
                  <a:pt x="122300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94813" y="28178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94813" y="28178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676779" y="303199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83"/>
                </a:moveTo>
                <a:lnTo>
                  <a:pt x="92582" y="92583"/>
                </a:lnTo>
                <a:lnTo>
                  <a:pt x="92582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676779" y="303199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83"/>
                </a:moveTo>
                <a:lnTo>
                  <a:pt x="92582" y="92583"/>
                </a:lnTo>
                <a:lnTo>
                  <a:pt x="92582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695448" y="32830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55117"/>
                </a:moveTo>
                <a:lnTo>
                  <a:pt x="55118" y="55117"/>
                </a:lnTo>
                <a:lnTo>
                  <a:pt x="55118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695448" y="32830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55117"/>
                </a:moveTo>
                <a:lnTo>
                  <a:pt x="55118" y="55117"/>
                </a:lnTo>
                <a:lnTo>
                  <a:pt x="55118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679826" y="34996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679826" y="34996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84526" y="373659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7088"/>
                </a:moveTo>
                <a:lnTo>
                  <a:pt x="77088" y="77088"/>
                </a:lnTo>
                <a:lnTo>
                  <a:pt x="77088" y="0"/>
                </a:lnTo>
                <a:lnTo>
                  <a:pt x="0" y="0"/>
                </a:lnTo>
                <a:lnTo>
                  <a:pt x="0" y="77088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84526" y="373659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7088"/>
                </a:moveTo>
                <a:lnTo>
                  <a:pt x="77088" y="77088"/>
                </a:lnTo>
                <a:lnTo>
                  <a:pt x="77088" y="0"/>
                </a:lnTo>
                <a:lnTo>
                  <a:pt x="0" y="0"/>
                </a:lnTo>
                <a:lnTo>
                  <a:pt x="0" y="770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32582" y="39169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848" y="0"/>
                </a:moveTo>
                <a:lnTo>
                  <a:pt x="0" y="0"/>
                </a:lnTo>
                <a:lnTo>
                  <a:pt x="0" y="180848"/>
                </a:lnTo>
                <a:lnTo>
                  <a:pt x="180848" y="180848"/>
                </a:lnTo>
                <a:lnTo>
                  <a:pt x="180848" y="0"/>
                </a:lnTo>
                <a:close/>
              </a:path>
            </a:pathLst>
          </a:custGeom>
          <a:solidFill>
            <a:srgbClr val="8E0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32582" y="39169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848" y="0"/>
                </a:moveTo>
                <a:lnTo>
                  <a:pt x="0" y="0"/>
                </a:lnTo>
                <a:lnTo>
                  <a:pt x="0" y="180848"/>
                </a:lnTo>
                <a:lnTo>
                  <a:pt x="180848" y="180848"/>
                </a:lnTo>
                <a:lnTo>
                  <a:pt x="1808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51379" y="416788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2" y="143382"/>
                </a:lnTo>
                <a:lnTo>
                  <a:pt x="143382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51379" y="416788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2" y="143382"/>
                </a:lnTo>
                <a:lnTo>
                  <a:pt x="143382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99385" y="44483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3"/>
                </a:moveTo>
                <a:lnTo>
                  <a:pt x="47243" y="47243"/>
                </a:lnTo>
                <a:lnTo>
                  <a:pt x="47243" y="0"/>
                </a:lnTo>
                <a:lnTo>
                  <a:pt x="0" y="0"/>
                </a:lnTo>
                <a:lnTo>
                  <a:pt x="0" y="47243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99385" y="44483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3"/>
                </a:moveTo>
                <a:lnTo>
                  <a:pt x="47243" y="47243"/>
                </a:lnTo>
                <a:lnTo>
                  <a:pt x="47243" y="0"/>
                </a:lnTo>
                <a:lnTo>
                  <a:pt x="0" y="0"/>
                </a:lnTo>
                <a:lnTo>
                  <a:pt x="0" y="472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644648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9B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644648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76270" y="488962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76270" y="488962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52014" y="509752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52014" y="509752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60650" y="53384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841" y="0"/>
                </a:moveTo>
                <a:lnTo>
                  <a:pt x="0" y="0"/>
                </a:lnTo>
                <a:lnTo>
                  <a:pt x="0" y="124840"/>
                </a:lnTo>
                <a:lnTo>
                  <a:pt x="124841" y="124840"/>
                </a:lnTo>
                <a:lnTo>
                  <a:pt x="124841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60650" y="53384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841" y="0"/>
                </a:moveTo>
                <a:lnTo>
                  <a:pt x="0" y="0"/>
                </a:lnTo>
                <a:lnTo>
                  <a:pt x="0" y="124840"/>
                </a:lnTo>
                <a:lnTo>
                  <a:pt x="124841" y="124840"/>
                </a:lnTo>
                <a:lnTo>
                  <a:pt x="124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47188" y="555726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47188" y="555726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937382" y="97015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813" y="0"/>
                </a:moveTo>
                <a:lnTo>
                  <a:pt x="0" y="0"/>
                </a:lnTo>
                <a:lnTo>
                  <a:pt x="0" y="35814"/>
                </a:lnTo>
                <a:lnTo>
                  <a:pt x="35813" y="35814"/>
                </a:lnTo>
                <a:lnTo>
                  <a:pt x="35813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937382" y="97015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813" y="0"/>
                </a:moveTo>
                <a:lnTo>
                  <a:pt x="0" y="0"/>
                </a:lnTo>
                <a:lnTo>
                  <a:pt x="0" y="35814"/>
                </a:lnTo>
                <a:lnTo>
                  <a:pt x="35813" y="35814"/>
                </a:lnTo>
                <a:lnTo>
                  <a:pt x="35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902330" y="116725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6045"/>
                </a:moveTo>
                <a:lnTo>
                  <a:pt x="106044" y="106045"/>
                </a:lnTo>
                <a:lnTo>
                  <a:pt x="106044" y="0"/>
                </a:lnTo>
                <a:lnTo>
                  <a:pt x="0" y="0"/>
                </a:lnTo>
                <a:lnTo>
                  <a:pt x="0" y="106045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902330" y="116725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6045"/>
                </a:moveTo>
                <a:lnTo>
                  <a:pt x="106044" y="106045"/>
                </a:lnTo>
                <a:lnTo>
                  <a:pt x="106044" y="0"/>
                </a:lnTo>
                <a:lnTo>
                  <a:pt x="0" y="0"/>
                </a:lnTo>
                <a:lnTo>
                  <a:pt x="0" y="1060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84932" y="138214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140715"/>
                </a:moveTo>
                <a:lnTo>
                  <a:pt x="140716" y="140715"/>
                </a:lnTo>
                <a:lnTo>
                  <a:pt x="140716" y="0"/>
                </a:lnTo>
                <a:lnTo>
                  <a:pt x="0" y="0"/>
                </a:lnTo>
                <a:lnTo>
                  <a:pt x="0" y="140715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84932" y="138214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140715"/>
                </a:moveTo>
                <a:lnTo>
                  <a:pt x="140716" y="140715"/>
                </a:lnTo>
                <a:lnTo>
                  <a:pt x="140716" y="0"/>
                </a:lnTo>
                <a:lnTo>
                  <a:pt x="0" y="0"/>
                </a:lnTo>
                <a:lnTo>
                  <a:pt x="0" y="1407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77566" y="160705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77566" y="160705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98394" y="1860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solidFill>
            <a:srgbClr val="EC9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98394" y="1860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07792" y="21017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123"/>
                </a:moveTo>
                <a:lnTo>
                  <a:pt x="95123" y="95123"/>
                </a:lnTo>
                <a:lnTo>
                  <a:pt x="95123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07792" y="21017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123"/>
                </a:moveTo>
                <a:lnTo>
                  <a:pt x="95123" y="95123"/>
                </a:lnTo>
                <a:lnTo>
                  <a:pt x="95123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915920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39" y="0"/>
                </a:moveTo>
                <a:lnTo>
                  <a:pt x="0" y="0"/>
                </a:lnTo>
                <a:lnTo>
                  <a:pt x="0" y="78739"/>
                </a:lnTo>
                <a:lnTo>
                  <a:pt x="78739" y="78739"/>
                </a:lnTo>
                <a:lnTo>
                  <a:pt x="78739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915920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39" y="0"/>
                </a:moveTo>
                <a:lnTo>
                  <a:pt x="0" y="0"/>
                </a:lnTo>
                <a:lnTo>
                  <a:pt x="0" y="78739"/>
                </a:lnTo>
                <a:lnTo>
                  <a:pt x="78739" y="78739"/>
                </a:lnTo>
                <a:lnTo>
                  <a:pt x="787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03982" y="256247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615"/>
                </a:moveTo>
                <a:lnTo>
                  <a:pt x="102616" y="102615"/>
                </a:lnTo>
                <a:lnTo>
                  <a:pt x="102616" y="0"/>
                </a:lnTo>
                <a:lnTo>
                  <a:pt x="0" y="0"/>
                </a:lnTo>
                <a:lnTo>
                  <a:pt x="0" y="102615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03982" y="256247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615"/>
                </a:moveTo>
                <a:lnTo>
                  <a:pt x="102616" y="102615"/>
                </a:lnTo>
                <a:lnTo>
                  <a:pt x="102616" y="0"/>
                </a:lnTo>
                <a:lnTo>
                  <a:pt x="0" y="0"/>
                </a:lnTo>
                <a:lnTo>
                  <a:pt x="0" y="1026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910713" y="2801620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026"/>
                </a:moveTo>
                <a:lnTo>
                  <a:pt x="89026" y="89026"/>
                </a:lnTo>
                <a:lnTo>
                  <a:pt x="89026" y="0"/>
                </a:lnTo>
                <a:lnTo>
                  <a:pt x="0" y="0"/>
                </a:lnTo>
                <a:lnTo>
                  <a:pt x="0" y="89026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910713" y="2801620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026"/>
                </a:moveTo>
                <a:lnTo>
                  <a:pt x="89026" y="89026"/>
                </a:lnTo>
                <a:lnTo>
                  <a:pt x="89026" y="0"/>
                </a:lnTo>
                <a:lnTo>
                  <a:pt x="0" y="0"/>
                </a:lnTo>
                <a:lnTo>
                  <a:pt x="0" y="890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919095" y="30421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919095" y="30421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911094" y="326631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8" y="0"/>
                </a:moveTo>
                <a:lnTo>
                  <a:pt x="0" y="0"/>
                </a:lnTo>
                <a:lnTo>
                  <a:pt x="0" y="88519"/>
                </a:lnTo>
                <a:lnTo>
                  <a:pt x="88518" y="88519"/>
                </a:lnTo>
                <a:lnTo>
                  <a:pt x="88518" y="0"/>
                </a:lnTo>
                <a:close/>
              </a:path>
            </a:pathLst>
          </a:custGeom>
          <a:solidFill>
            <a:srgbClr val="F8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911094" y="326631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8" y="0"/>
                </a:moveTo>
                <a:lnTo>
                  <a:pt x="0" y="0"/>
                </a:lnTo>
                <a:lnTo>
                  <a:pt x="0" y="88519"/>
                </a:lnTo>
                <a:lnTo>
                  <a:pt x="88518" y="88519"/>
                </a:lnTo>
                <a:lnTo>
                  <a:pt x="885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895726" y="34833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125"/>
                </a:moveTo>
                <a:lnTo>
                  <a:pt x="119125" y="119125"/>
                </a:lnTo>
                <a:lnTo>
                  <a:pt x="119125" y="0"/>
                </a:lnTo>
                <a:lnTo>
                  <a:pt x="0" y="0"/>
                </a:lnTo>
                <a:lnTo>
                  <a:pt x="0" y="119125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895726" y="34833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125"/>
                </a:moveTo>
                <a:lnTo>
                  <a:pt x="119125" y="119125"/>
                </a:lnTo>
                <a:lnTo>
                  <a:pt x="119125" y="0"/>
                </a:lnTo>
                <a:lnTo>
                  <a:pt x="0" y="0"/>
                </a:lnTo>
                <a:lnTo>
                  <a:pt x="0" y="119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924810" y="37445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61087" y="0"/>
                </a:moveTo>
                <a:lnTo>
                  <a:pt x="0" y="0"/>
                </a:lnTo>
                <a:lnTo>
                  <a:pt x="0" y="61087"/>
                </a:lnTo>
                <a:lnTo>
                  <a:pt x="61087" y="61087"/>
                </a:lnTo>
                <a:lnTo>
                  <a:pt x="61087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924810" y="37445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61087" y="0"/>
                </a:moveTo>
                <a:lnTo>
                  <a:pt x="0" y="0"/>
                </a:lnTo>
                <a:lnTo>
                  <a:pt x="0" y="61087"/>
                </a:lnTo>
                <a:lnTo>
                  <a:pt x="61087" y="61087"/>
                </a:lnTo>
                <a:lnTo>
                  <a:pt x="61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2044" y="39439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618" y="0"/>
                </a:moveTo>
                <a:lnTo>
                  <a:pt x="0" y="0"/>
                </a:lnTo>
                <a:lnTo>
                  <a:pt x="0" y="126619"/>
                </a:lnTo>
                <a:lnTo>
                  <a:pt x="126618" y="126619"/>
                </a:lnTo>
                <a:lnTo>
                  <a:pt x="126618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92044" y="39439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618" y="0"/>
                </a:moveTo>
                <a:lnTo>
                  <a:pt x="0" y="0"/>
                </a:lnTo>
                <a:lnTo>
                  <a:pt x="0" y="126619"/>
                </a:lnTo>
                <a:lnTo>
                  <a:pt x="126618" y="126619"/>
                </a:lnTo>
                <a:lnTo>
                  <a:pt x="1266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925317" y="420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071"/>
                </a:moveTo>
                <a:lnTo>
                  <a:pt x="60070" y="60071"/>
                </a:lnTo>
                <a:lnTo>
                  <a:pt x="60070" y="0"/>
                </a:lnTo>
                <a:lnTo>
                  <a:pt x="0" y="0"/>
                </a:lnTo>
                <a:lnTo>
                  <a:pt x="0" y="60071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25317" y="420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071"/>
                </a:moveTo>
                <a:lnTo>
                  <a:pt x="60070" y="60071"/>
                </a:lnTo>
                <a:lnTo>
                  <a:pt x="60070" y="0"/>
                </a:lnTo>
                <a:lnTo>
                  <a:pt x="0" y="0"/>
                </a:lnTo>
                <a:lnTo>
                  <a:pt x="0" y="600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15539" y="44321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9B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915539" y="44321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881122" y="46300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881122" y="46300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907283" y="488822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139"/>
                </a:moveTo>
                <a:lnTo>
                  <a:pt x="96138" y="96139"/>
                </a:lnTo>
                <a:lnTo>
                  <a:pt x="96138" y="0"/>
                </a:lnTo>
                <a:lnTo>
                  <a:pt x="0" y="0"/>
                </a:lnTo>
                <a:lnTo>
                  <a:pt x="0" y="96139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907283" y="488822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139"/>
                </a:moveTo>
                <a:lnTo>
                  <a:pt x="96138" y="96139"/>
                </a:lnTo>
                <a:lnTo>
                  <a:pt x="96138" y="0"/>
                </a:lnTo>
                <a:lnTo>
                  <a:pt x="0" y="0"/>
                </a:lnTo>
                <a:lnTo>
                  <a:pt x="0" y="961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85820" y="509917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937" y="0"/>
                </a:moveTo>
                <a:lnTo>
                  <a:pt x="0" y="0"/>
                </a:lnTo>
                <a:lnTo>
                  <a:pt x="0" y="138937"/>
                </a:lnTo>
                <a:lnTo>
                  <a:pt x="138937" y="138937"/>
                </a:lnTo>
                <a:lnTo>
                  <a:pt x="138937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85820" y="509917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937" y="0"/>
                </a:moveTo>
                <a:lnTo>
                  <a:pt x="0" y="0"/>
                </a:lnTo>
                <a:lnTo>
                  <a:pt x="0" y="138937"/>
                </a:lnTo>
                <a:lnTo>
                  <a:pt x="138937" y="138937"/>
                </a:lnTo>
                <a:lnTo>
                  <a:pt x="138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90011" y="5335523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682" y="0"/>
                </a:moveTo>
                <a:lnTo>
                  <a:pt x="0" y="0"/>
                </a:lnTo>
                <a:lnTo>
                  <a:pt x="0" y="130682"/>
                </a:lnTo>
                <a:lnTo>
                  <a:pt x="130682" y="130682"/>
                </a:lnTo>
                <a:lnTo>
                  <a:pt x="130682" y="0"/>
                </a:lnTo>
                <a:close/>
              </a:path>
            </a:pathLst>
          </a:custGeom>
          <a:solidFill>
            <a:srgbClr val="DE73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890011" y="5335523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682" y="0"/>
                </a:moveTo>
                <a:lnTo>
                  <a:pt x="0" y="0"/>
                </a:lnTo>
                <a:lnTo>
                  <a:pt x="0" y="130682"/>
                </a:lnTo>
                <a:lnTo>
                  <a:pt x="130682" y="130682"/>
                </a:lnTo>
                <a:lnTo>
                  <a:pt x="1306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2893695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062"/>
                </a:moveTo>
                <a:lnTo>
                  <a:pt x="123062" y="123062"/>
                </a:lnTo>
                <a:lnTo>
                  <a:pt x="123062" y="0"/>
                </a:lnTo>
                <a:lnTo>
                  <a:pt x="0" y="0"/>
                </a:lnTo>
                <a:lnTo>
                  <a:pt x="0" y="123062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893695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062"/>
                </a:moveTo>
                <a:lnTo>
                  <a:pt x="123062" y="123062"/>
                </a:lnTo>
                <a:lnTo>
                  <a:pt x="123062" y="0"/>
                </a:lnTo>
                <a:lnTo>
                  <a:pt x="0" y="0"/>
                </a:lnTo>
                <a:lnTo>
                  <a:pt x="0" y="1230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82289" y="111506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0" y="210438"/>
                </a:moveTo>
                <a:lnTo>
                  <a:pt x="210438" y="210438"/>
                </a:lnTo>
                <a:lnTo>
                  <a:pt x="210438" y="0"/>
                </a:lnTo>
                <a:lnTo>
                  <a:pt x="0" y="0"/>
                </a:lnTo>
                <a:lnTo>
                  <a:pt x="0" y="210438"/>
                </a:lnTo>
                <a:close/>
              </a:path>
            </a:pathLst>
          </a:custGeom>
          <a:solidFill>
            <a:srgbClr val="20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082289" y="111506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0" y="210438"/>
                </a:moveTo>
                <a:lnTo>
                  <a:pt x="210438" y="210438"/>
                </a:lnTo>
                <a:lnTo>
                  <a:pt x="210438" y="0"/>
                </a:lnTo>
                <a:lnTo>
                  <a:pt x="0" y="0"/>
                </a:lnTo>
                <a:lnTo>
                  <a:pt x="0" y="210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091307" y="1356360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0" y="192404"/>
                </a:moveTo>
                <a:lnTo>
                  <a:pt x="192405" y="192404"/>
                </a:lnTo>
                <a:lnTo>
                  <a:pt x="192405" y="0"/>
                </a:lnTo>
                <a:lnTo>
                  <a:pt x="0" y="0"/>
                </a:lnTo>
                <a:lnTo>
                  <a:pt x="0" y="192404"/>
                </a:lnTo>
                <a:close/>
              </a:path>
            </a:pathLst>
          </a:custGeom>
          <a:solidFill>
            <a:srgbClr val="3D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091307" y="1356360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0" y="192404"/>
                </a:moveTo>
                <a:lnTo>
                  <a:pt x="192405" y="192404"/>
                </a:lnTo>
                <a:lnTo>
                  <a:pt x="192405" y="0"/>
                </a:lnTo>
                <a:lnTo>
                  <a:pt x="0" y="0"/>
                </a:lnTo>
                <a:lnTo>
                  <a:pt x="0" y="1924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44266" y="164160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44266" y="164160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34614" y="186410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5790"/>
                </a:moveTo>
                <a:lnTo>
                  <a:pt x="105791" y="105790"/>
                </a:lnTo>
                <a:lnTo>
                  <a:pt x="105791" y="0"/>
                </a:lnTo>
                <a:lnTo>
                  <a:pt x="0" y="0"/>
                </a:lnTo>
                <a:lnTo>
                  <a:pt x="0" y="105790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34614" y="186410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5790"/>
                </a:moveTo>
                <a:lnTo>
                  <a:pt x="105791" y="105790"/>
                </a:lnTo>
                <a:lnTo>
                  <a:pt x="105791" y="0"/>
                </a:lnTo>
                <a:lnTo>
                  <a:pt x="0" y="0"/>
                </a:lnTo>
                <a:lnTo>
                  <a:pt x="0" y="1057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16960" y="207873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16960" y="207873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26994" y="232105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1" y="121030"/>
                </a:lnTo>
                <a:lnTo>
                  <a:pt x="121031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26994" y="232105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1" y="121030"/>
                </a:lnTo>
                <a:lnTo>
                  <a:pt x="121031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17976" y="254431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4"/>
                </a:lnTo>
                <a:lnTo>
                  <a:pt x="139064" y="139064"/>
                </a:lnTo>
                <a:lnTo>
                  <a:pt x="139064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17976" y="254431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4"/>
                </a:lnTo>
                <a:lnTo>
                  <a:pt x="139064" y="139064"/>
                </a:lnTo>
                <a:lnTo>
                  <a:pt x="1390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45408" y="280390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4327" y="0"/>
                </a:moveTo>
                <a:lnTo>
                  <a:pt x="0" y="0"/>
                </a:lnTo>
                <a:lnTo>
                  <a:pt x="0" y="84327"/>
                </a:lnTo>
                <a:lnTo>
                  <a:pt x="84327" y="84327"/>
                </a:lnTo>
                <a:lnTo>
                  <a:pt x="84327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45408" y="280390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4327" y="0"/>
                </a:moveTo>
                <a:lnTo>
                  <a:pt x="0" y="0"/>
                </a:lnTo>
                <a:lnTo>
                  <a:pt x="0" y="84327"/>
                </a:lnTo>
                <a:lnTo>
                  <a:pt x="84327" y="84327"/>
                </a:lnTo>
                <a:lnTo>
                  <a:pt x="843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66364" y="305714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418" y="0"/>
                </a:moveTo>
                <a:lnTo>
                  <a:pt x="0" y="0"/>
                </a:lnTo>
                <a:lnTo>
                  <a:pt x="0" y="42417"/>
                </a:lnTo>
                <a:lnTo>
                  <a:pt x="42418" y="42417"/>
                </a:lnTo>
                <a:lnTo>
                  <a:pt x="42418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66364" y="305714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418" y="0"/>
                </a:moveTo>
                <a:lnTo>
                  <a:pt x="0" y="0"/>
                </a:lnTo>
                <a:lnTo>
                  <a:pt x="0" y="42417"/>
                </a:lnTo>
                <a:lnTo>
                  <a:pt x="42418" y="42417"/>
                </a:lnTo>
                <a:lnTo>
                  <a:pt x="42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16707" y="323964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8" y="141859"/>
                </a:lnTo>
                <a:lnTo>
                  <a:pt x="141858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16707" y="323964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8" y="141859"/>
                </a:lnTo>
                <a:lnTo>
                  <a:pt x="141858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49345" y="3504565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3"/>
                </a:moveTo>
                <a:lnTo>
                  <a:pt x="76454" y="76453"/>
                </a:lnTo>
                <a:lnTo>
                  <a:pt x="76454" y="0"/>
                </a:lnTo>
                <a:lnTo>
                  <a:pt x="0" y="0"/>
                </a:lnTo>
                <a:lnTo>
                  <a:pt x="0" y="76453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49345" y="3504565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3"/>
                </a:moveTo>
                <a:lnTo>
                  <a:pt x="76454" y="76453"/>
                </a:lnTo>
                <a:lnTo>
                  <a:pt x="76454" y="0"/>
                </a:lnTo>
                <a:lnTo>
                  <a:pt x="0" y="0"/>
                </a:lnTo>
                <a:lnTo>
                  <a:pt x="0" y="764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22041" y="370941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0"/>
                </a:moveTo>
                <a:lnTo>
                  <a:pt x="131191" y="131190"/>
                </a:lnTo>
                <a:lnTo>
                  <a:pt x="131191" y="0"/>
                </a:lnTo>
                <a:lnTo>
                  <a:pt x="0" y="0"/>
                </a:lnTo>
                <a:lnTo>
                  <a:pt x="0" y="131190"/>
                </a:lnTo>
                <a:close/>
              </a:path>
            </a:pathLst>
          </a:custGeom>
          <a:solidFill>
            <a:srgbClr val="CE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22041" y="370941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0"/>
                </a:moveTo>
                <a:lnTo>
                  <a:pt x="131191" y="131190"/>
                </a:lnTo>
                <a:lnTo>
                  <a:pt x="131191" y="0"/>
                </a:lnTo>
                <a:lnTo>
                  <a:pt x="0" y="0"/>
                </a:lnTo>
                <a:lnTo>
                  <a:pt x="0" y="1311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3385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3385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5963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0"/>
                </a:moveTo>
                <a:lnTo>
                  <a:pt x="0" y="0"/>
                </a:lnTo>
                <a:lnTo>
                  <a:pt x="0" y="56007"/>
                </a:lnTo>
                <a:lnTo>
                  <a:pt x="56006" y="56007"/>
                </a:lnTo>
                <a:lnTo>
                  <a:pt x="56006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5963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0"/>
                </a:moveTo>
                <a:lnTo>
                  <a:pt x="0" y="0"/>
                </a:lnTo>
                <a:lnTo>
                  <a:pt x="0" y="56007"/>
                </a:lnTo>
                <a:lnTo>
                  <a:pt x="56006" y="56007"/>
                </a:lnTo>
                <a:lnTo>
                  <a:pt x="5600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26104" y="441032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3"/>
                </a:lnTo>
                <a:lnTo>
                  <a:pt x="123062" y="123063"/>
                </a:lnTo>
                <a:lnTo>
                  <a:pt x="123062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26104" y="441032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3"/>
                </a:lnTo>
                <a:lnTo>
                  <a:pt x="123062" y="123063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08960" y="462546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08960" y="462546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16072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129"/>
                </a:moveTo>
                <a:lnTo>
                  <a:pt x="143128" y="143129"/>
                </a:lnTo>
                <a:lnTo>
                  <a:pt x="143128" y="0"/>
                </a:lnTo>
                <a:lnTo>
                  <a:pt x="0" y="0"/>
                </a:lnTo>
                <a:lnTo>
                  <a:pt x="0" y="143129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16072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129"/>
                </a:moveTo>
                <a:lnTo>
                  <a:pt x="143128" y="143129"/>
                </a:lnTo>
                <a:lnTo>
                  <a:pt x="143128" y="0"/>
                </a:lnTo>
                <a:lnTo>
                  <a:pt x="0" y="0"/>
                </a:lnTo>
                <a:lnTo>
                  <a:pt x="0" y="143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47060" y="512813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0" y="80899"/>
                </a:moveTo>
                <a:lnTo>
                  <a:pt x="80899" y="80899"/>
                </a:lnTo>
                <a:lnTo>
                  <a:pt x="80899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47060" y="512813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0" y="80899"/>
                </a:moveTo>
                <a:lnTo>
                  <a:pt x="80899" y="80899"/>
                </a:lnTo>
                <a:lnTo>
                  <a:pt x="80899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117976" y="533133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117976" y="533133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124073" y="5569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124073" y="5569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310890" y="134353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40">
                <a:moveTo>
                  <a:pt x="0" y="217932"/>
                </a:moveTo>
                <a:lnTo>
                  <a:pt x="217932" y="217932"/>
                </a:lnTo>
                <a:lnTo>
                  <a:pt x="217932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solidFill>
            <a:srgbClr val="165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10890" y="134353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40">
                <a:moveTo>
                  <a:pt x="0" y="217932"/>
                </a:moveTo>
                <a:lnTo>
                  <a:pt x="217932" y="217932"/>
                </a:lnTo>
                <a:lnTo>
                  <a:pt x="217932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86454" y="1651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6801"/>
                </a:moveTo>
                <a:lnTo>
                  <a:pt x="66801" y="66801"/>
                </a:lnTo>
                <a:lnTo>
                  <a:pt x="66801" y="0"/>
                </a:lnTo>
                <a:lnTo>
                  <a:pt x="0" y="0"/>
                </a:lnTo>
                <a:lnTo>
                  <a:pt x="0" y="66801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86454" y="1651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6801"/>
                </a:moveTo>
                <a:lnTo>
                  <a:pt x="66801" y="66801"/>
                </a:lnTo>
                <a:lnTo>
                  <a:pt x="66801" y="0"/>
                </a:lnTo>
                <a:lnTo>
                  <a:pt x="0" y="0"/>
                </a:lnTo>
                <a:lnTo>
                  <a:pt x="0" y="668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379851" y="187706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379851" y="187706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79470" y="210896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79470" y="210896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62959" y="23247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62959" y="23247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77819" y="257187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77819" y="257187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85946" y="28121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85946" y="28121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55466" y="301396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55466" y="301396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44545" y="323532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5"/>
                </a:moveTo>
                <a:lnTo>
                  <a:pt x="150495" y="150495"/>
                </a:lnTo>
                <a:lnTo>
                  <a:pt x="150495" y="0"/>
                </a:lnTo>
                <a:lnTo>
                  <a:pt x="0" y="0"/>
                </a:lnTo>
                <a:lnTo>
                  <a:pt x="0" y="150495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44545" y="323532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5"/>
                </a:moveTo>
                <a:lnTo>
                  <a:pt x="150495" y="150495"/>
                </a:lnTo>
                <a:lnTo>
                  <a:pt x="150495" y="0"/>
                </a:lnTo>
                <a:lnTo>
                  <a:pt x="0" y="0"/>
                </a:lnTo>
                <a:lnTo>
                  <a:pt x="0" y="1504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55340" y="347852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55340" y="347852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45688" y="3701034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9"/>
                </a:moveTo>
                <a:lnTo>
                  <a:pt x="148209" y="148209"/>
                </a:lnTo>
                <a:lnTo>
                  <a:pt x="148209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45688" y="3701034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9"/>
                </a:moveTo>
                <a:lnTo>
                  <a:pt x="148209" y="148209"/>
                </a:lnTo>
                <a:lnTo>
                  <a:pt x="148209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37178" y="392468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3" y="0"/>
                </a:moveTo>
                <a:lnTo>
                  <a:pt x="0" y="0"/>
                </a:lnTo>
                <a:lnTo>
                  <a:pt x="0" y="165353"/>
                </a:lnTo>
                <a:lnTo>
                  <a:pt x="165353" y="165353"/>
                </a:lnTo>
                <a:lnTo>
                  <a:pt x="165353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37178" y="392468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3" y="0"/>
                </a:moveTo>
                <a:lnTo>
                  <a:pt x="0" y="0"/>
                </a:lnTo>
                <a:lnTo>
                  <a:pt x="0" y="165353"/>
                </a:lnTo>
                <a:lnTo>
                  <a:pt x="165353" y="165353"/>
                </a:lnTo>
                <a:lnTo>
                  <a:pt x="1653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83407" y="4203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72771"/>
                </a:lnTo>
                <a:lnTo>
                  <a:pt x="72771" y="0"/>
                </a:lnTo>
                <a:lnTo>
                  <a:pt x="0" y="0"/>
                </a:lnTo>
                <a:lnTo>
                  <a:pt x="0" y="72771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83407" y="4203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72771"/>
                </a:lnTo>
                <a:lnTo>
                  <a:pt x="72771" y="0"/>
                </a:lnTo>
                <a:lnTo>
                  <a:pt x="0" y="0"/>
                </a:lnTo>
                <a:lnTo>
                  <a:pt x="0" y="72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41242" y="439331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7099" y="0"/>
                </a:moveTo>
                <a:lnTo>
                  <a:pt x="0" y="0"/>
                </a:lnTo>
                <a:lnTo>
                  <a:pt x="0" y="157099"/>
                </a:lnTo>
                <a:lnTo>
                  <a:pt x="157099" y="157099"/>
                </a:lnTo>
                <a:lnTo>
                  <a:pt x="157099" y="0"/>
                </a:lnTo>
                <a:close/>
              </a:path>
            </a:pathLst>
          </a:custGeom>
          <a:solidFill>
            <a:srgbClr val="C2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41242" y="439331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7099" y="0"/>
                </a:moveTo>
                <a:lnTo>
                  <a:pt x="0" y="0"/>
                </a:lnTo>
                <a:lnTo>
                  <a:pt x="0" y="157099"/>
                </a:lnTo>
                <a:lnTo>
                  <a:pt x="157099" y="157099"/>
                </a:lnTo>
                <a:lnTo>
                  <a:pt x="1570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60292" y="46446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8"/>
                </a:moveTo>
                <a:lnTo>
                  <a:pt x="118999" y="118998"/>
                </a:lnTo>
                <a:lnTo>
                  <a:pt x="118999" y="0"/>
                </a:lnTo>
                <a:lnTo>
                  <a:pt x="0" y="0"/>
                </a:lnTo>
                <a:lnTo>
                  <a:pt x="0" y="11899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60292" y="46446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8"/>
                </a:moveTo>
                <a:lnTo>
                  <a:pt x="118999" y="118998"/>
                </a:lnTo>
                <a:lnTo>
                  <a:pt x="118999" y="0"/>
                </a:lnTo>
                <a:lnTo>
                  <a:pt x="0" y="0"/>
                </a:lnTo>
                <a:lnTo>
                  <a:pt x="0" y="1189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67532" y="488403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520"/>
                </a:moveTo>
                <a:lnTo>
                  <a:pt x="104521" y="104520"/>
                </a:lnTo>
                <a:lnTo>
                  <a:pt x="104521" y="0"/>
                </a:lnTo>
                <a:lnTo>
                  <a:pt x="0" y="0"/>
                </a:lnTo>
                <a:lnTo>
                  <a:pt x="0" y="104520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67532" y="488403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520"/>
                </a:moveTo>
                <a:lnTo>
                  <a:pt x="104521" y="104520"/>
                </a:lnTo>
                <a:lnTo>
                  <a:pt x="104521" y="0"/>
                </a:lnTo>
                <a:lnTo>
                  <a:pt x="0" y="0"/>
                </a:lnTo>
                <a:lnTo>
                  <a:pt x="0" y="104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57245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E37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57245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80104" y="53611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380104" y="53611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365119" y="55784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365119" y="55784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67684" y="160045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567684" y="160045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26358" y="189128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2"/>
                </a:lnTo>
                <a:lnTo>
                  <a:pt x="51562" y="51562"/>
                </a:lnTo>
                <a:lnTo>
                  <a:pt x="51562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626358" y="189128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2"/>
                </a:lnTo>
                <a:lnTo>
                  <a:pt x="51562" y="51562"/>
                </a:lnTo>
                <a:lnTo>
                  <a:pt x="515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603625" y="210083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603625" y="210083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594734" y="232422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594734" y="232422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602482" y="256425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602482" y="256425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631691" y="28256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631691" y="28256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96766" y="3023107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489"/>
                </a:moveTo>
                <a:lnTo>
                  <a:pt x="110489" y="110489"/>
                </a:lnTo>
                <a:lnTo>
                  <a:pt x="110489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596766" y="3023107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489"/>
                </a:moveTo>
                <a:lnTo>
                  <a:pt x="110489" y="110489"/>
                </a:lnTo>
                <a:lnTo>
                  <a:pt x="110489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587877" y="324624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587877" y="324624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97655" y="348830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5"/>
                </a:moveTo>
                <a:lnTo>
                  <a:pt x="108965" y="108965"/>
                </a:lnTo>
                <a:lnTo>
                  <a:pt x="108965" y="0"/>
                </a:lnTo>
                <a:lnTo>
                  <a:pt x="0" y="0"/>
                </a:lnTo>
                <a:lnTo>
                  <a:pt x="0" y="108965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97655" y="348830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5"/>
                </a:moveTo>
                <a:lnTo>
                  <a:pt x="108965" y="108965"/>
                </a:lnTo>
                <a:lnTo>
                  <a:pt x="108965" y="0"/>
                </a:lnTo>
                <a:lnTo>
                  <a:pt x="0" y="0"/>
                </a:lnTo>
                <a:lnTo>
                  <a:pt x="0" y="1089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590035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590035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69842" y="392506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464" y="0"/>
                </a:moveTo>
                <a:lnTo>
                  <a:pt x="0" y="0"/>
                </a:lnTo>
                <a:lnTo>
                  <a:pt x="0" y="164464"/>
                </a:lnTo>
                <a:lnTo>
                  <a:pt x="164464" y="164464"/>
                </a:lnTo>
                <a:lnTo>
                  <a:pt x="164464" y="0"/>
                </a:lnTo>
                <a:close/>
              </a:path>
            </a:pathLst>
          </a:custGeom>
          <a:solidFill>
            <a:srgbClr val="B828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69842" y="392506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464" y="0"/>
                </a:moveTo>
                <a:lnTo>
                  <a:pt x="0" y="0"/>
                </a:lnTo>
                <a:lnTo>
                  <a:pt x="0" y="164464"/>
                </a:lnTo>
                <a:lnTo>
                  <a:pt x="164464" y="164464"/>
                </a:lnTo>
                <a:lnTo>
                  <a:pt x="1644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600577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870"/>
                </a:moveTo>
                <a:lnTo>
                  <a:pt x="102870" y="102870"/>
                </a:lnTo>
                <a:lnTo>
                  <a:pt x="102870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600577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870"/>
                </a:moveTo>
                <a:lnTo>
                  <a:pt x="102870" y="102870"/>
                </a:lnTo>
                <a:lnTo>
                  <a:pt x="102870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569208" y="438912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569208" y="438912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584828" y="463689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492"/>
                </a:moveTo>
                <a:lnTo>
                  <a:pt x="134492" y="134492"/>
                </a:lnTo>
                <a:lnTo>
                  <a:pt x="134492" y="0"/>
                </a:lnTo>
                <a:lnTo>
                  <a:pt x="0" y="0"/>
                </a:lnTo>
                <a:lnTo>
                  <a:pt x="0" y="134492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584828" y="463689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492"/>
                </a:moveTo>
                <a:lnTo>
                  <a:pt x="134492" y="134492"/>
                </a:lnTo>
                <a:lnTo>
                  <a:pt x="134492" y="0"/>
                </a:lnTo>
                <a:lnTo>
                  <a:pt x="0" y="0"/>
                </a:lnTo>
                <a:lnTo>
                  <a:pt x="0" y="1344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94353" y="487870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316"/>
                </a:moveTo>
                <a:lnTo>
                  <a:pt x="115315" y="115316"/>
                </a:lnTo>
                <a:lnTo>
                  <a:pt x="115315" y="0"/>
                </a:lnTo>
                <a:lnTo>
                  <a:pt x="0" y="0"/>
                </a:lnTo>
                <a:lnTo>
                  <a:pt x="0" y="11531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94353" y="487870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316"/>
                </a:moveTo>
                <a:lnTo>
                  <a:pt x="115315" y="115316"/>
                </a:lnTo>
                <a:lnTo>
                  <a:pt x="115315" y="0"/>
                </a:lnTo>
                <a:lnTo>
                  <a:pt x="0" y="0"/>
                </a:lnTo>
                <a:lnTo>
                  <a:pt x="0" y="1153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84066" y="510070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016" y="0"/>
                </a:moveTo>
                <a:lnTo>
                  <a:pt x="0" y="0"/>
                </a:lnTo>
                <a:lnTo>
                  <a:pt x="0" y="136017"/>
                </a:lnTo>
                <a:lnTo>
                  <a:pt x="136016" y="136017"/>
                </a:lnTo>
                <a:lnTo>
                  <a:pt x="136016" y="0"/>
                </a:lnTo>
                <a:close/>
              </a:path>
            </a:pathLst>
          </a:custGeom>
          <a:solidFill>
            <a:srgbClr val="D96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84066" y="510070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016" y="0"/>
                </a:moveTo>
                <a:lnTo>
                  <a:pt x="0" y="0"/>
                </a:lnTo>
                <a:lnTo>
                  <a:pt x="0" y="136017"/>
                </a:lnTo>
                <a:lnTo>
                  <a:pt x="136016" y="136017"/>
                </a:lnTo>
                <a:lnTo>
                  <a:pt x="1360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638677" y="5387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6797" y="0"/>
                </a:moveTo>
                <a:lnTo>
                  <a:pt x="0" y="0"/>
                </a:lnTo>
                <a:lnTo>
                  <a:pt x="0" y="26796"/>
                </a:lnTo>
                <a:lnTo>
                  <a:pt x="26797" y="26796"/>
                </a:lnTo>
                <a:lnTo>
                  <a:pt x="26797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638677" y="5387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6797" y="0"/>
                </a:moveTo>
                <a:lnTo>
                  <a:pt x="0" y="0"/>
                </a:lnTo>
                <a:lnTo>
                  <a:pt x="0" y="26796"/>
                </a:lnTo>
                <a:lnTo>
                  <a:pt x="26797" y="26796"/>
                </a:lnTo>
                <a:lnTo>
                  <a:pt x="267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576828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4"/>
                </a:moveTo>
                <a:lnTo>
                  <a:pt x="150495" y="150494"/>
                </a:lnTo>
                <a:lnTo>
                  <a:pt x="150495" y="0"/>
                </a:lnTo>
                <a:lnTo>
                  <a:pt x="0" y="0"/>
                </a:lnTo>
                <a:lnTo>
                  <a:pt x="0" y="150494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576828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4"/>
                </a:moveTo>
                <a:lnTo>
                  <a:pt x="150495" y="150494"/>
                </a:lnTo>
                <a:lnTo>
                  <a:pt x="150495" y="0"/>
                </a:lnTo>
                <a:lnTo>
                  <a:pt x="0" y="0"/>
                </a:lnTo>
                <a:lnTo>
                  <a:pt x="0" y="1504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20667" y="185331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380" y="0"/>
                </a:moveTo>
                <a:lnTo>
                  <a:pt x="0" y="0"/>
                </a:lnTo>
                <a:lnTo>
                  <a:pt x="0" y="127380"/>
                </a:lnTo>
                <a:lnTo>
                  <a:pt x="127380" y="127380"/>
                </a:lnTo>
                <a:lnTo>
                  <a:pt x="127380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20667" y="185331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380" y="0"/>
                </a:moveTo>
                <a:lnTo>
                  <a:pt x="0" y="0"/>
                </a:lnTo>
                <a:lnTo>
                  <a:pt x="0" y="127380"/>
                </a:lnTo>
                <a:lnTo>
                  <a:pt x="127380" y="127380"/>
                </a:lnTo>
                <a:lnTo>
                  <a:pt x="1273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63975" y="212890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63975" y="212890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56101" y="2353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7"/>
                </a:moveTo>
                <a:lnTo>
                  <a:pt x="56387" y="56387"/>
                </a:lnTo>
                <a:lnTo>
                  <a:pt x="56387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56101" y="2353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7"/>
                </a:moveTo>
                <a:lnTo>
                  <a:pt x="56387" y="56387"/>
                </a:lnTo>
                <a:lnTo>
                  <a:pt x="56387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59529" y="258902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59529" y="258902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66769" y="2828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66769" y="2828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49496" y="304342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9496" y="304342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53815" y="32801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53815" y="32801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68165" y="35266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8"/>
                </a:moveTo>
                <a:lnTo>
                  <a:pt x="32258" y="32258"/>
                </a:lnTo>
                <a:lnTo>
                  <a:pt x="32258" y="0"/>
                </a:lnTo>
                <a:lnTo>
                  <a:pt x="0" y="0"/>
                </a:lnTo>
                <a:lnTo>
                  <a:pt x="0" y="32258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68165" y="35266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8"/>
                </a:moveTo>
                <a:lnTo>
                  <a:pt x="32258" y="32258"/>
                </a:lnTo>
                <a:lnTo>
                  <a:pt x="32258" y="0"/>
                </a:lnTo>
                <a:lnTo>
                  <a:pt x="0" y="0"/>
                </a:lnTo>
                <a:lnTo>
                  <a:pt x="0" y="322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54196" y="374497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98" y="0"/>
                </a:moveTo>
                <a:lnTo>
                  <a:pt x="0" y="0"/>
                </a:lnTo>
                <a:lnTo>
                  <a:pt x="0" y="60198"/>
                </a:lnTo>
                <a:lnTo>
                  <a:pt x="60198" y="60198"/>
                </a:lnTo>
                <a:lnTo>
                  <a:pt x="60198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54196" y="374497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98" y="0"/>
                </a:moveTo>
                <a:lnTo>
                  <a:pt x="0" y="0"/>
                </a:lnTo>
                <a:lnTo>
                  <a:pt x="0" y="60198"/>
                </a:lnTo>
                <a:lnTo>
                  <a:pt x="60198" y="60198"/>
                </a:lnTo>
                <a:lnTo>
                  <a:pt x="601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3070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3070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19525" y="4174744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6" y="129666"/>
                </a:lnTo>
                <a:lnTo>
                  <a:pt x="129666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19525" y="4174744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6" y="129666"/>
                </a:lnTo>
                <a:lnTo>
                  <a:pt x="129666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24351" y="441185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E7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24351" y="441185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43528" y="46633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43528" y="46633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62578" y="491464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433"/>
                </a:moveTo>
                <a:lnTo>
                  <a:pt x="43434" y="43433"/>
                </a:lnTo>
                <a:lnTo>
                  <a:pt x="43434" y="0"/>
                </a:lnTo>
                <a:lnTo>
                  <a:pt x="0" y="0"/>
                </a:lnTo>
                <a:lnTo>
                  <a:pt x="0" y="43433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62578" y="491464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433"/>
                </a:moveTo>
                <a:lnTo>
                  <a:pt x="43434" y="43433"/>
                </a:lnTo>
                <a:lnTo>
                  <a:pt x="43434" y="0"/>
                </a:lnTo>
                <a:lnTo>
                  <a:pt x="0" y="0"/>
                </a:lnTo>
                <a:lnTo>
                  <a:pt x="0" y="434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16096" y="5100446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16096" y="5100446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2159" y="53286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399" y="0"/>
                </a:moveTo>
                <a:lnTo>
                  <a:pt x="0" y="0"/>
                </a:lnTo>
                <a:lnTo>
                  <a:pt x="0" y="144398"/>
                </a:lnTo>
                <a:lnTo>
                  <a:pt x="144399" y="144398"/>
                </a:lnTo>
                <a:lnTo>
                  <a:pt x="144399" y="0"/>
                </a:lnTo>
                <a:close/>
              </a:path>
            </a:pathLst>
          </a:custGeom>
          <a:solidFill>
            <a:srgbClr val="D15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812159" y="53286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399" y="0"/>
                </a:moveTo>
                <a:lnTo>
                  <a:pt x="0" y="0"/>
                </a:lnTo>
                <a:lnTo>
                  <a:pt x="0" y="144398"/>
                </a:lnTo>
                <a:lnTo>
                  <a:pt x="144399" y="144398"/>
                </a:lnTo>
                <a:lnTo>
                  <a:pt x="1443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809238" y="555802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114"/>
                </a:moveTo>
                <a:lnTo>
                  <a:pt x="150113" y="150114"/>
                </a:lnTo>
                <a:lnTo>
                  <a:pt x="150113" y="0"/>
                </a:lnTo>
                <a:lnTo>
                  <a:pt x="0" y="0"/>
                </a:lnTo>
                <a:lnTo>
                  <a:pt x="0" y="150114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809238" y="555802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114"/>
                </a:moveTo>
                <a:lnTo>
                  <a:pt x="150113" y="150114"/>
                </a:lnTo>
                <a:lnTo>
                  <a:pt x="150113" y="0"/>
                </a:lnTo>
                <a:lnTo>
                  <a:pt x="0" y="0"/>
                </a:lnTo>
                <a:lnTo>
                  <a:pt x="0" y="150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64127" y="209689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solidFill>
            <a:srgbClr val="E9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64127" y="209689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46473" y="23114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46473" y="23114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66285" y="256349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66285" y="256349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46092" y="277558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46092" y="277558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48125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48125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107053" y="33009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107053" y="33009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50538" y="347687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2"/>
                </a:moveTo>
                <a:lnTo>
                  <a:pt x="131952" y="131952"/>
                </a:lnTo>
                <a:lnTo>
                  <a:pt x="131952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50538" y="347687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2"/>
                </a:moveTo>
                <a:lnTo>
                  <a:pt x="131952" y="131952"/>
                </a:lnTo>
                <a:lnTo>
                  <a:pt x="131952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98035" y="37565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211" y="0"/>
                </a:moveTo>
                <a:lnTo>
                  <a:pt x="0" y="0"/>
                </a:lnTo>
                <a:lnTo>
                  <a:pt x="0" y="37211"/>
                </a:lnTo>
                <a:lnTo>
                  <a:pt x="37211" y="37211"/>
                </a:lnTo>
                <a:lnTo>
                  <a:pt x="37211" y="0"/>
                </a:lnTo>
                <a:close/>
              </a:path>
            </a:pathLst>
          </a:custGeom>
          <a:solidFill>
            <a:srgbClr val="FDD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98035" y="37565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211" y="0"/>
                </a:moveTo>
                <a:lnTo>
                  <a:pt x="0" y="0"/>
                </a:lnTo>
                <a:lnTo>
                  <a:pt x="0" y="37211"/>
                </a:lnTo>
                <a:lnTo>
                  <a:pt x="37211" y="37211"/>
                </a:lnTo>
                <a:lnTo>
                  <a:pt x="372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62857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62857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42664" y="41657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42664" y="41657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65778" y="44211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65778" y="44211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70477" y="465797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2"/>
                </a:moveTo>
                <a:lnTo>
                  <a:pt x="92201" y="92202"/>
                </a:lnTo>
                <a:lnTo>
                  <a:pt x="92201" y="0"/>
                </a:lnTo>
                <a:lnTo>
                  <a:pt x="0" y="0"/>
                </a:lnTo>
                <a:lnTo>
                  <a:pt x="0" y="92202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70477" y="465797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2"/>
                </a:moveTo>
                <a:lnTo>
                  <a:pt x="92201" y="92202"/>
                </a:lnTo>
                <a:lnTo>
                  <a:pt x="92201" y="0"/>
                </a:lnTo>
                <a:lnTo>
                  <a:pt x="0" y="0"/>
                </a:lnTo>
                <a:lnTo>
                  <a:pt x="0" y="922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49903" y="486956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49903" y="486956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101465" y="515340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353"/>
                </a:moveTo>
                <a:lnTo>
                  <a:pt x="30352" y="30353"/>
                </a:lnTo>
                <a:lnTo>
                  <a:pt x="30352" y="0"/>
                </a:lnTo>
                <a:lnTo>
                  <a:pt x="0" y="0"/>
                </a:lnTo>
                <a:lnTo>
                  <a:pt x="0" y="30353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101465" y="515340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353"/>
                </a:moveTo>
                <a:lnTo>
                  <a:pt x="30352" y="30353"/>
                </a:lnTo>
                <a:lnTo>
                  <a:pt x="30352" y="0"/>
                </a:lnTo>
                <a:lnTo>
                  <a:pt x="0" y="0"/>
                </a:lnTo>
                <a:lnTo>
                  <a:pt x="0" y="303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72001" y="535635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072001" y="535635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072001" y="558863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154"/>
                </a:moveTo>
                <a:lnTo>
                  <a:pt x="89153" y="89154"/>
                </a:lnTo>
                <a:lnTo>
                  <a:pt x="89153" y="0"/>
                </a:lnTo>
                <a:lnTo>
                  <a:pt x="0" y="0"/>
                </a:lnTo>
                <a:lnTo>
                  <a:pt x="0" y="89154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072001" y="558863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154"/>
                </a:moveTo>
                <a:lnTo>
                  <a:pt x="89153" y="89154"/>
                </a:lnTo>
                <a:lnTo>
                  <a:pt x="89153" y="0"/>
                </a:lnTo>
                <a:lnTo>
                  <a:pt x="0" y="0"/>
                </a:lnTo>
                <a:lnTo>
                  <a:pt x="0" y="891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67834" y="230047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051" y="0"/>
                </a:moveTo>
                <a:lnTo>
                  <a:pt x="0" y="0"/>
                </a:lnTo>
                <a:lnTo>
                  <a:pt x="0" y="162051"/>
                </a:lnTo>
                <a:lnTo>
                  <a:pt x="162051" y="162051"/>
                </a:lnTo>
                <a:lnTo>
                  <a:pt x="162051" y="0"/>
                </a:lnTo>
                <a:close/>
              </a:path>
            </a:pathLst>
          </a:custGeom>
          <a:solidFill>
            <a:srgbClr val="BB2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7834" y="230047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051" y="0"/>
                </a:moveTo>
                <a:lnTo>
                  <a:pt x="0" y="0"/>
                </a:lnTo>
                <a:lnTo>
                  <a:pt x="0" y="162051"/>
                </a:lnTo>
                <a:lnTo>
                  <a:pt x="162051" y="162051"/>
                </a:lnTo>
                <a:lnTo>
                  <a:pt x="1620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33671" y="2498598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30377"/>
                </a:moveTo>
                <a:lnTo>
                  <a:pt x="230377" y="230377"/>
                </a:lnTo>
                <a:lnTo>
                  <a:pt x="230377" y="0"/>
                </a:lnTo>
                <a:lnTo>
                  <a:pt x="0" y="0"/>
                </a:lnTo>
                <a:lnTo>
                  <a:pt x="0" y="230377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33671" y="2498598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30377"/>
                </a:moveTo>
                <a:lnTo>
                  <a:pt x="230377" y="230377"/>
                </a:lnTo>
                <a:lnTo>
                  <a:pt x="230377" y="0"/>
                </a:lnTo>
                <a:lnTo>
                  <a:pt x="0" y="0"/>
                </a:lnTo>
                <a:lnTo>
                  <a:pt x="0" y="2303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276344" y="277355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solidFill>
            <a:srgbClr val="B4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276344" y="277355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70247" y="299973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70247" y="299973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75582" y="323735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8"/>
                </a:lnTo>
                <a:lnTo>
                  <a:pt x="146558" y="146558"/>
                </a:lnTo>
                <a:lnTo>
                  <a:pt x="146558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75582" y="323735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8"/>
                </a:lnTo>
                <a:lnTo>
                  <a:pt x="146558" y="146558"/>
                </a:lnTo>
                <a:lnTo>
                  <a:pt x="1465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73296" y="346722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73296" y="346722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98060" y="37244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4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98060" y="37244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278757" y="393725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D55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278757" y="393725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90314" y="41810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290314" y="41810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295140" y="44182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295140" y="44182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327905" y="46832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3"/>
                </a:moveTo>
                <a:lnTo>
                  <a:pt x="41783" y="41783"/>
                </a:lnTo>
                <a:lnTo>
                  <a:pt x="41783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327905" y="46832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3"/>
                </a:moveTo>
                <a:lnTo>
                  <a:pt x="41783" y="41783"/>
                </a:lnTo>
                <a:lnTo>
                  <a:pt x="41783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271771" y="4859273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271771" y="4859273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276344" y="509612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7"/>
                </a:lnTo>
                <a:lnTo>
                  <a:pt x="144907" y="144907"/>
                </a:lnTo>
                <a:lnTo>
                  <a:pt x="144907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276344" y="509612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7"/>
                </a:lnTo>
                <a:lnTo>
                  <a:pt x="144907" y="144907"/>
                </a:lnTo>
                <a:lnTo>
                  <a:pt x="1449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321809" y="5373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solidFill>
            <a:srgbClr val="FC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321809" y="5373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299330" y="558355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299330" y="558355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502277" y="253504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607" y="0"/>
                </a:moveTo>
                <a:lnTo>
                  <a:pt x="0" y="0"/>
                </a:lnTo>
                <a:lnTo>
                  <a:pt x="0" y="157607"/>
                </a:lnTo>
                <a:lnTo>
                  <a:pt x="157607" y="157607"/>
                </a:lnTo>
                <a:lnTo>
                  <a:pt x="157607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02277" y="253504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607" y="0"/>
                </a:moveTo>
                <a:lnTo>
                  <a:pt x="0" y="0"/>
                </a:lnTo>
                <a:lnTo>
                  <a:pt x="0" y="157607"/>
                </a:lnTo>
                <a:lnTo>
                  <a:pt x="157607" y="157607"/>
                </a:lnTo>
                <a:lnTo>
                  <a:pt x="1576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484242" y="274916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484242" y="274916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24375" y="302171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284" y="0"/>
                </a:moveTo>
                <a:lnTo>
                  <a:pt x="0" y="0"/>
                </a:lnTo>
                <a:lnTo>
                  <a:pt x="0" y="113284"/>
                </a:lnTo>
                <a:lnTo>
                  <a:pt x="113284" y="113284"/>
                </a:lnTo>
                <a:lnTo>
                  <a:pt x="113284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524375" y="302171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284" y="0"/>
                </a:moveTo>
                <a:lnTo>
                  <a:pt x="0" y="0"/>
                </a:lnTo>
                <a:lnTo>
                  <a:pt x="0" y="113284"/>
                </a:lnTo>
                <a:lnTo>
                  <a:pt x="113284" y="113284"/>
                </a:lnTo>
                <a:lnTo>
                  <a:pt x="1132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76115" y="320560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931"/>
                </a:moveTo>
                <a:lnTo>
                  <a:pt x="209931" y="209931"/>
                </a:lnTo>
                <a:lnTo>
                  <a:pt x="209931" y="0"/>
                </a:lnTo>
                <a:lnTo>
                  <a:pt x="0" y="0"/>
                </a:lnTo>
                <a:lnTo>
                  <a:pt x="0" y="209931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476115" y="320560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931"/>
                </a:moveTo>
                <a:lnTo>
                  <a:pt x="209931" y="209931"/>
                </a:lnTo>
                <a:lnTo>
                  <a:pt x="209931" y="0"/>
                </a:lnTo>
                <a:lnTo>
                  <a:pt x="0" y="0"/>
                </a:lnTo>
                <a:lnTo>
                  <a:pt x="0" y="2099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06086" y="346773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3" y="0"/>
                </a:moveTo>
                <a:lnTo>
                  <a:pt x="0" y="0"/>
                </a:lnTo>
                <a:lnTo>
                  <a:pt x="0" y="150113"/>
                </a:lnTo>
                <a:lnTo>
                  <a:pt x="150113" y="150113"/>
                </a:lnTo>
                <a:lnTo>
                  <a:pt x="150113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506086" y="346773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3" y="0"/>
                </a:moveTo>
                <a:lnTo>
                  <a:pt x="0" y="0"/>
                </a:lnTo>
                <a:lnTo>
                  <a:pt x="0" y="150113"/>
                </a:lnTo>
                <a:lnTo>
                  <a:pt x="150113" y="150113"/>
                </a:lnTo>
                <a:lnTo>
                  <a:pt x="1501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78782" y="367271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solidFill>
            <a:srgbClr val="2B7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78782" y="367271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566030" y="39922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099" y="0"/>
                </a:moveTo>
                <a:lnTo>
                  <a:pt x="0" y="0"/>
                </a:lnTo>
                <a:lnTo>
                  <a:pt x="0" y="30099"/>
                </a:lnTo>
                <a:lnTo>
                  <a:pt x="30099" y="30099"/>
                </a:lnTo>
                <a:lnTo>
                  <a:pt x="30099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66030" y="39922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099" y="0"/>
                </a:moveTo>
                <a:lnTo>
                  <a:pt x="0" y="0"/>
                </a:lnTo>
                <a:lnTo>
                  <a:pt x="0" y="30099"/>
                </a:lnTo>
                <a:lnTo>
                  <a:pt x="30099" y="30099"/>
                </a:lnTo>
                <a:lnTo>
                  <a:pt x="300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494784" y="41532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19"/>
                </a:lnTo>
                <a:lnTo>
                  <a:pt x="172720" y="172719"/>
                </a:lnTo>
                <a:lnTo>
                  <a:pt x="172720" y="0"/>
                </a:lnTo>
                <a:close/>
              </a:path>
            </a:pathLst>
          </a:custGeom>
          <a:solidFill>
            <a:srgbClr val="A6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494784" y="41532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19"/>
                </a:lnTo>
                <a:lnTo>
                  <a:pt x="172720" y="172719"/>
                </a:lnTo>
                <a:lnTo>
                  <a:pt x="1727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36440" y="442709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407"/>
                </a:moveTo>
                <a:lnTo>
                  <a:pt x="89408" y="89407"/>
                </a:lnTo>
                <a:lnTo>
                  <a:pt x="89408" y="0"/>
                </a:lnTo>
                <a:lnTo>
                  <a:pt x="0" y="0"/>
                </a:lnTo>
                <a:lnTo>
                  <a:pt x="0" y="89407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36440" y="442709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407"/>
                </a:moveTo>
                <a:lnTo>
                  <a:pt x="89408" y="89407"/>
                </a:lnTo>
                <a:lnTo>
                  <a:pt x="89408" y="0"/>
                </a:lnTo>
                <a:lnTo>
                  <a:pt x="0" y="0"/>
                </a:lnTo>
                <a:lnTo>
                  <a:pt x="0" y="89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541139" y="466420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755" y="0"/>
                </a:moveTo>
                <a:lnTo>
                  <a:pt x="0" y="0"/>
                </a:lnTo>
                <a:lnTo>
                  <a:pt x="0" y="79756"/>
                </a:lnTo>
                <a:lnTo>
                  <a:pt x="79755" y="79756"/>
                </a:lnTo>
                <a:lnTo>
                  <a:pt x="79755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541139" y="466420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755" y="0"/>
                </a:moveTo>
                <a:lnTo>
                  <a:pt x="0" y="0"/>
                </a:lnTo>
                <a:lnTo>
                  <a:pt x="0" y="79756"/>
                </a:lnTo>
                <a:lnTo>
                  <a:pt x="79755" y="79756"/>
                </a:lnTo>
                <a:lnTo>
                  <a:pt x="797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481957" y="483730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481957" y="483730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568190" y="515569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80" y="0"/>
                </a:moveTo>
                <a:lnTo>
                  <a:pt x="0" y="0"/>
                </a:lnTo>
                <a:lnTo>
                  <a:pt x="0" y="25780"/>
                </a:lnTo>
                <a:lnTo>
                  <a:pt x="25780" y="25780"/>
                </a:lnTo>
                <a:lnTo>
                  <a:pt x="25780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568190" y="515569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80" y="0"/>
                </a:moveTo>
                <a:lnTo>
                  <a:pt x="0" y="0"/>
                </a:lnTo>
                <a:lnTo>
                  <a:pt x="0" y="25780"/>
                </a:lnTo>
                <a:lnTo>
                  <a:pt x="25780" y="25780"/>
                </a:lnTo>
                <a:lnTo>
                  <a:pt x="25780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539107" y="53588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539107" y="53588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542790" y="559485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1"/>
                </a:moveTo>
                <a:lnTo>
                  <a:pt x="76580" y="76581"/>
                </a:lnTo>
                <a:lnTo>
                  <a:pt x="76580" y="0"/>
                </a:lnTo>
                <a:lnTo>
                  <a:pt x="0" y="0"/>
                </a:lnTo>
                <a:lnTo>
                  <a:pt x="0" y="76581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542790" y="559485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1"/>
                </a:moveTo>
                <a:lnTo>
                  <a:pt x="76580" y="76581"/>
                </a:lnTo>
                <a:lnTo>
                  <a:pt x="76580" y="0"/>
                </a:lnTo>
                <a:lnTo>
                  <a:pt x="0" y="0"/>
                </a:lnTo>
                <a:lnTo>
                  <a:pt x="0" y="765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40147" y="27727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558"/>
                </a:moveTo>
                <a:lnTo>
                  <a:pt x="146558" y="146558"/>
                </a:lnTo>
                <a:lnTo>
                  <a:pt x="146558" y="0"/>
                </a:lnTo>
                <a:lnTo>
                  <a:pt x="0" y="0"/>
                </a:lnTo>
                <a:lnTo>
                  <a:pt x="0" y="146558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40147" y="27727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558"/>
                </a:moveTo>
                <a:lnTo>
                  <a:pt x="146558" y="146558"/>
                </a:lnTo>
                <a:lnTo>
                  <a:pt x="146558" y="0"/>
                </a:lnTo>
                <a:lnTo>
                  <a:pt x="0" y="0"/>
                </a:lnTo>
                <a:lnTo>
                  <a:pt x="0" y="1465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35829" y="300075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066"/>
                </a:moveTo>
                <a:lnTo>
                  <a:pt x="155066" y="155066"/>
                </a:lnTo>
                <a:lnTo>
                  <a:pt x="155066" y="0"/>
                </a:lnTo>
                <a:lnTo>
                  <a:pt x="0" y="0"/>
                </a:lnTo>
                <a:lnTo>
                  <a:pt x="0" y="155066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35829" y="300075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066"/>
                </a:moveTo>
                <a:lnTo>
                  <a:pt x="155066" y="155066"/>
                </a:lnTo>
                <a:lnTo>
                  <a:pt x="155066" y="0"/>
                </a:lnTo>
                <a:lnTo>
                  <a:pt x="0" y="0"/>
                </a:lnTo>
                <a:lnTo>
                  <a:pt x="0" y="155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41036" y="323824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652" y="0"/>
                </a:moveTo>
                <a:lnTo>
                  <a:pt x="0" y="0"/>
                </a:lnTo>
                <a:lnTo>
                  <a:pt x="0" y="144652"/>
                </a:lnTo>
                <a:lnTo>
                  <a:pt x="144652" y="144652"/>
                </a:lnTo>
                <a:lnTo>
                  <a:pt x="144652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41036" y="323824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652" y="0"/>
                </a:moveTo>
                <a:lnTo>
                  <a:pt x="0" y="0"/>
                </a:lnTo>
                <a:lnTo>
                  <a:pt x="0" y="144652"/>
                </a:lnTo>
                <a:lnTo>
                  <a:pt x="144652" y="144652"/>
                </a:lnTo>
                <a:lnTo>
                  <a:pt x="1446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37989" y="346748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37989" y="346748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64023" y="372567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solidFill>
            <a:srgbClr val="F5A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64023" y="372567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39513" y="393357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solidFill>
            <a:srgbClr val="CD5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39513" y="393357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65166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65166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57165" y="441579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8"/>
                </a:lnTo>
                <a:lnTo>
                  <a:pt x="112267" y="112268"/>
                </a:lnTo>
                <a:lnTo>
                  <a:pt x="112267" y="0"/>
                </a:lnTo>
                <a:close/>
              </a:path>
            </a:pathLst>
          </a:custGeom>
          <a:solidFill>
            <a:srgbClr val="ED9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757165" y="441579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8"/>
                </a:lnTo>
                <a:lnTo>
                  <a:pt x="112267" y="112268"/>
                </a:lnTo>
                <a:lnTo>
                  <a:pt x="1122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771516" y="466229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565"/>
                </a:moveTo>
                <a:lnTo>
                  <a:pt x="83565" y="83565"/>
                </a:lnTo>
                <a:lnTo>
                  <a:pt x="83565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71516" y="466229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565"/>
                </a:moveTo>
                <a:lnTo>
                  <a:pt x="83565" y="83565"/>
                </a:lnTo>
                <a:lnTo>
                  <a:pt x="83565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42307" y="486537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42307" y="486537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50689" y="510603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solidFill>
            <a:srgbClr val="E3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0689" y="510603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95139" y="538276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322" y="0"/>
                </a:moveTo>
                <a:lnTo>
                  <a:pt x="0" y="0"/>
                </a:lnTo>
                <a:lnTo>
                  <a:pt x="0" y="36321"/>
                </a:lnTo>
                <a:lnTo>
                  <a:pt x="36322" y="36321"/>
                </a:lnTo>
                <a:lnTo>
                  <a:pt x="36322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795139" y="538276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322" y="0"/>
                </a:moveTo>
                <a:lnTo>
                  <a:pt x="0" y="0"/>
                </a:lnTo>
                <a:lnTo>
                  <a:pt x="0" y="36321"/>
                </a:lnTo>
                <a:lnTo>
                  <a:pt x="36322" y="36321"/>
                </a:lnTo>
                <a:lnTo>
                  <a:pt x="363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772405" y="559231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787" y="0"/>
                </a:moveTo>
                <a:lnTo>
                  <a:pt x="0" y="0"/>
                </a:lnTo>
                <a:lnTo>
                  <a:pt x="0" y="81787"/>
                </a:lnTo>
                <a:lnTo>
                  <a:pt x="81787" y="81787"/>
                </a:lnTo>
                <a:lnTo>
                  <a:pt x="81787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772405" y="559231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787" y="0"/>
                </a:moveTo>
                <a:lnTo>
                  <a:pt x="0" y="0"/>
                </a:lnTo>
                <a:lnTo>
                  <a:pt x="0" y="81787"/>
                </a:lnTo>
                <a:lnTo>
                  <a:pt x="81787" y="81787"/>
                </a:lnTo>
                <a:lnTo>
                  <a:pt x="817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44236" y="297687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819"/>
                </a:moveTo>
                <a:lnTo>
                  <a:pt x="202819" y="202819"/>
                </a:lnTo>
                <a:lnTo>
                  <a:pt x="202819" y="0"/>
                </a:lnTo>
                <a:lnTo>
                  <a:pt x="0" y="0"/>
                </a:lnTo>
                <a:lnTo>
                  <a:pt x="0" y="202819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44236" y="297687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819"/>
                </a:moveTo>
                <a:lnTo>
                  <a:pt x="202819" y="202819"/>
                </a:lnTo>
                <a:lnTo>
                  <a:pt x="202819" y="0"/>
                </a:lnTo>
                <a:lnTo>
                  <a:pt x="0" y="0"/>
                </a:lnTo>
                <a:lnTo>
                  <a:pt x="0" y="2028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75352" y="324027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588" y="0"/>
                </a:moveTo>
                <a:lnTo>
                  <a:pt x="0" y="0"/>
                </a:lnTo>
                <a:lnTo>
                  <a:pt x="0" y="140588"/>
                </a:lnTo>
                <a:lnTo>
                  <a:pt x="140588" y="140588"/>
                </a:lnTo>
                <a:lnTo>
                  <a:pt x="14058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975352" y="324027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588" y="0"/>
                </a:moveTo>
                <a:lnTo>
                  <a:pt x="0" y="0"/>
                </a:lnTo>
                <a:lnTo>
                  <a:pt x="0" y="140588"/>
                </a:lnTo>
                <a:lnTo>
                  <a:pt x="140588" y="140588"/>
                </a:lnTo>
                <a:lnTo>
                  <a:pt x="1405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940808" y="34380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50"/>
                </a:moveTo>
                <a:lnTo>
                  <a:pt x="209550" y="209550"/>
                </a:lnTo>
                <a:lnTo>
                  <a:pt x="20955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22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40808" y="34380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50"/>
                </a:moveTo>
                <a:lnTo>
                  <a:pt x="209550" y="209550"/>
                </a:lnTo>
                <a:lnTo>
                  <a:pt x="20955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78908" y="37084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78908" y="37084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5002784" y="39645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5002784" y="39645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55540" y="41494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13"/>
                </a:moveTo>
                <a:lnTo>
                  <a:pt x="180212" y="180213"/>
                </a:lnTo>
                <a:lnTo>
                  <a:pt x="180212" y="0"/>
                </a:lnTo>
                <a:lnTo>
                  <a:pt x="0" y="0"/>
                </a:lnTo>
                <a:lnTo>
                  <a:pt x="0" y="180213"/>
                </a:lnTo>
                <a:close/>
              </a:path>
            </a:pathLst>
          </a:custGeom>
          <a:solidFill>
            <a:srgbClr val="5C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55540" y="41494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13"/>
                </a:moveTo>
                <a:lnTo>
                  <a:pt x="180212" y="180213"/>
                </a:lnTo>
                <a:lnTo>
                  <a:pt x="180212" y="0"/>
                </a:lnTo>
                <a:lnTo>
                  <a:pt x="0" y="0"/>
                </a:lnTo>
                <a:lnTo>
                  <a:pt x="0" y="180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64176" y="439051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813" y="0"/>
                </a:moveTo>
                <a:lnTo>
                  <a:pt x="0" y="0"/>
                </a:lnTo>
                <a:lnTo>
                  <a:pt x="0" y="162813"/>
                </a:lnTo>
                <a:lnTo>
                  <a:pt x="162813" y="162813"/>
                </a:lnTo>
                <a:lnTo>
                  <a:pt x="162813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64176" y="439051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813" y="0"/>
                </a:moveTo>
                <a:lnTo>
                  <a:pt x="0" y="0"/>
                </a:lnTo>
                <a:lnTo>
                  <a:pt x="0" y="162813"/>
                </a:lnTo>
                <a:lnTo>
                  <a:pt x="162813" y="162813"/>
                </a:lnTo>
                <a:lnTo>
                  <a:pt x="162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35041" y="4693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09" y="0"/>
                </a:moveTo>
                <a:lnTo>
                  <a:pt x="0" y="0"/>
                </a:lnTo>
                <a:lnTo>
                  <a:pt x="0" y="21208"/>
                </a:lnTo>
                <a:lnTo>
                  <a:pt x="21209" y="21208"/>
                </a:lnTo>
                <a:lnTo>
                  <a:pt x="21209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35041" y="4693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09" y="0"/>
                </a:moveTo>
                <a:lnTo>
                  <a:pt x="0" y="0"/>
                </a:lnTo>
                <a:lnTo>
                  <a:pt x="0" y="21208"/>
                </a:lnTo>
                <a:lnTo>
                  <a:pt x="21209" y="21208"/>
                </a:lnTo>
                <a:lnTo>
                  <a:pt x="212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60620" y="485140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solidFill>
            <a:srgbClr val="AF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60620" y="485140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5000244" y="512317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90804" y="0"/>
                </a:moveTo>
                <a:lnTo>
                  <a:pt x="0" y="0"/>
                </a:lnTo>
                <a:lnTo>
                  <a:pt x="0" y="90805"/>
                </a:lnTo>
                <a:lnTo>
                  <a:pt x="90804" y="90805"/>
                </a:lnTo>
                <a:lnTo>
                  <a:pt x="90804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5000244" y="512317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90804" y="0"/>
                </a:moveTo>
                <a:lnTo>
                  <a:pt x="0" y="0"/>
                </a:lnTo>
                <a:lnTo>
                  <a:pt x="0" y="90805"/>
                </a:lnTo>
                <a:lnTo>
                  <a:pt x="90804" y="90805"/>
                </a:lnTo>
                <a:lnTo>
                  <a:pt x="908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71034" y="53263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98" y="0"/>
                </a:moveTo>
                <a:lnTo>
                  <a:pt x="0" y="0"/>
                </a:lnTo>
                <a:lnTo>
                  <a:pt x="0" y="149098"/>
                </a:lnTo>
                <a:lnTo>
                  <a:pt x="149098" y="149098"/>
                </a:lnTo>
                <a:lnTo>
                  <a:pt x="149098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4971034" y="53263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98" y="0"/>
                </a:moveTo>
                <a:lnTo>
                  <a:pt x="0" y="0"/>
                </a:lnTo>
                <a:lnTo>
                  <a:pt x="0" y="149098"/>
                </a:lnTo>
                <a:lnTo>
                  <a:pt x="149098" y="149098"/>
                </a:lnTo>
                <a:lnTo>
                  <a:pt x="1490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023484" y="56109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323"/>
                </a:moveTo>
                <a:lnTo>
                  <a:pt x="44323" y="44323"/>
                </a:lnTo>
                <a:lnTo>
                  <a:pt x="44323" y="0"/>
                </a:lnTo>
                <a:lnTo>
                  <a:pt x="0" y="0"/>
                </a:lnTo>
                <a:lnTo>
                  <a:pt x="0" y="44323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023484" y="56109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323"/>
                </a:moveTo>
                <a:lnTo>
                  <a:pt x="44323" y="44323"/>
                </a:lnTo>
                <a:lnTo>
                  <a:pt x="44323" y="0"/>
                </a:lnTo>
                <a:lnTo>
                  <a:pt x="0" y="0"/>
                </a:lnTo>
                <a:lnTo>
                  <a:pt x="0" y="443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228844" y="32616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228844" y="32616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71694" y="343662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343"/>
                </a:moveTo>
                <a:lnTo>
                  <a:pt x="212344" y="212343"/>
                </a:lnTo>
                <a:lnTo>
                  <a:pt x="212344" y="0"/>
                </a:lnTo>
                <a:lnTo>
                  <a:pt x="0" y="0"/>
                </a:lnTo>
                <a:lnTo>
                  <a:pt x="0" y="212343"/>
                </a:lnTo>
                <a:close/>
              </a:path>
            </a:pathLst>
          </a:custGeom>
          <a:solidFill>
            <a:srgbClr val="1E5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171694" y="343662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343"/>
                </a:moveTo>
                <a:lnTo>
                  <a:pt x="212344" y="212343"/>
                </a:lnTo>
                <a:lnTo>
                  <a:pt x="212344" y="0"/>
                </a:lnTo>
                <a:lnTo>
                  <a:pt x="0" y="0"/>
                </a:lnTo>
                <a:lnTo>
                  <a:pt x="0" y="2123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18684" y="371589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18684" y="371589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205221" y="393458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205221" y="393458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187822" y="414959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85"/>
                </a:moveTo>
                <a:lnTo>
                  <a:pt x="180086" y="180085"/>
                </a:lnTo>
                <a:lnTo>
                  <a:pt x="180086" y="0"/>
                </a:lnTo>
                <a:lnTo>
                  <a:pt x="0" y="0"/>
                </a:lnTo>
                <a:lnTo>
                  <a:pt x="0" y="180085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187822" y="414959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85"/>
                </a:moveTo>
                <a:lnTo>
                  <a:pt x="180086" y="180085"/>
                </a:lnTo>
                <a:lnTo>
                  <a:pt x="180086" y="0"/>
                </a:lnTo>
                <a:lnTo>
                  <a:pt x="0" y="0"/>
                </a:lnTo>
                <a:lnTo>
                  <a:pt x="0" y="1800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194808" y="438886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solidFill>
            <a:srgbClr val="B623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194808" y="438886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33670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solidFill>
            <a:srgbClr val="F8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33670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09159" y="486765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413" y="0"/>
                </a:moveTo>
                <a:lnTo>
                  <a:pt x="0" y="0"/>
                </a:lnTo>
                <a:lnTo>
                  <a:pt x="0" y="137414"/>
                </a:lnTo>
                <a:lnTo>
                  <a:pt x="137413" y="137414"/>
                </a:lnTo>
                <a:lnTo>
                  <a:pt x="137413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09159" y="486765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413" y="0"/>
                </a:moveTo>
                <a:lnTo>
                  <a:pt x="0" y="0"/>
                </a:lnTo>
                <a:lnTo>
                  <a:pt x="0" y="137414"/>
                </a:lnTo>
                <a:lnTo>
                  <a:pt x="137413" y="137414"/>
                </a:lnTo>
                <a:lnTo>
                  <a:pt x="1374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196078" y="50869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449" y="0"/>
                </a:moveTo>
                <a:lnTo>
                  <a:pt x="0" y="0"/>
                </a:lnTo>
                <a:lnTo>
                  <a:pt x="0" y="163449"/>
                </a:lnTo>
                <a:lnTo>
                  <a:pt x="163449" y="163449"/>
                </a:lnTo>
                <a:lnTo>
                  <a:pt x="163449" y="0"/>
                </a:lnTo>
                <a:close/>
              </a:path>
            </a:pathLst>
          </a:custGeom>
          <a:solidFill>
            <a:srgbClr val="B92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196078" y="50869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449" y="0"/>
                </a:moveTo>
                <a:lnTo>
                  <a:pt x="0" y="0"/>
                </a:lnTo>
                <a:lnTo>
                  <a:pt x="0" y="163449"/>
                </a:lnTo>
                <a:lnTo>
                  <a:pt x="163449" y="163449"/>
                </a:lnTo>
                <a:lnTo>
                  <a:pt x="1634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194427" y="5317490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877" y="0"/>
                </a:moveTo>
                <a:lnTo>
                  <a:pt x="0" y="0"/>
                </a:lnTo>
                <a:lnTo>
                  <a:pt x="0" y="166877"/>
                </a:lnTo>
                <a:lnTo>
                  <a:pt x="166877" y="166877"/>
                </a:lnTo>
                <a:lnTo>
                  <a:pt x="166877" y="0"/>
                </a:lnTo>
                <a:close/>
              </a:path>
            </a:pathLst>
          </a:custGeom>
          <a:solidFill>
            <a:srgbClr val="B5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194427" y="5317490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877" y="0"/>
                </a:moveTo>
                <a:lnTo>
                  <a:pt x="0" y="0"/>
                </a:lnTo>
                <a:lnTo>
                  <a:pt x="0" y="166877"/>
                </a:lnTo>
                <a:lnTo>
                  <a:pt x="166877" y="166877"/>
                </a:lnTo>
                <a:lnTo>
                  <a:pt x="166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257927" y="56131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257927" y="56131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491860" y="35245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91860" y="35245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396103" y="36610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396103" y="36610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55539" y="395274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solidFill>
            <a:srgbClr val="EF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55539" y="395274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62651" y="419214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62651" y="419214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75732" y="44373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4"/>
                </a:moveTo>
                <a:lnTo>
                  <a:pt x="68834" y="68834"/>
                </a:lnTo>
                <a:lnTo>
                  <a:pt x="68834" y="0"/>
                </a:lnTo>
                <a:lnTo>
                  <a:pt x="0" y="0"/>
                </a:lnTo>
                <a:lnTo>
                  <a:pt x="0" y="68834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75732" y="44373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4"/>
                </a:moveTo>
                <a:lnTo>
                  <a:pt x="68834" y="68834"/>
                </a:lnTo>
                <a:lnTo>
                  <a:pt x="68834" y="0"/>
                </a:lnTo>
                <a:lnTo>
                  <a:pt x="0" y="0"/>
                </a:lnTo>
                <a:lnTo>
                  <a:pt x="0" y="688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71414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3"/>
                </a:lnTo>
                <a:lnTo>
                  <a:pt x="77342" y="77343"/>
                </a:lnTo>
                <a:lnTo>
                  <a:pt x="77342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71414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3"/>
                </a:lnTo>
                <a:lnTo>
                  <a:pt x="77342" y="77343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36870" y="48630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431"/>
                </a:moveTo>
                <a:lnTo>
                  <a:pt x="146430" y="146431"/>
                </a:lnTo>
                <a:lnTo>
                  <a:pt x="146430" y="0"/>
                </a:lnTo>
                <a:lnTo>
                  <a:pt x="0" y="0"/>
                </a:lnTo>
                <a:lnTo>
                  <a:pt x="0" y="146431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36870" y="48630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431"/>
                </a:moveTo>
                <a:lnTo>
                  <a:pt x="146430" y="146431"/>
                </a:lnTo>
                <a:lnTo>
                  <a:pt x="146430" y="0"/>
                </a:lnTo>
                <a:lnTo>
                  <a:pt x="0" y="0"/>
                </a:lnTo>
                <a:lnTo>
                  <a:pt x="0" y="1464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71159" y="51297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850" y="0"/>
                </a:moveTo>
                <a:lnTo>
                  <a:pt x="0" y="0"/>
                </a:lnTo>
                <a:lnTo>
                  <a:pt x="0" y="77851"/>
                </a:lnTo>
                <a:lnTo>
                  <a:pt x="77850" y="77851"/>
                </a:lnTo>
                <a:lnTo>
                  <a:pt x="77850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71159" y="51297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850" y="0"/>
                </a:moveTo>
                <a:lnTo>
                  <a:pt x="0" y="0"/>
                </a:lnTo>
                <a:lnTo>
                  <a:pt x="0" y="77851"/>
                </a:lnTo>
                <a:lnTo>
                  <a:pt x="77850" y="77851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67603" y="535838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962" y="0"/>
                </a:moveTo>
                <a:lnTo>
                  <a:pt x="0" y="0"/>
                </a:lnTo>
                <a:lnTo>
                  <a:pt x="0" y="84963"/>
                </a:lnTo>
                <a:lnTo>
                  <a:pt x="84962" y="84963"/>
                </a:lnTo>
                <a:lnTo>
                  <a:pt x="84962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467603" y="535838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962" y="0"/>
                </a:moveTo>
                <a:lnTo>
                  <a:pt x="0" y="0"/>
                </a:lnTo>
                <a:lnTo>
                  <a:pt x="0" y="84963"/>
                </a:lnTo>
                <a:lnTo>
                  <a:pt x="84962" y="84963"/>
                </a:lnTo>
                <a:lnTo>
                  <a:pt x="849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497576" y="562063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8"/>
                </a:lnTo>
                <a:lnTo>
                  <a:pt x="25019" y="25018"/>
                </a:lnTo>
                <a:lnTo>
                  <a:pt x="2501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497576" y="562063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8"/>
                </a:lnTo>
                <a:lnTo>
                  <a:pt x="25019" y="25018"/>
                </a:lnTo>
                <a:lnTo>
                  <a:pt x="250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705475" y="37382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705475" y="37382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673471" y="393839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solidFill>
            <a:srgbClr val="D86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673471" y="393839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50229" y="4147439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650229" y="4147439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671565" y="440105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671565" y="440105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699886" y="466153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699886" y="466153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69407" y="4863338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solidFill>
            <a:srgbClr val="CF5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669407" y="4863338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673090" y="50994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429" y="0"/>
                </a:moveTo>
                <a:lnTo>
                  <a:pt x="0" y="0"/>
                </a:lnTo>
                <a:lnTo>
                  <a:pt x="0" y="138430"/>
                </a:lnTo>
                <a:lnTo>
                  <a:pt x="138429" y="138430"/>
                </a:lnTo>
                <a:lnTo>
                  <a:pt x="138429" y="0"/>
                </a:lnTo>
                <a:close/>
              </a:path>
            </a:pathLst>
          </a:custGeom>
          <a:solidFill>
            <a:srgbClr val="D76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73090" y="50994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429" y="0"/>
                </a:moveTo>
                <a:lnTo>
                  <a:pt x="0" y="0"/>
                </a:lnTo>
                <a:lnTo>
                  <a:pt x="0" y="138430"/>
                </a:lnTo>
                <a:lnTo>
                  <a:pt x="138429" y="138430"/>
                </a:lnTo>
                <a:lnTo>
                  <a:pt x="1384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2295" y="532079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6"/>
                </a:lnTo>
                <a:lnTo>
                  <a:pt x="160147" y="160146"/>
                </a:lnTo>
                <a:lnTo>
                  <a:pt x="160147" y="0"/>
                </a:lnTo>
                <a:close/>
              </a:path>
            </a:pathLst>
          </a:custGeom>
          <a:solidFill>
            <a:srgbClr val="BE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662295" y="532079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6"/>
                </a:lnTo>
                <a:lnTo>
                  <a:pt x="160147" y="160146"/>
                </a:lnTo>
                <a:lnTo>
                  <a:pt x="1601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705602" y="559650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406"/>
                </a:moveTo>
                <a:lnTo>
                  <a:pt x="73405" y="73406"/>
                </a:lnTo>
                <a:lnTo>
                  <a:pt x="73405" y="0"/>
                </a:lnTo>
                <a:lnTo>
                  <a:pt x="0" y="0"/>
                </a:lnTo>
                <a:lnTo>
                  <a:pt x="0" y="73406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705602" y="559650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406"/>
                </a:moveTo>
                <a:lnTo>
                  <a:pt x="73405" y="73406"/>
                </a:lnTo>
                <a:lnTo>
                  <a:pt x="73405" y="0"/>
                </a:lnTo>
                <a:lnTo>
                  <a:pt x="0" y="0"/>
                </a:lnTo>
                <a:lnTo>
                  <a:pt x="0" y="734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09690" y="39424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09690" y="39424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31915" y="41968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31915" y="41968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41059" y="44382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7182"/>
                </a:moveTo>
                <a:lnTo>
                  <a:pt x="67183" y="67182"/>
                </a:lnTo>
                <a:lnTo>
                  <a:pt x="67183" y="0"/>
                </a:lnTo>
                <a:lnTo>
                  <a:pt x="0" y="0"/>
                </a:lnTo>
                <a:lnTo>
                  <a:pt x="0" y="67182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41059" y="44382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7182"/>
                </a:moveTo>
                <a:lnTo>
                  <a:pt x="67183" y="67182"/>
                </a:lnTo>
                <a:lnTo>
                  <a:pt x="67183" y="0"/>
                </a:lnTo>
                <a:lnTo>
                  <a:pt x="0" y="0"/>
                </a:lnTo>
                <a:lnTo>
                  <a:pt x="0" y="671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946394" y="46758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946394" y="46758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06896" y="48686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381"/>
                </a:moveTo>
                <a:lnTo>
                  <a:pt x="135382" y="135381"/>
                </a:lnTo>
                <a:lnTo>
                  <a:pt x="135382" y="0"/>
                </a:lnTo>
                <a:lnTo>
                  <a:pt x="0" y="0"/>
                </a:lnTo>
                <a:lnTo>
                  <a:pt x="0" y="135381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06896" y="48686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381"/>
                </a:moveTo>
                <a:lnTo>
                  <a:pt x="135382" y="135381"/>
                </a:lnTo>
                <a:lnTo>
                  <a:pt x="135382" y="0"/>
                </a:lnTo>
                <a:lnTo>
                  <a:pt x="0" y="0"/>
                </a:lnTo>
                <a:lnTo>
                  <a:pt x="0" y="1353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22264" y="51163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F2A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22264" y="51163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28995" y="535520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3"/>
                </a:lnTo>
                <a:lnTo>
                  <a:pt x="91312" y="91313"/>
                </a:lnTo>
                <a:lnTo>
                  <a:pt x="91312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928995" y="535520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3"/>
                </a:lnTo>
                <a:lnTo>
                  <a:pt x="91312" y="91313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949950" y="56084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402" y="0"/>
                </a:moveTo>
                <a:lnTo>
                  <a:pt x="0" y="0"/>
                </a:lnTo>
                <a:lnTo>
                  <a:pt x="0" y="49402"/>
                </a:lnTo>
                <a:lnTo>
                  <a:pt x="49402" y="49402"/>
                </a:lnTo>
                <a:lnTo>
                  <a:pt x="49402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949950" y="56084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402" y="0"/>
                </a:moveTo>
                <a:lnTo>
                  <a:pt x="0" y="0"/>
                </a:lnTo>
                <a:lnTo>
                  <a:pt x="0" y="49402"/>
                </a:lnTo>
                <a:lnTo>
                  <a:pt x="49402" y="49402"/>
                </a:lnTo>
                <a:lnTo>
                  <a:pt x="494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57976" y="41907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662" y="0"/>
                </a:moveTo>
                <a:lnTo>
                  <a:pt x="0" y="0"/>
                </a:lnTo>
                <a:lnTo>
                  <a:pt x="0" y="97662"/>
                </a:lnTo>
                <a:lnTo>
                  <a:pt x="97662" y="97662"/>
                </a:lnTo>
                <a:lnTo>
                  <a:pt x="97662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57976" y="41907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662" y="0"/>
                </a:moveTo>
                <a:lnTo>
                  <a:pt x="0" y="0"/>
                </a:lnTo>
                <a:lnTo>
                  <a:pt x="0" y="97662"/>
                </a:lnTo>
                <a:lnTo>
                  <a:pt x="97662" y="97662"/>
                </a:lnTo>
                <a:lnTo>
                  <a:pt x="97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59119" y="44240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630"/>
                </a:moveTo>
                <a:lnTo>
                  <a:pt x="95630" y="95630"/>
                </a:lnTo>
                <a:lnTo>
                  <a:pt x="95630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59119" y="44240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630"/>
                </a:moveTo>
                <a:lnTo>
                  <a:pt x="95630" y="95630"/>
                </a:lnTo>
                <a:lnTo>
                  <a:pt x="95630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44895" y="464210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3951" y="0"/>
                </a:moveTo>
                <a:lnTo>
                  <a:pt x="0" y="0"/>
                </a:lnTo>
                <a:lnTo>
                  <a:pt x="0" y="123952"/>
                </a:lnTo>
                <a:lnTo>
                  <a:pt x="123951" y="123952"/>
                </a:lnTo>
                <a:lnTo>
                  <a:pt x="123951" y="0"/>
                </a:lnTo>
                <a:close/>
              </a:path>
            </a:pathLst>
          </a:custGeom>
          <a:solidFill>
            <a:srgbClr val="E48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44895" y="464210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3951" y="0"/>
                </a:moveTo>
                <a:lnTo>
                  <a:pt x="0" y="0"/>
                </a:lnTo>
                <a:lnTo>
                  <a:pt x="0" y="123952"/>
                </a:lnTo>
                <a:lnTo>
                  <a:pt x="123951" y="123952"/>
                </a:lnTo>
                <a:lnTo>
                  <a:pt x="1239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62040" y="489153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62040" y="489153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29273" y="509104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194"/>
                </a:moveTo>
                <a:lnTo>
                  <a:pt x="155194" y="155194"/>
                </a:lnTo>
                <a:lnTo>
                  <a:pt x="155194" y="0"/>
                </a:lnTo>
                <a:lnTo>
                  <a:pt x="0" y="0"/>
                </a:lnTo>
                <a:lnTo>
                  <a:pt x="0" y="155194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129273" y="509104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194"/>
                </a:moveTo>
                <a:lnTo>
                  <a:pt x="155194" y="155194"/>
                </a:lnTo>
                <a:lnTo>
                  <a:pt x="155194" y="0"/>
                </a:lnTo>
                <a:lnTo>
                  <a:pt x="0" y="0"/>
                </a:lnTo>
                <a:lnTo>
                  <a:pt x="0" y="15519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166230" y="536028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166230" y="536028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147180" y="557339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507" y="0"/>
                </a:moveTo>
                <a:lnTo>
                  <a:pt x="0" y="0"/>
                </a:lnTo>
                <a:lnTo>
                  <a:pt x="0" y="119506"/>
                </a:lnTo>
                <a:lnTo>
                  <a:pt x="119507" y="119506"/>
                </a:lnTo>
                <a:lnTo>
                  <a:pt x="119507" y="0"/>
                </a:lnTo>
                <a:close/>
              </a:path>
            </a:pathLst>
          </a:custGeom>
          <a:solidFill>
            <a:srgbClr val="E88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147180" y="557339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507" y="0"/>
                </a:moveTo>
                <a:lnTo>
                  <a:pt x="0" y="0"/>
                </a:lnTo>
                <a:lnTo>
                  <a:pt x="0" y="119506"/>
                </a:lnTo>
                <a:lnTo>
                  <a:pt x="119507" y="119506"/>
                </a:lnTo>
                <a:lnTo>
                  <a:pt x="1195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86957" y="441960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21" y="0"/>
                </a:moveTo>
                <a:lnTo>
                  <a:pt x="0" y="0"/>
                </a:lnTo>
                <a:lnTo>
                  <a:pt x="0" y="104520"/>
                </a:lnTo>
                <a:lnTo>
                  <a:pt x="104521" y="104520"/>
                </a:lnTo>
                <a:lnTo>
                  <a:pt x="104521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86957" y="441960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21" y="0"/>
                </a:moveTo>
                <a:lnTo>
                  <a:pt x="0" y="0"/>
                </a:lnTo>
                <a:lnTo>
                  <a:pt x="0" y="104520"/>
                </a:lnTo>
                <a:lnTo>
                  <a:pt x="104521" y="104520"/>
                </a:lnTo>
                <a:lnTo>
                  <a:pt x="1045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420358" y="46852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9"/>
                </a:lnTo>
                <a:lnTo>
                  <a:pt x="37719" y="37719"/>
                </a:lnTo>
                <a:lnTo>
                  <a:pt x="37719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420358" y="46852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9"/>
                </a:lnTo>
                <a:lnTo>
                  <a:pt x="37719" y="37719"/>
                </a:lnTo>
                <a:lnTo>
                  <a:pt x="37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44539" y="4841747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9229" y="0"/>
                </a:moveTo>
                <a:lnTo>
                  <a:pt x="0" y="0"/>
                </a:lnTo>
                <a:lnTo>
                  <a:pt x="0" y="189230"/>
                </a:lnTo>
                <a:lnTo>
                  <a:pt x="189229" y="189230"/>
                </a:lnTo>
                <a:lnTo>
                  <a:pt x="189229" y="0"/>
                </a:lnTo>
                <a:close/>
              </a:path>
            </a:pathLst>
          </a:custGeom>
          <a:solidFill>
            <a:srgbClr val="750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44539" y="4841747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9229" y="0"/>
                </a:moveTo>
                <a:lnTo>
                  <a:pt x="0" y="0"/>
                </a:lnTo>
                <a:lnTo>
                  <a:pt x="0" y="189230"/>
                </a:lnTo>
                <a:lnTo>
                  <a:pt x="189229" y="189230"/>
                </a:lnTo>
                <a:lnTo>
                  <a:pt x="1892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62827" y="509219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solidFill>
            <a:srgbClr val="C74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62827" y="509219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47459" y="530923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solidFill>
            <a:srgbClr val="870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347459" y="530923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404990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325"/>
                </a:moveTo>
                <a:lnTo>
                  <a:pt x="68325" y="68325"/>
                </a:lnTo>
                <a:lnTo>
                  <a:pt x="68325" y="0"/>
                </a:lnTo>
                <a:lnTo>
                  <a:pt x="0" y="0"/>
                </a:lnTo>
                <a:lnTo>
                  <a:pt x="0" y="68325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404990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325"/>
                </a:moveTo>
                <a:lnTo>
                  <a:pt x="68325" y="68325"/>
                </a:lnTo>
                <a:lnTo>
                  <a:pt x="68325" y="0"/>
                </a:lnTo>
                <a:lnTo>
                  <a:pt x="0" y="0"/>
                </a:lnTo>
                <a:lnTo>
                  <a:pt x="0" y="68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622668" y="4655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408" y="0"/>
                </a:moveTo>
                <a:lnTo>
                  <a:pt x="0" y="0"/>
                </a:lnTo>
                <a:lnTo>
                  <a:pt x="0" y="97408"/>
                </a:lnTo>
                <a:lnTo>
                  <a:pt x="97408" y="97408"/>
                </a:lnTo>
                <a:lnTo>
                  <a:pt x="97408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622668" y="4655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408" y="0"/>
                </a:moveTo>
                <a:lnTo>
                  <a:pt x="0" y="0"/>
                </a:lnTo>
                <a:lnTo>
                  <a:pt x="0" y="97408"/>
                </a:lnTo>
                <a:lnTo>
                  <a:pt x="97408" y="97408"/>
                </a:lnTo>
                <a:lnTo>
                  <a:pt x="9740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633971" y="48990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solidFill>
            <a:srgbClr val="FA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633971" y="48990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632193" y="512940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0" y="78359"/>
                </a:moveTo>
                <a:lnTo>
                  <a:pt x="78358" y="78359"/>
                </a:lnTo>
                <a:lnTo>
                  <a:pt x="78358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632193" y="512940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0" y="78359"/>
                </a:moveTo>
                <a:lnTo>
                  <a:pt x="78358" y="78359"/>
                </a:lnTo>
                <a:lnTo>
                  <a:pt x="78358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630289" y="535978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solidFill>
            <a:srgbClr val="F9B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630289" y="535978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639179" y="560095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389" y="0"/>
                </a:moveTo>
                <a:lnTo>
                  <a:pt x="0" y="0"/>
                </a:lnTo>
                <a:lnTo>
                  <a:pt x="0" y="64389"/>
                </a:lnTo>
                <a:lnTo>
                  <a:pt x="64389" y="64389"/>
                </a:lnTo>
                <a:lnTo>
                  <a:pt x="64389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639179" y="560095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389" y="0"/>
                </a:moveTo>
                <a:lnTo>
                  <a:pt x="0" y="0"/>
                </a:lnTo>
                <a:lnTo>
                  <a:pt x="0" y="64389"/>
                </a:lnTo>
                <a:lnTo>
                  <a:pt x="64389" y="64389"/>
                </a:lnTo>
                <a:lnTo>
                  <a:pt x="64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56983" y="4889753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56983" y="4889753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33361" y="509841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462"/>
                </a:moveTo>
                <a:lnTo>
                  <a:pt x="140461" y="140462"/>
                </a:lnTo>
                <a:lnTo>
                  <a:pt x="140461" y="0"/>
                </a:lnTo>
                <a:lnTo>
                  <a:pt x="0" y="0"/>
                </a:lnTo>
                <a:lnTo>
                  <a:pt x="0" y="140462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33361" y="509841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462"/>
                </a:moveTo>
                <a:lnTo>
                  <a:pt x="140461" y="140462"/>
                </a:lnTo>
                <a:lnTo>
                  <a:pt x="140461" y="0"/>
                </a:lnTo>
                <a:lnTo>
                  <a:pt x="0" y="0"/>
                </a:lnTo>
                <a:lnTo>
                  <a:pt x="0" y="1404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66890" y="536409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73532"/>
                </a:moveTo>
                <a:lnTo>
                  <a:pt x="73532" y="73532"/>
                </a:lnTo>
                <a:lnTo>
                  <a:pt x="73532" y="0"/>
                </a:lnTo>
                <a:lnTo>
                  <a:pt x="0" y="0"/>
                </a:lnTo>
                <a:lnTo>
                  <a:pt x="0" y="73532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6866890" y="536409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73532"/>
                </a:moveTo>
                <a:lnTo>
                  <a:pt x="73532" y="73532"/>
                </a:lnTo>
                <a:lnTo>
                  <a:pt x="73532" y="0"/>
                </a:lnTo>
                <a:lnTo>
                  <a:pt x="0" y="0"/>
                </a:lnTo>
                <a:lnTo>
                  <a:pt x="0" y="735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6825233" y="555472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844"/>
                </a:moveTo>
                <a:lnTo>
                  <a:pt x="156845" y="156844"/>
                </a:lnTo>
                <a:lnTo>
                  <a:pt x="156845" y="0"/>
                </a:lnTo>
                <a:lnTo>
                  <a:pt x="0" y="0"/>
                </a:lnTo>
                <a:lnTo>
                  <a:pt x="0" y="156844"/>
                </a:lnTo>
                <a:close/>
              </a:path>
            </a:pathLst>
          </a:custGeom>
          <a:solidFill>
            <a:srgbClr val="9BC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6825233" y="555472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844"/>
                </a:moveTo>
                <a:lnTo>
                  <a:pt x="156845" y="156844"/>
                </a:lnTo>
                <a:lnTo>
                  <a:pt x="156845" y="0"/>
                </a:lnTo>
                <a:lnTo>
                  <a:pt x="0" y="0"/>
                </a:lnTo>
                <a:lnTo>
                  <a:pt x="0" y="1568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93839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93839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66788" y="533171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066788" y="533171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069581" y="556679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587"/>
                </a:moveTo>
                <a:lnTo>
                  <a:pt x="132588" y="132587"/>
                </a:lnTo>
                <a:lnTo>
                  <a:pt x="132588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069581" y="556679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587"/>
                </a:moveTo>
                <a:lnTo>
                  <a:pt x="132588" y="132587"/>
                </a:lnTo>
                <a:lnTo>
                  <a:pt x="132588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90307" y="532307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5702"/>
                </a:moveTo>
                <a:lnTo>
                  <a:pt x="155701" y="155702"/>
                </a:lnTo>
                <a:lnTo>
                  <a:pt x="155701" y="0"/>
                </a:lnTo>
                <a:lnTo>
                  <a:pt x="0" y="0"/>
                </a:lnTo>
                <a:lnTo>
                  <a:pt x="0" y="155702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290307" y="532307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5702"/>
                </a:moveTo>
                <a:lnTo>
                  <a:pt x="155701" y="155702"/>
                </a:lnTo>
                <a:lnTo>
                  <a:pt x="155701" y="0"/>
                </a:lnTo>
                <a:lnTo>
                  <a:pt x="0" y="0"/>
                </a:lnTo>
                <a:lnTo>
                  <a:pt x="0" y="1557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336790" y="56018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38" y="0"/>
                </a:moveTo>
                <a:lnTo>
                  <a:pt x="0" y="0"/>
                </a:lnTo>
                <a:lnTo>
                  <a:pt x="0" y="62737"/>
                </a:lnTo>
                <a:lnTo>
                  <a:pt x="62738" y="62737"/>
                </a:lnTo>
                <a:lnTo>
                  <a:pt x="62738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7336790" y="56018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38" y="0"/>
                </a:moveTo>
                <a:lnTo>
                  <a:pt x="0" y="0"/>
                </a:lnTo>
                <a:lnTo>
                  <a:pt x="0" y="62737"/>
                </a:lnTo>
                <a:lnTo>
                  <a:pt x="62738" y="62737"/>
                </a:lnTo>
                <a:lnTo>
                  <a:pt x="627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7537957" y="557072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841" y="0"/>
                </a:moveTo>
                <a:lnTo>
                  <a:pt x="0" y="0"/>
                </a:lnTo>
                <a:lnTo>
                  <a:pt x="0" y="124841"/>
                </a:lnTo>
                <a:lnTo>
                  <a:pt x="124841" y="124841"/>
                </a:lnTo>
                <a:lnTo>
                  <a:pt x="124841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7537957" y="557072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841" y="0"/>
                </a:moveTo>
                <a:lnTo>
                  <a:pt x="0" y="0"/>
                </a:lnTo>
                <a:lnTo>
                  <a:pt x="0" y="124841"/>
                </a:lnTo>
                <a:lnTo>
                  <a:pt x="124841" y="124841"/>
                </a:lnTo>
                <a:lnTo>
                  <a:pt x="124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5045583" y="2009901"/>
            <a:ext cx="2547620" cy="836294"/>
          </a:xfrm>
          <a:custGeom>
            <a:avLst/>
            <a:gdLst/>
            <a:ahLst/>
            <a:cxnLst/>
            <a:rect l="l" t="t" r="r" b="b"/>
            <a:pathLst>
              <a:path w="2547620" h="836294">
                <a:moveTo>
                  <a:pt x="2547112" y="0"/>
                </a:moveTo>
                <a:lnTo>
                  <a:pt x="2545334" y="381"/>
                </a:lnTo>
                <a:lnTo>
                  <a:pt x="2534285" y="2032"/>
                </a:lnTo>
                <a:lnTo>
                  <a:pt x="2509266" y="5842"/>
                </a:lnTo>
                <a:lnTo>
                  <a:pt x="2470276" y="11684"/>
                </a:lnTo>
                <a:lnTo>
                  <a:pt x="2422016" y="19050"/>
                </a:lnTo>
                <a:lnTo>
                  <a:pt x="2370582" y="26924"/>
                </a:lnTo>
                <a:lnTo>
                  <a:pt x="2320924" y="34544"/>
                </a:lnTo>
                <a:lnTo>
                  <a:pt x="2274062" y="41783"/>
                </a:lnTo>
                <a:lnTo>
                  <a:pt x="2230119" y="48768"/>
                </a:lnTo>
                <a:lnTo>
                  <a:pt x="2188591" y="55625"/>
                </a:lnTo>
                <a:lnTo>
                  <a:pt x="2148459" y="62611"/>
                </a:lnTo>
                <a:lnTo>
                  <a:pt x="2108835" y="69850"/>
                </a:lnTo>
                <a:lnTo>
                  <a:pt x="2103119" y="70865"/>
                </a:lnTo>
                <a:lnTo>
                  <a:pt x="2063622" y="78359"/>
                </a:lnTo>
                <a:lnTo>
                  <a:pt x="2024761" y="86106"/>
                </a:lnTo>
                <a:lnTo>
                  <a:pt x="1987168" y="93725"/>
                </a:lnTo>
                <a:lnTo>
                  <a:pt x="1917572" y="108585"/>
                </a:lnTo>
                <a:lnTo>
                  <a:pt x="1853057" y="122936"/>
                </a:lnTo>
                <a:lnTo>
                  <a:pt x="1819528" y="130428"/>
                </a:lnTo>
                <a:lnTo>
                  <a:pt x="1747139" y="147320"/>
                </a:lnTo>
                <a:lnTo>
                  <a:pt x="1708785" y="156718"/>
                </a:lnTo>
                <a:lnTo>
                  <a:pt x="1669795" y="166370"/>
                </a:lnTo>
                <a:lnTo>
                  <a:pt x="1664208" y="167894"/>
                </a:lnTo>
                <a:lnTo>
                  <a:pt x="1625345" y="177926"/>
                </a:lnTo>
                <a:lnTo>
                  <a:pt x="1587118" y="188213"/>
                </a:lnTo>
                <a:lnTo>
                  <a:pt x="1550035" y="198374"/>
                </a:lnTo>
                <a:lnTo>
                  <a:pt x="1481582" y="217805"/>
                </a:lnTo>
                <a:lnTo>
                  <a:pt x="1418208" y="236347"/>
                </a:lnTo>
                <a:lnTo>
                  <a:pt x="1350517" y="256539"/>
                </a:lnTo>
                <a:lnTo>
                  <a:pt x="1314068" y="267843"/>
                </a:lnTo>
                <a:lnTo>
                  <a:pt x="1276477" y="279653"/>
                </a:lnTo>
                <a:lnTo>
                  <a:pt x="1238250" y="291973"/>
                </a:lnTo>
                <a:lnTo>
                  <a:pt x="1194689" y="306450"/>
                </a:lnTo>
                <a:lnTo>
                  <a:pt x="1157096" y="319277"/>
                </a:lnTo>
                <a:lnTo>
                  <a:pt x="1120902" y="331850"/>
                </a:lnTo>
                <a:lnTo>
                  <a:pt x="1053845" y="355853"/>
                </a:lnTo>
                <a:lnTo>
                  <a:pt x="1022730" y="367157"/>
                </a:lnTo>
                <a:lnTo>
                  <a:pt x="959612" y="390398"/>
                </a:lnTo>
                <a:lnTo>
                  <a:pt x="890015" y="416687"/>
                </a:lnTo>
                <a:lnTo>
                  <a:pt x="853186" y="431038"/>
                </a:lnTo>
                <a:lnTo>
                  <a:pt x="815975" y="445897"/>
                </a:lnTo>
                <a:lnTo>
                  <a:pt x="773429" y="463296"/>
                </a:lnTo>
                <a:lnTo>
                  <a:pt x="736853" y="478536"/>
                </a:lnTo>
                <a:lnTo>
                  <a:pt x="701547" y="493522"/>
                </a:lnTo>
                <a:lnTo>
                  <a:pt x="636269" y="521843"/>
                </a:lnTo>
                <a:lnTo>
                  <a:pt x="575817" y="548639"/>
                </a:lnTo>
                <a:lnTo>
                  <a:pt x="544449" y="562610"/>
                </a:lnTo>
                <a:lnTo>
                  <a:pt x="476757" y="593471"/>
                </a:lnTo>
                <a:lnTo>
                  <a:pt x="441070" y="610235"/>
                </a:lnTo>
                <a:lnTo>
                  <a:pt x="404749" y="627507"/>
                </a:lnTo>
                <a:lnTo>
                  <a:pt x="363474" y="647700"/>
                </a:lnTo>
                <a:lnTo>
                  <a:pt x="327151" y="665734"/>
                </a:lnTo>
                <a:lnTo>
                  <a:pt x="289813" y="684657"/>
                </a:lnTo>
                <a:lnTo>
                  <a:pt x="250570" y="704850"/>
                </a:lnTo>
                <a:lnTo>
                  <a:pt x="208914" y="726567"/>
                </a:lnTo>
                <a:lnTo>
                  <a:pt x="164718" y="749808"/>
                </a:lnTo>
                <a:lnTo>
                  <a:pt x="118744" y="773938"/>
                </a:lnTo>
                <a:lnTo>
                  <a:pt x="74675" y="796925"/>
                </a:lnTo>
                <a:lnTo>
                  <a:pt x="38353" y="816101"/>
                </a:lnTo>
                <a:lnTo>
                  <a:pt x="13842" y="828928"/>
                </a:lnTo>
                <a:lnTo>
                  <a:pt x="2412" y="834898"/>
                </a:lnTo>
                <a:lnTo>
                  <a:pt x="0" y="8361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6FCD3A-286D-073F-5AA0-05E81D6AB02B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FE0F2D-87C3-E655-CBB7-695A5B962A26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34C4DA-C96E-95C5-8F9E-A12582564FD3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9BE3E4D-C21A-93E4-8DB8-4B4C8894CFF1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19116-4B5D-0137-C5C0-5A83D7B1712C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9667A8-FBD9-370E-7298-56148B781265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TP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B48A07-12D9-3BCE-EDFC-C9FC8329C871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953087-37DA-EA40-E297-BED6FA4C09BF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D3F1095-D6A9-DAB1-411B-86FF6A881675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Sediment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568383-0BF5-CAB8-6330-B56D378049CE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A6E6AC-08FF-F4C6-4C39-B074E6743D8E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F2DE20-3149-1445-4DB7-D2075F23C29D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4C5DA-AC97-1F93-DF07-26DD66489B85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FI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BCFDBC-87CA-D06A-BA75-BEDB5BC6113A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BIX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29F424-D172-CDA4-EC96-D9E94BBA3194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HIX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18E7DE-B7BC-2C24-B5F2-FA4FEEA4C618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β:α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4FCCE1-0E73-5A1C-785A-CE38ABD8FB91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Ⅰ-Area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754D3D-617B-4B30-4777-0D28FDE42829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789C41-AD2A-C472-CDB0-1DE0EC0BC60F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C45F02-993E-2116-9D78-FB673A95CEFC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266730-E36A-502B-A38D-8AE4587431C9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A266730-E36A-502B-A38D-8AE45874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2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4B15900-F4DD-E299-A7A7-C121B64B72F8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4B15900-F4DD-E299-A7A7-C121B64B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3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561C96-6E71-1282-5E37-1DE29B370B9D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561C96-6E71-1282-5E37-1DE29B37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4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B070021B-982B-F21B-1CDF-A03F6BB2AE3B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COD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86F4A4-8F79-24B3-65CA-D6CAB081D736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3BFBFC-227C-9F00-15FC-A7EAB8156583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water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92FB28-8183-9934-2DA0-31140AAE85BD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6C464DC-AFE2-E63F-82A7-FD3AA34CB8B3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E5737F5-9916-D84B-F4E2-C060D3A71FF5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Sediment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37ABF3E-C109-5D4A-68A5-A6AA0459570E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98232D4-A0B0-2A0C-D2DB-9DD0275CFE82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Overlying water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368A015F-08E4-A9D8-40E1-399AB570CE61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DA4D35CB-28A9-95CB-5224-CC14EB4A8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8316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12">
            <a:extLst>
              <a:ext uri="{FF2B5EF4-FFF2-40B4-BE49-F238E27FC236}">
                <a16:creationId xmlns:a16="http://schemas.microsoft.com/office/drawing/2014/main" id="{161711C1-7A81-5047-2C74-2A17B05C3389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A7A55AD4-4FD8-4652-F332-ECBABC20ABDC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810C474-8DEA-3395-4088-9D509DAAF014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119" name="object 14">
              <a:extLst>
                <a:ext uri="{FF2B5EF4-FFF2-40B4-BE49-F238E27FC236}">
                  <a16:creationId xmlns:a16="http://schemas.microsoft.com/office/drawing/2014/main" id="{F228317F-8C85-A7E1-A4EC-AE896BE39155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bject 15">
              <a:extLst>
                <a:ext uri="{FF2B5EF4-FFF2-40B4-BE49-F238E27FC236}">
                  <a16:creationId xmlns:a16="http://schemas.microsoft.com/office/drawing/2014/main" id="{5BEB537E-C923-9ACA-CE87-6007435708CC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16">
              <a:extLst>
                <a:ext uri="{FF2B5EF4-FFF2-40B4-BE49-F238E27FC236}">
                  <a16:creationId xmlns:a16="http://schemas.microsoft.com/office/drawing/2014/main" id="{457A882C-2AC7-E523-2C1C-9480FF7B57FE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bject 17">
              <a:extLst>
                <a:ext uri="{FF2B5EF4-FFF2-40B4-BE49-F238E27FC236}">
                  <a16:creationId xmlns:a16="http://schemas.microsoft.com/office/drawing/2014/main" id="{280A7A7D-A341-47C2-2135-C5F99F35B4B3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bject 18">
              <a:extLst>
                <a:ext uri="{FF2B5EF4-FFF2-40B4-BE49-F238E27FC236}">
                  <a16:creationId xmlns:a16="http://schemas.microsoft.com/office/drawing/2014/main" id="{1EDFFB47-6D0B-0792-B22B-A5EB1DA917D3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19">
              <a:extLst>
                <a:ext uri="{FF2B5EF4-FFF2-40B4-BE49-F238E27FC236}">
                  <a16:creationId xmlns:a16="http://schemas.microsoft.com/office/drawing/2014/main" id="{3AD716CE-1774-32CE-547C-325758563737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object 20">
            <a:extLst>
              <a:ext uri="{FF2B5EF4-FFF2-40B4-BE49-F238E27FC236}">
                <a16:creationId xmlns:a16="http://schemas.microsoft.com/office/drawing/2014/main" id="{E6C08919-1821-0FF9-F5CA-D30267E90BC1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26" name="object 22">
            <a:extLst>
              <a:ext uri="{FF2B5EF4-FFF2-40B4-BE49-F238E27FC236}">
                <a16:creationId xmlns:a16="http://schemas.microsoft.com/office/drawing/2014/main" id="{51C6BE68-89D2-7A78-0F86-A59161FD9F6F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27" name="object 23">
            <a:extLst>
              <a:ext uri="{FF2B5EF4-FFF2-40B4-BE49-F238E27FC236}">
                <a16:creationId xmlns:a16="http://schemas.microsoft.com/office/drawing/2014/main" id="{16A6A30B-2DCD-8997-7A7E-482F3104E7E5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28" name="object 24">
            <a:extLst>
              <a:ext uri="{FF2B5EF4-FFF2-40B4-BE49-F238E27FC236}">
                <a16:creationId xmlns:a16="http://schemas.microsoft.com/office/drawing/2014/main" id="{98D9986B-DC91-C539-0494-E8B02023A688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29" name="object 25">
            <a:extLst>
              <a:ext uri="{FF2B5EF4-FFF2-40B4-BE49-F238E27FC236}">
                <a16:creationId xmlns:a16="http://schemas.microsoft.com/office/drawing/2014/main" id="{1676D49B-4EB2-20C8-26EF-9025081AA1D1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EBB1857-31EF-DBF3-3AB1-52F08D20AC69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131" name="object 26">
              <a:extLst>
                <a:ext uri="{FF2B5EF4-FFF2-40B4-BE49-F238E27FC236}">
                  <a16:creationId xmlns:a16="http://schemas.microsoft.com/office/drawing/2014/main" id="{AACE71B6-4EAD-F29C-95B1-3FACA49CBB1A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27">
              <a:extLst>
                <a:ext uri="{FF2B5EF4-FFF2-40B4-BE49-F238E27FC236}">
                  <a16:creationId xmlns:a16="http://schemas.microsoft.com/office/drawing/2014/main" id="{F797C020-A49C-0719-ECF7-4249F9C311AD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28">
              <a:extLst>
                <a:ext uri="{FF2B5EF4-FFF2-40B4-BE49-F238E27FC236}">
                  <a16:creationId xmlns:a16="http://schemas.microsoft.com/office/drawing/2014/main" id="{BC119324-4A63-F75B-99EC-5D672C7EFD4A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29">
              <a:extLst>
                <a:ext uri="{FF2B5EF4-FFF2-40B4-BE49-F238E27FC236}">
                  <a16:creationId xmlns:a16="http://schemas.microsoft.com/office/drawing/2014/main" id="{4FBA138B-B4D3-E086-B4C9-2B759759C395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30">
              <a:extLst>
                <a:ext uri="{FF2B5EF4-FFF2-40B4-BE49-F238E27FC236}">
                  <a16:creationId xmlns:a16="http://schemas.microsoft.com/office/drawing/2014/main" id="{E663CEE7-27C7-5BC8-D536-23E80E16F6A8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bject 31">
              <a:extLst>
                <a:ext uri="{FF2B5EF4-FFF2-40B4-BE49-F238E27FC236}">
                  <a16:creationId xmlns:a16="http://schemas.microsoft.com/office/drawing/2014/main" id="{3D37C6E5-B757-150F-C0A7-B4DF2CE0A159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:a16="http://schemas.microsoft.com/office/drawing/2014/main" id="{05E7330F-8E5A-CC91-CB2D-8ADAD4B21A9F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1949977-25A1-447B-DDB6-BC33AD16667C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Ⅱ-Area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E3360B3-830C-399A-E738-86C218970939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Ⅲ-Area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C2DBCF7-2374-E9B4-819E-AE6F24417D9D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Ⅳ-Area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C170FDB-220D-1EF7-01FA-C9967B61152B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Ⅴ-Area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C459B69-1842-1060-F943-FB46B4BC5059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5B5BA3D-FA13-842E-8736-FB74C6E19399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TN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E82436C7-EBAF-BDE8-1139-396D0BEA4700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TP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14E11EAF-76E5-FBF6-922A-C452B932ACE0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1D1770FE-64FA-8441-B307-BCDA6DDF1509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88367383-4D7A-992C-1436-533E7736A580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31B796A-2CB5-166E-8C13-31BA6F2FA720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9267DB2-48FF-8EDE-01C8-1364C29BDB7A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6614AFB-AF52-63E4-73ED-4E56CFF7AF99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BIX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05FCFA3-8A2C-618D-15C7-736FAC00D313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HIX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C223739-4F55-49E0-3439-E8C38BB9DDD6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β:α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4A47B22-2C81-BBA5-3C56-76372D6E2468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Ⅰ-Area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3A3599D-F251-FAF4-F7E7-E74AD180248B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pH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883E67B-572E-6870-76F2-B09FC1479222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DO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2780E71-2D88-17CE-A62E-AB9A0926CDA7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TN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8FAA8070-D321-6966-D652-2183307B4244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8FAA8070-D321-6966-D652-2183307B4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5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4EA347D3-D672-3313-4D16-FFC0DECA2E48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4EA347D3-D672-3313-4D16-FFC0DECA2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6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3BA2B5C-5216-EF95-34EC-B5908434F377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3BA2B5C-5216-EF95-34EC-B5908434F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7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1E623032-3B78-A9AF-9221-2F0071C99D26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COD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C70AB336-1835-C924-7C92-BC6ADAF17BBB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78EA4941-B11B-058F-B452-B657D1AAE9CD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Ⅱ-Area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0F54503-2A5F-8387-A628-050E0EA1B45F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Ⅲ-Area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4C420F5-A575-F15C-031C-820671BA5740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Ⅳ-Area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B5D1FF2F-E050-148C-BFA9-E79A76A305BE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Ⅴ-Area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91</Words>
  <Application>Microsoft Office PowerPoint</Application>
  <PresentationFormat>自定义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5</cp:revision>
  <dcterms:created xsi:type="dcterms:W3CDTF">2023-01-24T01:54:45Z</dcterms:created>
  <dcterms:modified xsi:type="dcterms:W3CDTF">2023-02-14T13:32:40Z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R</vt:lpwstr>
  </property>
  <property fmtid="{D5CDD505-2E9C-101B-9397-08002B2CF9AE}" pid="4" name="LastSaved">
    <vt:filetime>2023-01-24T00:00:00Z</vt:filetime>
  </property>
</Properties>
</file>