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6" r:id="rId6"/>
    <p:sldId id="265" r:id="rId7"/>
    <p:sldId id="267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3774" y="1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3FEDD-C858-C467-3233-C3F30F9ED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BB42B2-AE96-4270-92FF-7B767CF98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D77F3-BD84-2379-72C6-F35C61F4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0A42-8C40-49CD-9330-5131C661AC66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BB042-B0E1-62FA-360E-77B9CCD5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062DD-80C2-9AC3-F6EC-18FD83BA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A991-6C4F-4402-8700-7CD0C5993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92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6AE6A-B00E-576C-39DB-13F067A1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400A0E-29F9-A0AC-0B25-6CD7115A5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C01A9-720C-059B-ACE6-2B590E45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0A42-8C40-49CD-9330-5131C661AC66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39C51-3A95-04C8-5739-1B0EE0E2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7962F-FDC6-CEEB-347A-8F0743DE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A991-6C4F-4402-8700-7CD0C5993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57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35E2FB-D75C-D4A8-3829-E0C39074A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6EBAA-91A3-10C7-FF1B-133EAA96A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DCA2C-BD4F-13C0-1372-19E54222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0A42-8C40-49CD-9330-5131C661AC66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99D98-D30E-5A62-35CF-71336911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666B8-B769-0A65-018A-DB928A1E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A991-6C4F-4402-8700-7CD0C5993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7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120BA-1970-EBC6-C7AF-C69E8B3A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E81FB-D84C-0AEB-50C1-83E1DEC3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0F591-51E3-A750-1448-8B802BEE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0A42-8C40-49CD-9330-5131C661AC66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9CD54-76B9-469F-45B0-151F014D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BE25C-8332-29FF-66FF-A053D274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A991-6C4F-4402-8700-7CD0C5993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59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AAB47-332D-42F0-DF42-6D8EC5DD9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01769A-4DC9-A64C-602D-34B681411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BF36F-76F9-4CF9-6888-A7150778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0A42-8C40-49CD-9330-5131C661AC66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BF945-ADDE-6AA3-10A2-6A4EE50B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24C39-38D4-4BCB-16A1-4148159F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A991-6C4F-4402-8700-7CD0C5993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39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BADE7-E270-29AB-CEBD-C077E8608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6F453-E39A-5D01-1A53-288D37D0D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2E2ED8-7731-550B-BDD5-FB05AE064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A49AAC-9513-5037-70BD-A9FE20D4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0A42-8C40-49CD-9330-5131C661AC66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18AC2B-4A15-B6E2-6D40-D254F8E0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76654E-07EA-0957-9A74-B1F8D6B0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A991-6C4F-4402-8700-7CD0C5993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1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570A6-5FC3-ADC8-DB07-07CC2749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97788A-6BE4-2CB1-2A02-225E4F6EC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1B67F1-F608-BC64-A4E3-74A951C3D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809550-6998-18BB-7FE7-0928C3186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6686AA-B9B0-0756-CA48-EE291E04C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2A6E22-4818-699D-B1AE-80B0AA61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0A42-8C40-49CD-9330-5131C661AC66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BF1BE4-66B4-1269-4E05-3D5891E1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31730D-5BF0-BFE3-2BD7-AE967194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A991-6C4F-4402-8700-7CD0C5993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1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A9B5A-C2BD-8E7B-1D02-F176EFFA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781C8C-7B45-07CA-3689-EF8C2B2C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0A42-8C40-49CD-9330-5131C661AC66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64A023-AAF6-5CDE-F223-FA1121E5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89AD4A-21A5-A036-A97D-F1AF67D3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A991-6C4F-4402-8700-7CD0C5993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7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A12C57-CDA1-1C3A-293B-4CF0291F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0A42-8C40-49CD-9330-5131C661AC66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C36519-E4D6-5F5E-8B96-F0DBB7DA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85BC0D-E2AF-6847-7B84-132FB40E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A991-6C4F-4402-8700-7CD0C5993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01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50EDA-2AF1-91AC-2597-F24E4CE5A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82CA4-390A-86FA-64CD-9ED107C9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DAB2F6-E78F-E5DA-425C-27144F6D2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D3ECA8-8A80-1D70-87EB-C2017831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0A42-8C40-49CD-9330-5131C661AC66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92DAE-FA28-335A-9D67-2A1DB936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9B8F17-B0B3-74D3-2E65-25870265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A991-6C4F-4402-8700-7CD0C5993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09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F2D32-D4A7-C89D-2A79-8AE1B7E8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5C0E59-23E8-73C1-1FFD-4C60AF4E1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781948-EE04-0BFA-AB4F-70E22BC05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A3E35C-988E-AF48-8E55-0BA12A5A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0A42-8C40-49CD-9330-5131C661AC66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80A458-AE81-5BAD-F2B0-C506BD19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CBA99F-ED12-39B8-0044-715C1E7A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A991-6C4F-4402-8700-7CD0C5993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33EDBA-05F1-1F3F-7FC2-B12D3D1A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2B924C-865D-41BE-A2C4-912E3B621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6CEC4-CD27-E81B-E432-E13A5AC53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90A42-8C40-49CD-9330-5131C661AC66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DCADB-A25A-5F80-79A3-0B3B3FB66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C0C51-2DFC-93EF-F803-843BB7193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0A991-6C4F-4402-8700-7CD0C5993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8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3720BD65-8F68-65A0-6490-EFC38BCAA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4136" y="0"/>
            <a:ext cx="6803728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F3AF94D-005E-7CC8-873D-15007F41E9D8}"/>
              </a:ext>
            </a:extLst>
          </p:cNvPr>
          <p:cNvSpPr txBox="1"/>
          <p:nvPr/>
        </p:nvSpPr>
        <p:spPr>
          <a:xfrm>
            <a:off x="3767877" y="572853"/>
            <a:ext cx="75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cnorB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9295FE-8504-A1B1-E83C-F64B79EE91BE}"/>
              </a:ext>
            </a:extLst>
          </p:cNvPr>
          <p:cNvSpPr txBox="1"/>
          <p:nvPr/>
        </p:nvSpPr>
        <p:spPr>
          <a:xfrm>
            <a:off x="4861503" y="2447448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1BE1FC-9188-F3C2-E5B3-71D499EE8F79}"/>
              </a:ext>
            </a:extLst>
          </p:cNvPr>
          <p:cNvSpPr txBox="1"/>
          <p:nvPr/>
        </p:nvSpPr>
        <p:spPr>
          <a:xfrm>
            <a:off x="1327149" y="-852144"/>
            <a:ext cx="236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枯水期功能基因与环境因子相关性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154BF8-F721-95FF-965F-8B7F96BC15FE}"/>
              </a:ext>
            </a:extLst>
          </p:cNvPr>
          <p:cNvSpPr txBox="1"/>
          <p:nvPr/>
        </p:nvSpPr>
        <p:spPr>
          <a:xfrm>
            <a:off x="3028660" y="1611115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099CA3-BDFC-5C93-0990-E4C1558D1994}"/>
              </a:ext>
            </a:extLst>
          </p:cNvPr>
          <p:cNvSpPr txBox="1"/>
          <p:nvPr/>
        </p:nvSpPr>
        <p:spPr>
          <a:xfrm>
            <a:off x="2130769" y="2869768"/>
            <a:ext cx="129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AOA_amoA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A2E3B0-353F-4345-A4C7-717DF7C5FC5A}"/>
              </a:ext>
            </a:extLst>
          </p:cNvPr>
          <p:cNvSpPr txBox="1"/>
          <p:nvPr/>
        </p:nvSpPr>
        <p:spPr>
          <a:xfrm>
            <a:off x="3708761" y="2803938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1468DC9-519F-B9C0-31AB-BB5DD57111A5}"/>
                  </a:ext>
                </a:extLst>
              </p:cNvPr>
              <p:cNvSpPr txBox="1"/>
              <p:nvPr/>
            </p:nvSpPr>
            <p:spPr>
              <a:xfrm>
                <a:off x="2478916" y="4054711"/>
                <a:ext cx="66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1468DC9-519F-B9C0-31AB-BB5DD5711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916" y="4054711"/>
                <a:ext cx="660400" cy="369332"/>
              </a:xfrm>
              <a:prstGeom prst="rect">
                <a:avLst/>
              </a:prstGeom>
              <a:blipFill>
                <a:blip r:embed="rId4"/>
                <a:stretch>
                  <a:fillRect r="-27778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51277DAF-5732-2718-19A0-D621D64FE0F0}"/>
              </a:ext>
            </a:extLst>
          </p:cNvPr>
          <p:cNvSpPr txBox="1"/>
          <p:nvPr/>
        </p:nvSpPr>
        <p:spPr>
          <a:xfrm>
            <a:off x="2935225" y="5276187"/>
            <a:ext cx="150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S-Size-d(0.1)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D0539C-D758-13DA-D0AD-48464825276D}"/>
              </a:ext>
            </a:extLst>
          </p:cNvPr>
          <p:cNvSpPr txBox="1"/>
          <p:nvPr/>
        </p:nvSpPr>
        <p:spPr>
          <a:xfrm>
            <a:off x="3367696" y="6098172"/>
            <a:ext cx="217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Archaeal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4C5DC2-9DED-49B3-181F-7977DFB825EF}"/>
              </a:ext>
            </a:extLst>
          </p:cNvPr>
          <p:cNvSpPr txBox="1"/>
          <p:nvPr/>
        </p:nvSpPr>
        <p:spPr>
          <a:xfrm>
            <a:off x="5427709" y="6444681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hzsB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7E45A6-962B-8866-FF14-B7025DEFE167}"/>
              </a:ext>
            </a:extLst>
          </p:cNvPr>
          <p:cNvSpPr txBox="1"/>
          <p:nvPr/>
        </p:nvSpPr>
        <p:spPr>
          <a:xfrm>
            <a:off x="6452428" y="6303585"/>
            <a:ext cx="102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W-COD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6D48B77-1436-975B-5175-91753065D4C0}"/>
              </a:ext>
            </a:extLst>
          </p:cNvPr>
          <p:cNvSpPr txBox="1"/>
          <p:nvPr/>
        </p:nvSpPr>
        <p:spPr>
          <a:xfrm>
            <a:off x="8604049" y="4776361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nosZ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CB5657-B958-171D-42F2-B67DB370CE1B}"/>
              </a:ext>
            </a:extLst>
          </p:cNvPr>
          <p:cNvSpPr txBox="1"/>
          <p:nvPr/>
        </p:nvSpPr>
        <p:spPr>
          <a:xfrm>
            <a:off x="9012334" y="3600020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nirK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B2C6EEE-CDD1-F78C-19DD-E6ABEDB07143}"/>
              </a:ext>
            </a:extLst>
          </p:cNvPr>
          <p:cNvSpPr txBox="1"/>
          <p:nvPr/>
        </p:nvSpPr>
        <p:spPr>
          <a:xfrm>
            <a:off x="6846487" y="5158948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0A2555-0546-6880-B380-F57A9D86480B}"/>
              </a:ext>
            </a:extLst>
          </p:cNvPr>
          <p:cNvSpPr txBox="1"/>
          <p:nvPr/>
        </p:nvSpPr>
        <p:spPr>
          <a:xfrm>
            <a:off x="7884864" y="2269139"/>
            <a:ext cx="236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S-Size-d[(0.9-01)/0.5]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BFE138F-A2D7-30C3-5651-DA6646692DCC}"/>
              </a:ext>
            </a:extLst>
          </p:cNvPr>
          <p:cNvSpPr txBox="1"/>
          <p:nvPr/>
        </p:nvSpPr>
        <p:spPr>
          <a:xfrm>
            <a:off x="8220089" y="1182572"/>
            <a:ext cx="8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BC65906-6370-1383-FF6B-12FA7BE76914}"/>
              </a:ext>
            </a:extLst>
          </p:cNvPr>
          <p:cNvSpPr txBox="1"/>
          <p:nvPr/>
        </p:nvSpPr>
        <p:spPr>
          <a:xfrm>
            <a:off x="7228127" y="411961"/>
            <a:ext cx="10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6D8087-502D-848D-8E72-4DA833F27494}"/>
              </a:ext>
            </a:extLst>
          </p:cNvPr>
          <p:cNvSpPr txBox="1"/>
          <p:nvPr/>
        </p:nvSpPr>
        <p:spPr>
          <a:xfrm>
            <a:off x="5986444" y="-9467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018F97-2E0B-C0A1-29F2-5195A749BC31}"/>
              </a:ext>
            </a:extLst>
          </p:cNvPr>
          <p:cNvSpPr txBox="1"/>
          <p:nvPr/>
        </p:nvSpPr>
        <p:spPr>
          <a:xfrm>
            <a:off x="4783396" y="175199"/>
            <a:ext cx="89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F81FCCB-FE51-E532-1511-E85C324649F7}"/>
                  </a:ext>
                </a:extLst>
              </p:cNvPr>
              <p:cNvSpPr txBox="1"/>
              <p:nvPr/>
            </p:nvSpPr>
            <p:spPr>
              <a:xfrm>
                <a:off x="4523527" y="3613087"/>
                <a:ext cx="1193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cs typeface="Times New Roman" panose="02020603050405020304" pitchFamily="18" charset="0"/>
                  </a:rPr>
                  <a:t>W-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NH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F81FCCB-FE51-E532-1511-E85C32464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527" y="3613087"/>
                <a:ext cx="1193255" cy="369332"/>
              </a:xfrm>
              <a:prstGeom prst="rect">
                <a:avLst/>
              </a:prstGeom>
              <a:blipFill>
                <a:blip r:embed="rId5"/>
                <a:stretch>
                  <a:fillRect l="-408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8F08194B-4994-3FF8-7E89-CC4AEB676D1C}"/>
              </a:ext>
            </a:extLst>
          </p:cNvPr>
          <p:cNvSpPr txBox="1"/>
          <p:nvPr/>
        </p:nvSpPr>
        <p:spPr>
          <a:xfrm>
            <a:off x="7703118" y="4199045"/>
            <a:ext cx="8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E14F9DD-3433-898A-FDF8-DA1FB801495D}"/>
                  </a:ext>
                </a:extLst>
              </p:cNvPr>
              <p:cNvSpPr txBox="1"/>
              <p:nvPr/>
            </p:nvSpPr>
            <p:spPr>
              <a:xfrm>
                <a:off x="4010016" y="1665314"/>
                <a:ext cx="1027022" cy="373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cs typeface="Times New Roman" panose="02020603050405020304" pitchFamily="18" charset="0"/>
                  </a:rPr>
                  <a:t>W-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3−</m:t>
                        </m:r>
                      </m:sup>
                    </m:sSubSup>
                  </m:oMath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E14F9DD-3433-898A-FDF8-DA1FB8014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016" y="1665314"/>
                <a:ext cx="1027022" cy="373307"/>
              </a:xfrm>
              <a:prstGeom prst="rect">
                <a:avLst/>
              </a:prstGeom>
              <a:blipFill>
                <a:blip r:embed="rId6"/>
                <a:stretch>
                  <a:fillRect l="-5357"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038BAAA5-056F-599D-1B78-C9CF5E6D3432}"/>
              </a:ext>
            </a:extLst>
          </p:cNvPr>
          <p:cNvSpPr txBox="1"/>
          <p:nvPr/>
        </p:nvSpPr>
        <p:spPr>
          <a:xfrm>
            <a:off x="5404820" y="4450989"/>
            <a:ext cx="89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4B19A5C-F91E-65FC-0A08-99ABAD08F826}"/>
                  </a:ext>
                </a:extLst>
              </p:cNvPr>
              <p:cNvSpPr txBox="1"/>
              <p:nvPr/>
            </p:nvSpPr>
            <p:spPr>
              <a:xfrm>
                <a:off x="4369161" y="4989159"/>
                <a:ext cx="1049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cs typeface="Times New Roman" panose="02020603050405020304" pitchFamily="18" charset="0"/>
                  </a:rPr>
                  <a:t>W-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NO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4B19A5C-F91E-65FC-0A08-99ABAD08F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61" y="4989159"/>
                <a:ext cx="1049964" cy="369332"/>
              </a:xfrm>
              <a:prstGeom prst="rect">
                <a:avLst/>
              </a:prstGeom>
              <a:blipFill>
                <a:blip r:embed="rId7"/>
                <a:stretch>
                  <a:fillRect l="-523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6F4D99D4-B77C-EA36-5BF9-0755B50E325C}"/>
              </a:ext>
            </a:extLst>
          </p:cNvPr>
          <p:cNvSpPr txBox="1"/>
          <p:nvPr/>
        </p:nvSpPr>
        <p:spPr>
          <a:xfrm>
            <a:off x="3815502" y="4046577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CDB25B0-CA3E-E7D0-2E0D-C30D1DCF2C0A}"/>
              </a:ext>
            </a:extLst>
          </p:cNvPr>
          <p:cNvSpPr txBox="1"/>
          <p:nvPr/>
        </p:nvSpPr>
        <p:spPr>
          <a:xfrm>
            <a:off x="5334274" y="5496898"/>
            <a:ext cx="150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S-Size-d(0.5)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0D734A4-77E0-6DDE-0462-F001EE05C934}"/>
              </a:ext>
            </a:extLst>
          </p:cNvPr>
          <p:cNvSpPr txBox="1"/>
          <p:nvPr/>
        </p:nvSpPr>
        <p:spPr>
          <a:xfrm>
            <a:off x="7523420" y="5732638"/>
            <a:ext cx="150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S-Size-d(0.9)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E803A56-31F7-3287-1D27-EFC0443FA7FB}"/>
              </a:ext>
            </a:extLst>
          </p:cNvPr>
          <p:cNvSpPr txBox="1"/>
          <p:nvPr/>
        </p:nvSpPr>
        <p:spPr>
          <a:xfrm>
            <a:off x="6897927" y="2973727"/>
            <a:ext cx="102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9C6A231-EE29-4C81-5604-0F534CFF7A91}"/>
              </a:ext>
            </a:extLst>
          </p:cNvPr>
          <p:cNvSpPr txBox="1"/>
          <p:nvPr/>
        </p:nvSpPr>
        <p:spPr>
          <a:xfrm>
            <a:off x="6194405" y="1057312"/>
            <a:ext cx="140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AOB_amoA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65A064D-695F-AFA4-7D3A-69E4565098E0}"/>
              </a:ext>
            </a:extLst>
          </p:cNvPr>
          <p:cNvSpPr txBox="1"/>
          <p:nvPr/>
        </p:nvSpPr>
        <p:spPr>
          <a:xfrm>
            <a:off x="5230794" y="1182572"/>
            <a:ext cx="75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nifH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CD0A945-938C-6199-FB29-4A64BDC29919}"/>
              </a:ext>
            </a:extLst>
          </p:cNvPr>
          <p:cNvSpPr txBox="1"/>
          <p:nvPr/>
        </p:nvSpPr>
        <p:spPr>
          <a:xfrm>
            <a:off x="7453479" y="1871213"/>
            <a:ext cx="8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DA7CB0B-E0F6-2064-C0A4-34346CA34A4D}"/>
              </a:ext>
            </a:extLst>
          </p:cNvPr>
          <p:cNvSpPr txBox="1"/>
          <p:nvPr/>
        </p:nvSpPr>
        <p:spPr>
          <a:xfrm>
            <a:off x="6031467" y="2094491"/>
            <a:ext cx="10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103FA3E-0772-1AA1-7088-C32F14F05E7B}"/>
              </a:ext>
            </a:extLst>
          </p:cNvPr>
          <p:cNvSpPr txBox="1"/>
          <p:nvPr/>
        </p:nvSpPr>
        <p:spPr>
          <a:xfrm>
            <a:off x="6595225" y="4077784"/>
            <a:ext cx="8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F6CE22A-D2F1-34F7-E288-C2A411989EC6}"/>
              </a:ext>
            </a:extLst>
          </p:cNvPr>
          <p:cNvSpPr txBox="1"/>
          <p:nvPr/>
        </p:nvSpPr>
        <p:spPr>
          <a:xfrm>
            <a:off x="5762639" y="3259104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hzsA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B66A12B-75AA-4E8E-3508-93C56BC7CFE9}"/>
              </a:ext>
            </a:extLst>
          </p:cNvPr>
          <p:cNvSpPr txBox="1"/>
          <p:nvPr/>
        </p:nvSpPr>
        <p:spPr>
          <a:xfrm>
            <a:off x="8006696" y="2984960"/>
            <a:ext cx="10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2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形 39">
            <a:extLst>
              <a:ext uri="{FF2B5EF4-FFF2-40B4-BE49-F238E27FC236}">
                <a16:creationId xmlns:a16="http://schemas.microsoft.com/office/drawing/2014/main" id="{6F6E9860-609A-3B0C-F539-CDDC0E9D0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9436" y="0"/>
            <a:ext cx="6873128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D310AFF-91F0-9B7E-1F1B-0FCCE340A4A8}"/>
              </a:ext>
            </a:extLst>
          </p:cNvPr>
          <p:cNvSpPr txBox="1"/>
          <p:nvPr/>
        </p:nvSpPr>
        <p:spPr>
          <a:xfrm>
            <a:off x="4573352" y="186179"/>
            <a:ext cx="75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cnorB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AB2B72-8A59-1C85-E217-1D6A8C45CA15}"/>
              </a:ext>
            </a:extLst>
          </p:cNvPr>
          <p:cNvSpPr txBox="1"/>
          <p:nvPr/>
        </p:nvSpPr>
        <p:spPr>
          <a:xfrm>
            <a:off x="8611313" y="4895543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C4D3C8-9BA7-896F-620C-79F23B9DFCF0}"/>
              </a:ext>
            </a:extLst>
          </p:cNvPr>
          <p:cNvSpPr txBox="1"/>
          <p:nvPr/>
        </p:nvSpPr>
        <p:spPr>
          <a:xfrm>
            <a:off x="6596637" y="2621172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4DC6A86-4390-B14F-FB61-ADFA9D2D6C70}"/>
                  </a:ext>
                </a:extLst>
              </p:cNvPr>
              <p:cNvSpPr txBox="1"/>
              <p:nvPr/>
            </p:nvSpPr>
            <p:spPr>
              <a:xfrm>
                <a:off x="4705729" y="3213324"/>
                <a:ext cx="66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4DC6A86-4390-B14F-FB61-ADFA9D2D6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729" y="3213324"/>
                <a:ext cx="660400" cy="369332"/>
              </a:xfrm>
              <a:prstGeom prst="rect">
                <a:avLst/>
              </a:prstGeom>
              <a:blipFill>
                <a:blip r:embed="rId4"/>
                <a:stretch>
                  <a:fillRect r="-27778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C4317C6B-DAF8-09F5-224B-02A7A3187377}"/>
              </a:ext>
            </a:extLst>
          </p:cNvPr>
          <p:cNvSpPr txBox="1"/>
          <p:nvPr/>
        </p:nvSpPr>
        <p:spPr>
          <a:xfrm>
            <a:off x="5545140" y="1194118"/>
            <a:ext cx="150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S-Size-d(0.1)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0C8341B-C24C-D2AC-2600-78CFCDD31ADB}"/>
              </a:ext>
            </a:extLst>
          </p:cNvPr>
          <p:cNvSpPr txBox="1"/>
          <p:nvPr/>
        </p:nvSpPr>
        <p:spPr>
          <a:xfrm>
            <a:off x="5139976" y="22658"/>
            <a:ext cx="217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Archaeal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FD7888-844F-BFAE-EBA6-9C4A4A3B10F1}"/>
              </a:ext>
            </a:extLst>
          </p:cNvPr>
          <p:cNvSpPr txBox="1"/>
          <p:nvPr/>
        </p:nvSpPr>
        <p:spPr>
          <a:xfrm>
            <a:off x="5545140" y="3997669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hzsB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CBC1B79-0606-ED5C-8C31-A9FC21AF4A24}"/>
              </a:ext>
            </a:extLst>
          </p:cNvPr>
          <p:cNvSpPr txBox="1"/>
          <p:nvPr/>
        </p:nvSpPr>
        <p:spPr>
          <a:xfrm>
            <a:off x="5367609" y="2417050"/>
            <a:ext cx="102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W-COD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7A579D7-8CBA-E092-F57E-C553B3C53504}"/>
              </a:ext>
            </a:extLst>
          </p:cNvPr>
          <p:cNvSpPr txBox="1"/>
          <p:nvPr/>
        </p:nvSpPr>
        <p:spPr>
          <a:xfrm>
            <a:off x="8008453" y="745585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hzo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2D2772C-DC20-A13B-3C3F-90A3D426775B}"/>
              </a:ext>
            </a:extLst>
          </p:cNvPr>
          <p:cNvSpPr txBox="1"/>
          <p:nvPr/>
        </p:nvSpPr>
        <p:spPr>
          <a:xfrm>
            <a:off x="4691146" y="6316990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nirK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E20F595-EA70-3D6A-3A7B-725EDE5BD6F4}"/>
              </a:ext>
            </a:extLst>
          </p:cNvPr>
          <p:cNvSpPr txBox="1"/>
          <p:nvPr/>
        </p:nvSpPr>
        <p:spPr>
          <a:xfrm>
            <a:off x="6429288" y="4880194"/>
            <a:ext cx="236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S-Size-d[(0.9-01)/0.5]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B15626-1321-94CF-7688-AED0B9151B63}"/>
              </a:ext>
            </a:extLst>
          </p:cNvPr>
          <p:cNvSpPr txBox="1"/>
          <p:nvPr/>
        </p:nvSpPr>
        <p:spPr>
          <a:xfrm>
            <a:off x="7017264" y="1554118"/>
            <a:ext cx="8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DB93DBE-A9D7-1414-CBF3-C8F6DCB262C8}"/>
              </a:ext>
            </a:extLst>
          </p:cNvPr>
          <p:cNvSpPr txBox="1"/>
          <p:nvPr/>
        </p:nvSpPr>
        <p:spPr>
          <a:xfrm>
            <a:off x="8899443" y="3813003"/>
            <a:ext cx="10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73D5EB2-4942-4C20-3FC8-42AC4230439D}"/>
              </a:ext>
            </a:extLst>
          </p:cNvPr>
          <p:cNvSpPr txBox="1"/>
          <p:nvPr/>
        </p:nvSpPr>
        <p:spPr>
          <a:xfrm>
            <a:off x="6028753" y="5138810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88FC750-E077-42D9-D97F-536721BD85EB}"/>
              </a:ext>
            </a:extLst>
          </p:cNvPr>
          <p:cNvSpPr txBox="1"/>
          <p:nvPr/>
        </p:nvSpPr>
        <p:spPr>
          <a:xfrm>
            <a:off x="6794969" y="234867"/>
            <a:ext cx="89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1021420-0FCF-BE35-E11D-11BAF8A69734}"/>
                  </a:ext>
                </a:extLst>
              </p:cNvPr>
              <p:cNvSpPr txBox="1"/>
              <p:nvPr/>
            </p:nvSpPr>
            <p:spPr>
              <a:xfrm>
                <a:off x="4902745" y="5265026"/>
                <a:ext cx="1193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cs typeface="Times New Roman" panose="02020603050405020304" pitchFamily="18" charset="0"/>
                  </a:rPr>
                  <a:t>W-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NH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1021420-0FCF-BE35-E11D-11BAF8A69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745" y="5265026"/>
                <a:ext cx="1193255" cy="369332"/>
              </a:xfrm>
              <a:prstGeom prst="rect">
                <a:avLst/>
              </a:prstGeom>
              <a:blipFill>
                <a:blip r:embed="rId5"/>
                <a:stretch>
                  <a:fillRect l="-408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F421F66-1339-A1A4-9D4C-5CA05FBA0AB9}"/>
              </a:ext>
            </a:extLst>
          </p:cNvPr>
          <p:cNvSpPr txBox="1"/>
          <p:nvPr/>
        </p:nvSpPr>
        <p:spPr>
          <a:xfrm>
            <a:off x="6550977" y="3763706"/>
            <a:ext cx="8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17D0501-9A87-52C9-0741-6973E226C6BF}"/>
                  </a:ext>
                </a:extLst>
              </p:cNvPr>
              <p:cNvSpPr txBox="1"/>
              <p:nvPr/>
            </p:nvSpPr>
            <p:spPr>
              <a:xfrm>
                <a:off x="7584291" y="2757481"/>
                <a:ext cx="1027022" cy="373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cs typeface="Times New Roman" panose="02020603050405020304" pitchFamily="18" charset="0"/>
                  </a:rPr>
                  <a:t>W-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3−</m:t>
                        </m:r>
                      </m:sup>
                    </m:sSubSup>
                  </m:oMath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17D0501-9A87-52C9-0741-6973E226C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291" y="2757481"/>
                <a:ext cx="1027022" cy="373307"/>
              </a:xfrm>
              <a:prstGeom prst="rect">
                <a:avLst/>
              </a:prstGeom>
              <a:blipFill>
                <a:blip r:embed="rId6"/>
                <a:stretch>
                  <a:fillRect l="-4734" t="-6452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A40D5B8D-D864-5F33-BA13-11A16C11CEBB}"/>
              </a:ext>
            </a:extLst>
          </p:cNvPr>
          <p:cNvSpPr txBox="1"/>
          <p:nvPr/>
        </p:nvSpPr>
        <p:spPr>
          <a:xfrm>
            <a:off x="4276722" y="4367001"/>
            <a:ext cx="89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C00D2D0-69A7-079D-C136-0488402040E7}"/>
                  </a:ext>
                </a:extLst>
              </p:cNvPr>
              <p:cNvSpPr txBox="1"/>
              <p:nvPr/>
            </p:nvSpPr>
            <p:spPr>
              <a:xfrm>
                <a:off x="8838163" y="2691128"/>
                <a:ext cx="1049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cs typeface="Times New Roman" panose="02020603050405020304" pitchFamily="18" charset="0"/>
                  </a:rPr>
                  <a:t>W-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NO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C00D2D0-69A7-079D-C136-048840204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163" y="2691128"/>
                <a:ext cx="1049964" cy="369332"/>
              </a:xfrm>
              <a:prstGeom prst="rect">
                <a:avLst/>
              </a:prstGeom>
              <a:blipFill>
                <a:blip r:embed="rId7"/>
                <a:stretch>
                  <a:fillRect l="-523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DADA5DBD-53DB-3CDF-53B1-37F69928E36E}"/>
              </a:ext>
            </a:extLst>
          </p:cNvPr>
          <p:cNvSpPr txBox="1"/>
          <p:nvPr/>
        </p:nvSpPr>
        <p:spPr>
          <a:xfrm>
            <a:off x="2659436" y="4895543"/>
            <a:ext cx="150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S-Size-d(0.5)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1CC3685-A157-07F3-8ACE-22F27A1286A1}"/>
              </a:ext>
            </a:extLst>
          </p:cNvPr>
          <p:cNvSpPr txBox="1"/>
          <p:nvPr/>
        </p:nvSpPr>
        <p:spPr>
          <a:xfrm>
            <a:off x="2218471" y="3961838"/>
            <a:ext cx="150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S-Size-d(0.9)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BF980DD-01E5-DC7A-E9B6-0DFBCD7F79D4}"/>
              </a:ext>
            </a:extLst>
          </p:cNvPr>
          <p:cNvSpPr txBox="1"/>
          <p:nvPr/>
        </p:nvSpPr>
        <p:spPr>
          <a:xfrm>
            <a:off x="7743577" y="3830560"/>
            <a:ext cx="102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0D1A036-B7BC-7969-72FA-4877BE3186A8}"/>
              </a:ext>
            </a:extLst>
          </p:cNvPr>
          <p:cNvSpPr txBox="1"/>
          <p:nvPr/>
        </p:nvSpPr>
        <p:spPr>
          <a:xfrm>
            <a:off x="6585106" y="6316580"/>
            <a:ext cx="140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AOB_amoA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5EAA022-BB53-E587-9981-4A391387EB55}"/>
              </a:ext>
            </a:extLst>
          </p:cNvPr>
          <p:cNvSpPr txBox="1"/>
          <p:nvPr/>
        </p:nvSpPr>
        <p:spPr>
          <a:xfrm>
            <a:off x="4811752" y="1339856"/>
            <a:ext cx="75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nifH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8DBDAEB-2EBC-C134-8261-C9AAA2199E26}"/>
              </a:ext>
            </a:extLst>
          </p:cNvPr>
          <p:cNvSpPr txBox="1"/>
          <p:nvPr/>
        </p:nvSpPr>
        <p:spPr>
          <a:xfrm>
            <a:off x="5792511" y="6466010"/>
            <a:ext cx="8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F3D7208-D233-9383-7426-0B86BF79EC81}"/>
              </a:ext>
            </a:extLst>
          </p:cNvPr>
          <p:cNvSpPr txBox="1"/>
          <p:nvPr/>
        </p:nvSpPr>
        <p:spPr>
          <a:xfrm>
            <a:off x="8498797" y="1672010"/>
            <a:ext cx="10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928C538-10A0-EAE5-80FA-3FF4C537FE3B}"/>
              </a:ext>
            </a:extLst>
          </p:cNvPr>
          <p:cNvSpPr txBox="1"/>
          <p:nvPr/>
        </p:nvSpPr>
        <p:spPr>
          <a:xfrm>
            <a:off x="3677537" y="800599"/>
            <a:ext cx="8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89DD10B-F0E3-BBA6-0C82-0F5526DEDF2E}"/>
              </a:ext>
            </a:extLst>
          </p:cNvPr>
          <p:cNvSpPr txBox="1"/>
          <p:nvPr/>
        </p:nvSpPr>
        <p:spPr>
          <a:xfrm>
            <a:off x="7870491" y="5809159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hzsA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B2ACA89-96D9-E78E-C0AC-C215A1E86562}"/>
              </a:ext>
            </a:extLst>
          </p:cNvPr>
          <p:cNvSpPr txBox="1"/>
          <p:nvPr/>
        </p:nvSpPr>
        <p:spPr>
          <a:xfrm>
            <a:off x="3559719" y="3406057"/>
            <a:ext cx="10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55EDA7B-BA86-14F4-2C67-3CB08D4CB8E8}"/>
              </a:ext>
            </a:extLst>
          </p:cNvPr>
          <p:cNvSpPr txBox="1"/>
          <p:nvPr/>
        </p:nvSpPr>
        <p:spPr>
          <a:xfrm>
            <a:off x="3239642" y="2210314"/>
            <a:ext cx="217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F4B6B79-841B-BFEE-E14B-7C4705296749}"/>
              </a:ext>
            </a:extLst>
          </p:cNvPr>
          <p:cNvSpPr txBox="1"/>
          <p:nvPr/>
        </p:nvSpPr>
        <p:spPr>
          <a:xfrm>
            <a:off x="2861930" y="1661173"/>
            <a:ext cx="75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E940132-6452-4973-A006-859FEBF8AC80}"/>
              </a:ext>
            </a:extLst>
          </p:cNvPr>
          <p:cNvSpPr txBox="1"/>
          <p:nvPr/>
        </p:nvSpPr>
        <p:spPr>
          <a:xfrm>
            <a:off x="2594480" y="2746775"/>
            <a:ext cx="75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nxrA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9DC4D30-5389-26F3-65A8-3DAE7A6B017E}"/>
              </a:ext>
            </a:extLst>
          </p:cNvPr>
          <p:cNvSpPr txBox="1"/>
          <p:nvPr/>
        </p:nvSpPr>
        <p:spPr>
          <a:xfrm>
            <a:off x="3743844" y="5692105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nirS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91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ECE718AB-3B8D-C781-7E42-4BA0254CF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7441" y="0"/>
            <a:ext cx="6997118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DEF623D-5929-56DC-451F-533FEB134128}"/>
              </a:ext>
            </a:extLst>
          </p:cNvPr>
          <p:cNvSpPr txBox="1"/>
          <p:nvPr/>
        </p:nvSpPr>
        <p:spPr>
          <a:xfrm>
            <a:off x="6772385" y="6272055"/>
            <a:ext cx="75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cnorB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EDC2E5-7828-84D1-3EC1-160768700C2A}"/>
              </a:ext>
            </a:extLst>
          </p:cNvPr>
          <p:cNvSpPr txBox="1"/>
          <p:nvPr/>
        </p:nvSpPr>
        <p:spPr>
          <a:xfrm>
            <a:off x="5608034" y="4111373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639B65-36BB-9128-B6A5-743B711CA095}"/>
              </a:ext>
            </a:extLst>
          </p:cNvPr>
          <p:cNvSpPr txBox="1"/>
          <p:nvPr/>
        </p:nvSpPr>
        <p:spPr>
          <a:xfrm>
            <a:off x="9118399" y="3528364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CB30B8-3BD9-5803-A3C3-C443DCEE2B9D}"/>
              </a:ext>
            </a:extLst>
          </p:cNvPr>
          <p:cNvSpPr txBox="1"/>
          <p:nvPr/>
        </p:nvSpPr>
        <p:spPr>
          <a:xfrm>
            <a:off x="4562798" y="3078251"/>
            <a:ext cx="129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AOA_amoA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152C41-ECEB-DEF4-1868-5BF76704418E}"/>
              </a:ext>
            </a:extLst>
          </p:cNvPr>
          <p:cNvSpPr txBox="1"/>
          <p:nvPr/>
        </p:nvSpPr>
        <p:spPr>
          <a:xfrm>
            <a:off x="2569297" y="2953263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FB68870-629F-6675-0281-38666C942F01}"/>
                  </a:ext>
                </a:extLst>
              </p:cNvPr>
              <p:cNvSpPr txBox="1"/>
              <p:nvPr/>
            </p:nvSpPr>
            <p:spPr>
              <a:xfrm>
                <a:off x="6442185" y="3336753"/>
                <a:ext cx="66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FB68870-629F-6675-0281-38666C942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185" y="3336753"/>
                <a:ext cx="660400" cy="369332"/>
              </a:xfrm>
              <a:prstGeom prst="rect">
                <a:avLst/>
              </a:prstGeom>
              <a:blipFill>
                <a:blip r:embed="rId4"/>
                <a:stretch>
                  <a:fillRect r="-27778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D423C292-21F0-D8D8-EA13-246E029F37B8}"/>
              </a:ext>
            </a:extLst>
          </p:cNvPr>
          <p:cNvSpPr txBox="1"/>
          <p:nvPr/>
        </p:nvSpPr>
        <p:spPr>
          <a:xfrm>
            <a:off x="3953842" y="6127104"/>
            <a:ext cx="150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S-Size-d(0.1)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70F593-0BA8-1FD3-AF28-00336C2C23CA}"/>
              </a:ext>
            </a:extLst>
          </p:cNvPr>
          <p:cNvSpPr txBox="1"/>
          <p:nvPr/>
        </p:nvSpPr>
        <p:spPr>
          <a:xfrm>
            <a:off x="7887268" y="4668781"/>
            <a:ext cx="217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CCA1E3-3A6A-2233-DAF5-8DD35EA145F8}"/>
              </a:ext>
            </a:extLst>
          </p:cNvPr>
          <p:cNvSpPr txBox="1"/>
          <p:nvPr/>
        </p:nvSpPr>
        <p:spPr>
          <a:xfrm>
            <a:off x="5462569" y="1080636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hzsB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5F0C98-558A-9887-9A2A-C6193851AB2B}"/>
              </a:ext>
            </a:extLst>
          </p:cNvPr>
          <p:cNvSpPr txBox="1"/>
          <p:nvPr/>
        </p:nvSpPr>
        <p:spPr>
          <a:xfrm>
            <a:off x="8594753" y="2363213"/>
            <a:ext cx="102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W-COD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9485676-25BD-1CC2-051A-285910D8AAB3}"/>
              </a:ext>
            </a:extLst>
          </p:cNvPr>
          <p:cNvSpPr txBox="1"/>
          <p:nvPr/>
        </p:nvSpPr>
        <p:spPr>
          <a:xfrm>
            <a:off x="7490971" y="390784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9ACB91-AE25-568B-7726-212F32A1CDD2}"/>
              </a:ext>
            </a:extLst>
          </p:cNvPr>
          <p:cNvSpPr txBox="1"/>
          <p:nvPr/>
        </p:nvSpPr>
        <p:spPr>
          <a:xfrm>
            <a:off x="2272774" y="1612698"/>
            <a:ext cx="236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S-Size-d[(0.9-01)/0.5]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5A9213E-F2CE-8D99-AC39-68BAF800AA5A}"/>
              </a:ext>
            </a:extLst>
          </p:cNvPr>
          <p:cNvSpPr txBox="1"/>
          <p:nvPr/>
        </p:nvSpPr>
        <p:spPr>
          <a:xfrm>
            <a:off x="6984154" y="4568335"/>
            <a:ext cx="10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EF3B675-2EB4-A36D-E078-90A26391415E}"/>
              </a:ext>
            </a:extLst>
          </p:cNvPr>
          <p:cNvSpPr txBox="1"/>
          <p:nvPr/>
        </p:nvSpPr>
        <p:spPr>
          <a:xfrm>
            <a:off x="7306416" y="2370016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70DEC70-3EFB-E3D8-D4DA-8CD48528D5CD}"/>
              </a:ext>
            </a:extLst>
          </p:cNvPr>
          <p:cNvSpPr txBox="1"/>
          <p:nvPr/>
        </p:nvSpPr>
        <p:spPr>
          <a:xfrm>
            <a:off x="5824481" y="2288619"/>
            <a:ext cx="89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A55402D-2F83-0B09-D3B3-E76C741E80B5}"/>
                  </a:ext>
                </a:extLst>
              </p:cNvPr>
              <p:cNvSpPr txBox="1"/>
              <p:nvPr/>
            </p:nvSpPr>
            <p:spPr>
              <a:xfrm>
                <a:off x="5416796" y="6336469"/>
                <a:ext cx="1193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cs typeface="Times New Roman" panose="02020603050405020304" pitchFamily="18" charset="0"/>
                  </a:rPr>
                  <a:t>W-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NH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A55402D-2F83-0B09-D3B3-E76C741E8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796" y="6336469"/>
                <a:ext cx="1193255" cy="369332"/>
              </a:xfrm>
              <a:prstGeom prst="rect">
                <a:avLst/>
              </a:prstGeom>
              <a:blipFill>
                <a:blip r:embed="rId5"/>
                <a:stretch>
                  <a:fillRect l="-461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A4390276-761E-3704-0227-E4671C9F28B2}"/>
              </a:ext>
            </a:extLst>
          </p:cNvPr>
          <p:cNvSpPr txBox="1"/>
          <p:nvPr/>
        </p:nvSpPr>
        <p:spPr>
          <a:xfrm>
            <a:off x="7710268" y="3554383"/>
            <a:ext cx="8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1287AC7-4898-1230-DAA4-776071429587}"/>
                  </a:ext>
                </a:extLst>
              </p:cNvPr>
              <p:cNvSpPr txBox="1"/>
              <p:nvPr/>
            </p:nvSpPr>
            <p:spPr>
              <a:xfrm>
                <a:off x="4695795" y="17477"/>
                <a:ext cx="1027022" cy="373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cs typeface="Times New Roman" panose="02020603050405020304" pitchFamily="18" charset="0"/>
                  </a:rPr>
                  <a:t>W-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3−</m:t>
                        </m:r>
                      </m:sup>
                    </m:sSubSup>
                  </m:oMath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1287AC7-4898-1230-DAA4-776071429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795" y="17477"/>
                <a:ext cx="1027022" cy="373307"/>
              </a:xfrm>
              <a:prstGeom prst="rect">
                <a:avLst/>
              </a:prstGeom>
              <a:blipFill>
                <a:blip r:embed="rId6"/>
                <a:stretch>
                  <a:fillRect l="-4734" t="-819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A542A25E-A1BB-A867-9D4E-719E1882AA9D}"/>
              </a:ext>
            </a:extLst>
          </p:cNvPr>
          <p:cNvSpPr txBox="1"/>
          <p:nvPr/>
        </p:nvSpPr>
        <p:spPr>
          <a:xfrm>
            <a:off x="3833559" y="846418"/>
            <a:ext cx="89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748C5D6-5D7C-E6C7-3E52-1C9484AE93B6}"/>
                  </a:ext>
                </a:extLst>
              </p:cNvPr>
              <p:cNvSpPr txBox="1"/>
              <p:nvPr/>
            </p:nvSpPr>
            <p:spPr>
              <a:xfrm>
                <a:off x="8233046" y="1355840"/>
                <a:ext cx="1049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cs typeface="Times New Roman" panose="02020603050405020304" pitchFamily="18" charset="0"/>
                  </a:rPr>
                  <a:t>W-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NO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748C5D6-5D7C-E6C7-3E52-1C9484AE9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046" y="1355840"/>
                <a:ext cx="1049964" cy="369332"/>
              </a:xfrm>
              <a:prstGeom prst="rect">
                <a:avLst/>
              </a:prstGeom>
              <a:blipFill>
                <a:blip r:embed="rId7"/>
                <a:stretch>
                  <a:fillRect l="-523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3FE22A84-1565-E37C-263F-CAA7588018EE}"/>
              </a:ext>
            </a:extLst>
          </p:cNvPr>
          <p:cNvSpPr txBox="1"/>
          <p:nvPr/>
        </p:nvSpPr>
        <p:spPr>
          <a:xfrm>
            <a:off x="3679103" y="3975154"/>
            <a:ext cx="150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S-Size-d(0.5)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462AD31-D9DD-AC47-43F2-3E68B8E05490}"/>
              </a:ext>
            </a:extLst>
          </p:cNvPr>
          <p:cNvSpPr txBox="1"/>
          <p:nvPr/>
        </p:nvSpPr>
        <p:spPr>
          <a:xfrm>
            <a:off x="2444358" y="4211916"/>
            <a:ext cx="150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S-Size-d(0.9)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9ADB77-5427-68DC-B6E6-B2994A306387}"/>
              </a:ext>
            </a:extLst>
          </p:cNvPr>
          <p:cNvSpPr txBox="1"/>
          <p:nvPr/>
        </p:nvSpPr>
        <p:spPr>
          <a:xfrm>
            <a:off x="7891455" y="5602499"/>
            <a:ext cx="8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01A7D01-5969-13A9-D28C-AC5B2A596364}"/>
              </a:ext>
            </a:extLst>
          </p:cNvPr>
          <p:cNvSpPr txBox="1"/>
          <p:nvPr/>
        </p:nvSpPr>
        <p:spPr>
          <a:xfrm>
            <a:off x="6107682" y="21452"/>
            <a:ext cx="10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443F524-9840-EA88-BA22-0F5167D53CC7}"/>
              </a:ext>
            </a:extLst>
          </p:cNvPr>
          <p:cNvSpPr txBox="1"/>
          <p:nvPr/>
        </p:nvSpPr>
        <p:spPr>
          <a:xfrm>
            <a:off x="4543799" y="1965703"/>
            <a:ext cx="8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C3AF793-F958-CF45-69CF-7A9509891241}"/>
              </a:ext>
            </a:extLst>
          </p:cNvPr>
          <p:cNvSpPr txBox="1"/>
          <p:nvPr/>
        </p:nvSpPr>
        <p:spPr>
          <a:xfrm>
            <a:off x="6114964" y="5223921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hzsA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B475FCD-B163-EE45-4B0D-A1F349F4EE94}"/>
              </a:ext>
            </a:extLst>
          </p:cNvPr>
          <p:cNvSpPr txBox="1"/>
          <p:nvPr/>
        </p:nvSpPr>
        <p:spPr>
          <a:xfrm>
            <a:off x="3326742" y="5252400"/>
            <a:ext cx="10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3184A7D-F67D-02E5-AD86-A1E44E8E4294}"/>
              </a:ext>
            </a:extLst>
          </p:cNvPr>
          <p:cNvSpPr txBox="1"/>
          <p:nvPr/>
        </p:nvSpPr>
        <p:spPr>
          <a:xfrm>
            <a:off x="4101287" y="5051761"/>
            <a:ext cx="217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Archaeal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4A52C9-F71D-D672-032A-234EF6B1C8DF}"/>
              </a:ext>
            </a:extLst>
          </p:cNvPr>
          <p:cNvSpPr txBox="1"/>
          <p:nvPr/>
        </p:nvSpPr>
        <p:spPr>
          <a:xfrm>
            <a:off x="3671902" y="2678872"/>
            <a:ext cx="7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3E02692-545A-A636-A897-F043D8AAEFC3}"/>
              </a:ext>
            </a:extLst>
          </p:cNvPr>
          <p:cNvSpPr txBox="1"/>
          <p:nvPr/>
        </p:nvSpPr>
        <p:spPr>
          <a:xfrm>
            <a:off x="6839657" y="1355840"/>
            <a:ext cx="75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nxrA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75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BBB04EFD-C722-CA3A-C3F1-4062ADCAB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6729" y="0"/>
            <a:ext cx="6958542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7008350-841A-1B0E-E479-ACFBEE4FD01B}"/>
              </a:ext>
            </a:extLst>
          </p:cNvPr>
          <p:cNvSpPr txBox="1"/>
          <p:nvPr/>
        </p:nvSpPr>
        <p:spPr>
          <a:xfrm>
            <a:off x="5659037" y="1323079"/>
            <a:ext cx="75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907646-7EEB-A5D7-540F-36954AA9FCB1}"/>
              </a:ext>
            </a:extLst>
          </p:cNvPr>
          <p:cNvSpPr txBox="1"/>
          <p:nvPr/>
        </p:nvSpPr>
        <p:spPr>
          <a:xfrm>
            <a:off x="4543286" y="153453"/>
            <a:ext cx="129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AOA_amoA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470463-7700-F5FF-D675-C3FEC5A62AA4}"/>
              </a:ext>
            </a:extLst>
          </p:cNvPr>
          <p:cNvSpPr txBox="1"/>
          <p:nvPr/>
        </p:nvSpPr>
        <p:spPr>
          <a:xfrm>
            <a:off x="3906781" y="4001381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20233C3-61C7-8C10-BD5A-79B012C0E9CE}"/>
                  </a:ext>
                </a:extLst>
              </p:cNvPr>
              <p:cNvSpPr txBox="1"/>
              <p:nvPr/>
            </p:nvSpPr>
            <p:spPr>
              <a:xfrm>
                <a:off x="2491616" y="4249547"/>
                <a:ext cx="947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NO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20233C3-61C7-8C10-BD5A-79B012C0E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616" y="4249547"/>
                <a:ext cx="947978" cy="369332"/>
              </a:xfrm>
              <a:prstGeom prst="rect">
                <a:avLst/>
              </a:prstGeom>
              <a:blipFill>
                <a:blip r:embed="rId4"/>
                <a:stretch>
                  <a:fillRect l="-580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1A471535-75B1-B034-C4FD-8592F63F6487}"/>
              </a:ext>
            </a:extLst>
          </p:cNvPr>
          <p:cNvSpPr txBox="1"/>
          <p:nvPr/>
        </p:nvSpPr>
        <p:spPr>
          <a:xfrm>
            <a:off x="8267124" y="2274323"/>
            <a:ext cx="217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Archaeal 16S rDNA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56678E-9987-A1A3-4A31-0529374F1C2F}"/>
              </a:ext>
            </a:extLst>
          </p:cNvPr>
          <p:cNvSpPr txBox="1"/>
          <p:nvPr/>
        </p:nvSpPr>
        <p:spPr>
          <a:xfrm>
            <a:off x="5122700" y="2741989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hzsA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59A2D2-570F-88DA-1B13-3D4BC85DB87F}"/>
              </a:ext>
            </a:extLst>
          </p:cNvPr>
          <p:cNvSpPr txBox="1"/>
          <p:nvPr/>
        </p:nvSpPr>
        <p:spPr>
          <a:xfrm>
            <a:off x="7892849" y="5840278"/>
            <a:ext cx="102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87B14D-8F79-0D19-88DF-AD2004E0D1BC}"/>
              </a:ext>
            </a:extLst>
          </p:cNvPr>
          <p:cNvSpPr txBox="1"/>
          <p:nvPr/>
        </p:nvSpPr>
        <p:spPr>
          <a:xfrm>
            <a:off x="3664920" y="677246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nirK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6010F0-38A1-7199-F79A-DE3A30D36487}"/>
              </a:ext>
            </a:extLst>
          </p:cNvPr>
          <p:cNvSpPr txBox="1"/>
          <p:nvPr/>
        </p:nvSpPr>
        <p:spPr>
          <a:xfrm>
            <a:off x="8654148" y="4774349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F8CAB66-051F-2833-DD70-FB63D8CA4A1A}"/>
              </a:ext>
            </a:extLst>
          </p:cNvPr>
          <p:cNvSpPr txBox="1"/>
          <p:nvPr/>
        </p:nvSpPr>
        <p:spPr>
          <a:xfrm>
            <a:off x="3769303" y="2767234"/>
            <a:ext cx="8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F423C5D-EA97-311A-7B5A-1BB39374289A}"/>
              </a:ext>
            </a:extLst>
          </p:cNvPr>
          <p:cNvSpPr txBox="1"/>
          <p:nvPr/>
        </p:nvSpPr>
        <p:spPr>
          <a:xfrm>
            <a:off x="4321195" y="1602995"/>
            <a:ext cx="10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708D4E3-233E-32AD-0072-5853723D6B5D}"/>
              </a:ext>
            </a:extLst>
          </p:cNvPr>
          <p:cNvSpPr txBox="1"/>
          <p:nvPr/>
        </p:nvSpPr>
        <p:spPr>
          <a:xfrm>
            <a:off x="7210073" y="276283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A2DE789-F49B-D33E-C717-65999E78FB7C}"/>
              </a:ext>
            </a:extLst>
          </p:cNvPr>
          <p:cNvSpPr txBox="1"/>
          <p:nvPr/>
        </p:nvSpPr>
        <p:spPr>
          <a:xfrm>
            <a:off x="4125754" y="6247710"/>
            <a:ext cx="89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A3A2F79-C757-C7D1-4E13-C56F2872907B}"/>
                  </a:ext>
                </a:extLst>
              </p:cNvPr>
              <p:cNvSpPr txBox="1"/>
              <p:nvPr/>
            </p:nvSpPr>
            <p:spPr>
              <a:xfrm>
                <a:off x="6787327" y="1437773"/>
                <a:ext cx="1193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NH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A3A2F79-C757-C7D1-4E13-C56F28729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327" y="1437773"/>
                <a:ext cx="1193255" cy="369332"/>
              </a:xfrm>
              <a:prstGeom prst="rect">
                <a:avLst/>
              </a:prstGeom>
              <a:blipFill>
                <a:blip r:embed="rId5"/>
                <a:stretch>
                  <a:fillRect l="-408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F5097A24-5600-E81F-C496-7A714CA21219}"/>
              </a:ext>
            </a:extLst>
          </p:cNvPr>
          <p:cNvSpPr txBox="1"/>
          <p:nvPr/>
        </p:nvSpPr>
        <p:spPr>
          <a:xfrm>
            <a:off x="4699828" y="5080725"/>
            <a:ext cx="8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7A30733-5CE1-28AB-17B9-52F99FCE470B}"/>
              </a:ext>
            </a:extLst>
          </p:cNvPr>
          <p:cNvSpPr txBox="1"/>
          <p:nvPr/>
        </p:nvSpPr>
        <p:spPr>
          <a:xfrm>
            <a:off x="5968097" y="24069"/>
            <a:ext cx="89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DE3BD70-60AC-148C-BA73-BA4A836E5A5D}"/>
                  </a:ext>
                </a:extLst>
              </p:cNvPr>
              <p:cNvSpPr txBox="1"/>
              <p:nvPr/>
            </p:nvSpPr>
            <p:spPr>
              <a:xfrm>
                <a:off x="8187308" y="1195401"/>
                <a:ext cx="1049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NO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DE3BD70-60AC-148C-BA73-BA4A836E5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308" y="1195401"/>
                <a:ext cx="1049964" cy="369332"/>
              </a:xfrm>
              <a:prstGeom prst="rect">
                <a:avLst/>
              </a:prstGeom>
              <a:blipFill>
                <a:blip r:embed="rId6"/>
                <a:stretch>
                  <a:fillRect l="-465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9788780F-4B75-6309-0D16-61003F0702B7}"/>
              </a:ext>
            </a:extLst>
          </p:cNvPr>
          <p:cNvSpPr txBox="1"/>
          <p:nvPr/>
        </p:nvSpPr>
        <p:spPr>
          <a:xfrm>
            <a:off x="7289142" y="4916386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59461B8-DEAA-4EE1-6039-8938E50EA9D8}"/>
              </a:ext>
            </a:extLst>
          </p:cNvPr>
          <p:cNvSpPr txBox="1"/>
          <p:nvPr/>
        </p:nvSpPr>
        <p:spPr>
          <a:xfrm>
            <a:off x="9169053" y="3536887"/>
            <a:ext cx="32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DB7E31A-9874-7DAF-6A71-A36F8DDE1467}"/>
              </a:ext>
            </a:extLst>
          </p:cNvPr>
          <p:cNvSpPr txBox="1"/>
          <p:nvPr/>
        </p:nvSpPr>
        <p:spPr>
          <a:xfrm>
            <a:off x="7435649" y="3737012"/>
            <a:ext cx="140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AOB_amoA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8B79276-FFE9-F462-E35C-2937202909E8}"/>
              </a:ext>
            </a:extLst>
          </p:cNvPr>
          <p:cNvSpPr txBox="1"/>
          <p:nvPr/>
        </p:nvSpPr>
        <p:spPr>
          <a:xfrm>
            <a:off x="6356428" y="2582568"/>
            <a:ext cx="75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nifH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E8EEAC9-2AF7-C2AF-22D5-3461C28139BA}"/>
              </a:ext>
            </a:extLst>
          </p:cNvPr>
          <p:cNvSpPr txBox="1"/>
          <p:nvPr/>
        </p:nvSpPr>
        <p:spPr>
          <a:xfrm>
            <a:off x="6409316" y="3809891"/>
            <a:ext cx="10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5C58E8C-796A-5FD6-F3A9-13B6F93C28C4}"/>
              </a:ext>
            </a:extLst>
          </p:cNvPr>
          <p:cNvSpPr txBox="1"/>
          <p:nvPr/>
        </p:nvSpPr>
        <p:spPr>
          <a:xfrm>
            <a:off x="5568942" y="6438288"/>
            <a:ext cx="8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573C4B7-D2B9-4AE4-D09F-EA4723F46062}"/>
              </a:ext>
            </a:extLst>
          </p:cNvPr>
          <p:cNvSpPr txBox="1"/>
          <p:nvPr/>
        </p:nvSpPr>
        <p:spPr>
          <a:xfrm>
            <a:off x="6797689" y="6408704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hzo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8B71F12-54D1-80E8-542F-459738E3A2C9}"/>
              </a:ext>
            </a:extLst>
          </p:cNvPr>
          <p:cNvSpPr txBox="1"/>
          <p:nvPr/>
        </p:nvSpPr>
        <p:spPr>
          <a:xfrm>
            <a:off x="3185395" y="5317324"/>
            <a:ext cx="10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F6B2E7E-85BA-AA14-7375-5E9358B386E2}"/>
              </a:ext>
            </a:extLst>
          </p:cNvPr>
          <p:cNvSpPr txBox="1"/>
          <p:nvPr/>
        </p:nvSpPr>
        <p:spPr>
          <a:xfrm>
            <a:off x="5960662" y="5246118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nosZ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07544F1-1E98-8B0B-CE08-308A719EC653}"/>
              </a:ext>
            </a:extLst>
          </p:cNvPr>
          <p:cNvSpPr txBox="1"/>
          <p:nvPr/>
        </p:nvSpPr>
        <p:spPr>
          <a:xfrm>
            <a:off x="1817405" y="2974772"/>
            <a:ext cx="217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16S rDNA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92D0530-2B10-E6E8-B053-A11686673B35}"/>
              </a:ext>
            </a:extLst>
          </p:cNvPr>
          <p:cNvSpPr txBox="1"/>
          <p:nvPr/>
        </p:nvSpPr>
        <p:spPr>
          <a:xfrm>
            <a:off x="2882132" y="1775502"/>
            <a:ext cx="78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2ED2035-C7E5-DB59-0909-0613485ADD4E}"/>
              </a:ext>
            </a:extLst>
          </p:cNvPr>
          <p:cNvSpPr txBox="1"/>
          <p:nvPr/>
        </p:nvSpPr>
        <p:spPr>
          <a:xfrm>
            <a:off x="5223119" y="3949129"/>
            <a:ext cx="8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24395D8-6A3D-00E8-973A-A24B6F965446}"/>
              </a:ext>
            </a:extLst>
          </p:cNvPr>
          <p:cNvSpPr txBox="1"/>
          <p:nvPr/>
        </p:nvSpPr>
        <p:spPr>
          <a:xfrm>
            <a:off x="7650382" y="2500713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hzsB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7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7B51A5CC-C937-00B0-97C3-1050AF8C1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451" y="0"/>
            <a:ext cx="6941098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B01517-F0C4-6A12-C88A-8A900F83EC56}"/>
              </a:ext>
            </a:extLst>
          </p:cNvPr>
          <p:cNvSpPr txBox="1"/>
          <p:nvPr/>
        </p:nvSpPr>
        <p:spPr>
          <a:xfrm>
            <a:off x="5727354" y="3292118"/>
            <a:ext cx="75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487D5-E5D1-2387-1F68-6DB2DED38D33}"/>
              </a:ext>
            </a:extLst>
          </p:cNvPr>
          <p:cNvSpPr txBox="1"/>
          <p:nvPr/>
        </p:nvSpPr>
        <p:spPr>
          <a:xfrm>
            <a:off x="4159244" y="4405397"/>
            <a:ext cx="36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9268E7-872A-4F14-F53D-763D72F39EE7}"/>
              </a:ext>
            </a:extLst>
          </p:cNvPr>
          <p:cNvSpPr txBox="1"/>
          <p:nvPr/>
        </p:nvSpPr>
        <p:spPr>
          <a:xfrm>
            <a:off x="4822015" y="5381319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9E0878-7171-7172-5F63-25F4AEE680C7}"/>
              </a:ext>
            </a:extLst>
          </p:cNvPr>
          <p:cNvSpPr txBox="1"/>
          <p:nvPr/>
        </p:nvSpPr>
        <p:spPr>
          <a:xfrm>
            <a:off x="2751914" y="5038113"/>
            <a:ext cx="129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AOA_amoA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DD5506-8B72-6AEF-0F7A-6F7AA6783EB7}"/>
              </a:ext>
            </a:extLst>
          </p:cNvPr>
          <p:cNvSpPr txBox="1"/>
          <p:nvPr/>
        </p:nvSpPr>
        <p:spPr>
          <a:xfrm>
            <a:off x="3860514" y="2222293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E6ED8CD-7BDF-F0FB-8448-9F7048CB078A}"/>
                  </a:ext>
                </a:extLst>
              </p:cNvPr>
              <p:cNvSpPr txBox="1"/>
              <p:nvPr/>
            </p:nvSpPr>
            <p:spPr>
              <a:xfrm>
                <a:off x="3464003" y="776380"/>
                <a:ext cx="1013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NO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E6ED8CD-7BDF-F0FB-8448-9F7048CB0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003" y="776380"/>
                <a:ext cx="1013633" cy="369332"/>
              </a:xfrm>
              <a:prstGeom prst="rect">
                <a:avLst/>
              </a:prstGeom>
              <a:blipFill>
                <a:blip r:embed="rId4"/>
                <a:stretch>
                  <a:fillRect l="-479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CC970D64-824B-92EE-FFFC-6631E3F131A7}"/>
              </a:ext>
            </a:extLst>
          </p:cNvPr>
          <p:cNvSpPr txBox="1"/>
          <p:nvPr/>
        </p:nvSpPr>
        <p:spPr>
          <a:xfrm>
            <a:off x="5973548" y="4298962"/>
            <a:ext cx="150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S-Size-d(0.1)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175701-1E0D-D986-06B8-D9B43AA3CC61}"/>
              </a:ext>
            </a:extLst>
          </p:cNvPr>
          <p:cNvSpPr txBox="1"/>
          <p:nvPr/>
        </p:nvSpPr>
        <p:spPr>
          <a:xfrm>
            <a:off x="2689286" y="3343102"/>
            <a:ext cx="217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BB9940-32EB-E9DD-5388-5C2F7D5260E9}"/>
              </a:ext>
            </a:extLst>
          </p:cNvPr>
          <p:cNvSpPr txBox="1"/>
          <p:nvPr/>
        </p:nvSpPr>
        <p:spPr>
          <a:xfrm>
            <a:off x="4530057" y="1282033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nirK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FAA6F8-080D-E54B-8A9B-18A475400894}"/>
              </a:ext>
            </a:extLst>
          </p:cNvPr>
          <p:cNvSpPr txBox="1"/>
          <p:nvPr/>
        </p:nvSpPr>
        <p:spPr>
          <a:xfrm>
            <a:off x="2878984" y="1750780"/>
            <a:ext cx="68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5380E0-F45E-275A-D08A-1CF3A97E9AE6}"/>
              </a:ext>
            </a:extLst>
          </p:cNvPr>
          <p:cNvSpPr txBox="1"/>
          <p:nvPr/>
        </p:nvSpPr>
        <p:spPr>
          <a:xfrm>
            <a:off x="8048374" y="3083814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8CD30B-1FBB-6CD1-FA9A-6899A8D31CB3}"/>
              </a:ext>
            </a:extLst>
          </p:cNvPr>
          <p:cNvSpPr txBox="1"/>
          <p:nvPr/>
        </p:nvSpPr>
        <p:spPr>
          <a:xfrm>
            <a:off x="3931779" y="138815"/>
            <a:ext cx="236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Size-d[(0.9-01)/0.5]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3AA4BFD-7C64-6DA4-55E7-3328ED7BC1AA}"/>
              </a:ext>
            </a:extLst>
          </p:cNvPr>
          <p:cNvSpPr txBox="1"/>
          <p:nvPr/>
        </p:nvSpPr>
        <p:spPr>
          <a:xfrm>
            <a:off x="5057734" y="6449297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06FCCAD-CE46-5CD8-3954-2BFCD1D7F18C}"/>
              </a:ext>
            </a:extLst>
          </p:cNvPr>
          <p:cNvSpPr txBox="1"/>
          <p:nvPr/>
        </p:nvSpPr>
        <p:spPr>
          <a:xfrm>
            <a:off x="5696591" y="0"/>
            <a:ext cx="89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6C39F38-E7A2-6788-3146-28B94128DDE4}"/>
                  </a:ext>
                </a:extLst>
              </p:cNvPr>
              <p:cNvSpPr txBox="1"/>
              <p:nvPr/>
            </p:nvSpPr>
            <p:spPr>
              <a:xfrm>
                <a:off x="6783276" y="3231784"/>
                <a:ext cx="1193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NH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6C39F38-E7A2-6788-3146-28B94128D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276" y="3231784"/>
                <a:ext cx="1193255" cy="369332"/>
              </a:xfrm>
              <a:prstGeom prst="rect">
                <a:avLst/>
              </a:prstGeom>
              <a:blipFill>
                <a:blip r:embed="rId5"/>
                <a:stretch>
                  <a:fillRect l="-461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22C5D9BB-5D24-DF4A-9C9F-58D037DDE674}"/>
              </a:ext>
            </a:extLst>
          </p:cNvPr>
          <p:cNvSpPr txBox="1"/>
          <p:nvPr/>
        </p:nvSpPr>
        <p:spPr>
          <a:xfrm>
            <a:off x="6834232" y="140208"/>
            <a:ext cx="8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55CC0E8-805F-F637-C95B-62C3F7992F65}"/>
              </a:ext>
            </a:extLst>
          </p:cNvPr>
          <p:cNvSpPr txBox="1"/>
          <p:nvPr/>
        </p:nvSpPr>
        <p:spPr>
          <a:xfrm>
            <a:off x="6683586" y="1239176"/>
            <a:ext cx="89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AB5A322-AE00-4069-9737-895908E32285}"/>
                  </a:ext>
                </a:extLst>
              </p:cNvPr>
              <p:cNvSpPr txBox="1"/>
              <p:nvPr/>
            </p:nvSpPr>
            <p:spPr>
              <a:xfrm>
                <a:off x="8937063" y="2704573"/>
                <a:ext cx="1049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NO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AB5A322-AE00-4069-9737-895908E32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063" y="2704573"/>
                <a:ext cx="1049964" cy="369332"/>
              </a:xfrm>
              <a:prstGeom prst="rect">
                <a:avLst/>
              </a:prstGeom>
              <a:blipFill>
                <a:blip r:embed="rId6"/>
                <a:stretch>
                  <a:fillRect l="-465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AF60975A-FADA-5B72-839C-E6AF335AC1B6}"/>
              </a:ext>
            </a:extLst>
          </p:cNvPr>
          <p:cNvSpPr txBox="1"/>
          <p:nvPr/>
        </p:nvSpPr>
        <p:spPr>
          <a:xfrm>
            <a:off x="6619022" y="5167996"/>
            <a:ext cx="150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S-Size-d(0.5)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BE18203-3B83-0334-013E-572D8EA88DBC}"/>
              </a:ext>
            </a:extLst>
          </p:cNvPr>
          <p:cNvSpPr txBox="1"/>
          <p:nvPr/>
        </p:nvSpPr>
        <p:spPr>
          <a:xfrm>
            <a:off x="4678246" y="2283414"/>
            <a:ext cx="150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S-Size-d(0.9)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26B4AF4-1033-DE81-D238-6D73F2379200}"/>
              </a:ext>
            </a:extLst>
          </p:cNvPr>
          <p:cNvSpPr txBox="1"/>
          <p:nvPr/>
        </p:nvSpPr>
        <p:spPr>
          <a:xfrm>
            <a:off x="8578060" y="1687191"/>
            <a:ext cx="8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041497C-6995-DEE0-949D-C495FEC8226F}"/>
              </a:ext>
            </a:extLst>
          </p:cNvPr>
          <p:cNvSpPr txBox="1"/>
          <p:nvPr/>
        </p:nvSpPr>
        <p:spPr>
          <a:xfrm>
            <a:off x="2410915" y="2782951"/>
            <a:ext cx="10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5DF644E-4EBB-CBDD-F589-DCF7AF9625F4}"/>
              </a:ext>
            </a:extLst>
          </p:cNvPr>
          <p:cNvSpPr txBox="1"/>
          <p:nvPr/>
        </p:nvSpPr>
        <p:spPr>
          <a:xfrm>
            <a:off x="8529752" y="4933394"/>
            <a:ext cx="8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71BEF8-1F48-B8CC-CAD5-5396EC463EFA}"/>
              </a:ext>
            </a:extLst>
          </p:cNvPr>
          <p:cNvSpPr txBox="1"/>
          <p:nvPr/>
        </p:nvSpPr>
        <p:spPr>
          <a:xfrm>
            <a:off x="7917660" y="787079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nirS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5480E83-CA74-B9A0-D00A-35A18A463099}"/>
              </a:ext>
            </a:extLst>
          </p:cNvPr>
          <p:cNvSpPr txBox="1"/>
          <p:nvPr/>
        </p:nvSpPr>
        <p:spPr>
          <a:xfrm>
            <a:off x="2553608" y="4031216"/>
            <a:ext cx="10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E5BFFE6-E426-2D00-1C59-3BABC25E7D25}"/>
              </a:ext>
            </a:extLst>
          </p:cNvPr>
          <p:cNvSpPr txBox="1"/>
          <p:nvPr/>
        </p:nvSpPr>
        <p:spPr>
          <a:xfrm>
            <a:off x="6983656" y="4168592"/>
            <a:ext cx="217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Archaeal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EDB1ACF-CD0E-58EA-C53C-03F871156497}"/>
              </a:ext>
            </a:extLst>
          </p:cNvPr>
          <p:cNvSpPr txBox="1"/>
          <p:nvPr/>
        </p:nvSpPr>
        <p:spPr>
          <a:xfrm>
            <a:off x="7692314" y="5837408"/>
            <a:ext cx="7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26F1FAC-37E7-A209-E45B-69EDB88658CA}"/>
              </a:ext>
            </a:extLst>
          </p:cNvPr>
          <p:cNvSpPr txBox="1"/>
          <p:nvPr/>
        </p:nvSpPr>
        <p:spPr>
          <a:xfrm>
            <a:off x="8906485" y="3903263"/>
            <a:ext cx="75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hzsA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6FCA179-9C92-F04F-562E-99F45AF33121}"/>
              </a:ext>
            </a:extLst>
          </p:cNvPr>
          <p:cNvSpPr txBox="1"/>
          <p:nvPr/>
        </p:nvSpPr>
        <p:spPr>
          <a:xfrm>
            <a:off x="3567241" y="5921528"/>
            <a:ext cx="129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AOB_amoA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0D39117-E35E-E0CB-E544-801AE01F56AE}"/>
              </a:ext>
            </a:extLst>
          </p:cNvPr>
          <p:cNvSpPr txBox="1"/>
          <p:nvPr/>
        </p:nvSpPr>
        <p:spPr>
          <a:xfrm>
            <a:off x="6368608" y="6419840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20CA23A-239F-EB19-106A-843C599C18FC}"/>
              </a:ext>
            </a:extLst>
          </p:cNvPr>
          <p:cNvSpPr txBox="1"/>
          <p:nvPr/>
        </p:nvSpPr>
        <p:spPr>
          <a:xfrm>
            <a:off x="5892385" y="5495077"/>
            <a:ext cx="75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A07974C-37D6-7607-2270-BB45869CBBB0}"/>
              </a:ext>
            </a:extLst>
          </p:cNvPr>
          <p:cNvSpPr txBox="1"/>
          <p:nvPr/>
        </p:nvSpPr>
        <p:spPr>
          <a:xfrm>
            <a:off x="4654152" y="3349807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hzo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68644A1-07CE-6B35-0DF6-3D4948974A27}"/>
              </a:ext>
            </a:extLst>
          </p:cNvPr>
          <p:cNvSpPr txBox="1"/>
          <p:nvPr/>
        </p:nvSpPr>
        <p:spPr>
          <a:xfrm>
            <a:off x="5270150" y="4353258"/>
            <a:ext cx="75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nifH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EC6BF1F-DF81-08D5-D6DE-222B051192B5}"/>
              </a:ext>
            </a:extLst>
          </p:cNvPr>
          <p:cNvSpPr txBox="1"/>
          <p:nvPr/>
        </p:nvSpPr>
        <p:spPr>
          <a:xfrm>
            <a:off x="6204320" y="2273988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hzsB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A69D0B6-6691-CFE0-01C5-8ABF1555905A}"/>
              </a:ext>
            </a:extLst>
          </p:cNvPr>
          <p:cNvSpPr txBox="1"/>
          <p:nvPr/>
        </p:nvSpPr>
        <p:spPr>
          <a:xfrm>
            <a:off x="7462114" y="2061354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nxrA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3022D01-481A-A35F-E7D3-271B739BFDE0}"/>
              </a:ext>
            </a:extLst>
          </p:cNvPr>
          <p:cNvSpPr txBox="1"/>
          <p:nvPr/>
        </p:nvSpPr>
        <p:spPr>
          <a:xfrm>
            <a:off x="5584413" y="1145659"/>
            <a:ext cx="89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7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CF721537-21C8-7B4F-4E87-B056E9DB6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8855" y="0"/>
            <a:ext cx="695429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468D49E-FEA4-A925-4774-65A00143A1F5}"/>
              </a:ext>
            </a:extLst>
          </p:cNvPr>
          <p:cNvSpPr txBox="1"/>
          <p:nvPr/>
        </p:nvSpPr>
        <p:spPr>
          <a:xfrm>
            <a:off x="6558700" y="2871289"/>
            <a:ext cx="75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960ACE-BAB5-CF09-7A8C-2CB47220FEF0}"/>
              </a:ext>
            </a:extLst>
          </p:cNvPr>
          <p:cNvSpPr txBox="1"/>
          <p:nvPr/>
        </p:nvSpPr>
        <p:spPr>
          <a:xfrm>
            <a:off x="6966199" y="6343284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9DFDE1-E3C4-1AD8-209D-C30C8EE858E1}"/>
              </a:ext>
            </a:extLst>
          </p:cNvPr>
          <p:cNvSpPr txBox="1"/>
          <p:nvPr/>
        </p:nvSpPr>
        <p:spPr>
          <a:xfrm>
            <a:off x="8722986" y="3285650"/>
            <a:ext cx="129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AOA_amoA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6A78FD-AA26-0510-3CDA-1D87C82467E7}"/>
              </a:ext>
            </a:extLst>
          </p:cNvPr>
          <p:cNvSpPr txBox="1"/>
          <p:nvPr/>
        </p:nvSpPr>
        <p:spPr>
          <a:xfrm>
            <a:off x="6112423" y="4102022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651E41-E1FE-E05F-BDD9-4BDCC5D146B1}"/>
                  </a:ext>
                </a:extLst>
              </p:cNvPr>
              <p:cNvSpPr txBox="1"/>
              <p:nvPr/>
            </p:nvSpPr>
            <p:spPr>
              <a:xfrm>
                <a:off x="5999731" y="1332236"/>
                <a:ext cx="1013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NO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651E41-E1FE-E05F-BDD9-4BDCC5D14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731" y="1332236"/>
                <a:ext cx="1013632" cy="369332"/>
              </a:xfrm>
              <a:prstGeom prst="rect">
                <a:avLst/>
              </a:prstGeom>
              <a:blipFill>
                <a:blip r:embed="rId4"/>
                <a:stretch>
                  <a:fillRect l="-481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66EB8A3-518E-85FD-C1A9-EE1A8172CAEC}"/>
              </a:ext>
            </a:extLst>
          </p:cNvPr>
          <p:cNvSpPr txBox="1"/>
          <p:nvPr/>
        </p:nvSpPr>
        <p:spPr>
          <a:xfrm>
            <a:off x="4669087" y="6456721"/>
            <a:ext cx="217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A4437CA-9F47-25C1-D94C-6453768F841D}"/>
              </a:ext>
            </a:extLst>
          </p:cNvPr>
          <p:cNvSpPr txBox="1"/>
          <p:nvPr/>
        </p:nvSpPr>
        <p:spPr>
          <a:xfrm>
            <a:off x="3853513" y="2643754"/>
            <a:ext cx="102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514CD37-0235-93ED-FE99-53F87F586E7A}"/>
              </a:ext>
            </a:extLst>
          </p:cNvPr>
          <p:cNvSpPr txBox="1"/>
          <p:nvPr/>
        </p:nvSpPr>
        <p:spPr>
          <a:xfrm>
            <a:off x="8069274" y="883342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A92B3B6-2A3E-B3A7-44F3-C78C22376BBA}"/>
              </a:ext>
            </a:extLst>
          </p:cNvPr>
          <p:cNvSpPr txBox="1"/>
          <p:nvPr/>
        </p:nvSpPr>
        <p:spPr>
          <a:xfrm>
            <a:off x="2536693" y="2295891"/>
            <a:ext cx="10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CDC8A93-09A7-7A66-C431-4F1D9CE910A7}"/>
              </a:ext>
            </a:extLst>
          </p:cNvPr>
          <p:cNvSpPr txBox="1"/>
          <p:nvPr/>
        </p:nvSpPr>
        <p:spPr>
          <a:xfrm>
            <a:off x="3523531" y="4061681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6C36F4-8736-6FCC-1445-7D52EAC74756}"/>
              </a:ext>
            </a:extLst>
          </p:cNvPr>
          <p:cNvSpPr txBox="1"/>
          <p:nvPr/>
        </p:nvSpPr>
        <p:spPr>
          <a:xfrm>
            <a:off x="7650876" y="3274525"/>
            <a:ext cx="89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7AA1C6A-415D-0D03-83C5-DB4F420BB1EE}"/>
                  </a:ext>
                </a:extLst>
              </p:cNvPr>
              <p:cNvSpPr txBox="1"/>
              <p:nvPr/>
            </p:nvSpPr>
            <p:spPr>
              <a:xfrm>
                <a:off x="8639402" y="2034208"/>
                <a:ext cx="1193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NH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7AA1C6A-415D-0D03-83C5-DB4F420BB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402" y="2034208"/>
                <a:ext cx="1193255" cy="369332"/>
              </a:xfrm>
              <a:prstGeom prst="rect">
                <a:avLst/>
              </a:prstGeom>
              <a:blipFill>
                <a:blip r:embed="rId5"/>
                <a:stretch>
                  <a:fillRect l="-408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640092B3-C3A1-49CC-4F51-304E1945A8BC}"/>
              </a:ext>
            </a:extLst>
          </p:cNvPr>
          <p:cNvSpPr txBox="1"/>
          <p:nvPr/>
        </p:nvSpPr>
        <p:spPr>
          <a:xfrm>
            <a:off x="5397948" y="2506787"/>
            <a:ext cx="8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2F86481-BBF9-DBFF-E0C8-AD633172790A}"/>
              </a:ext>
            </a:extLst>
          </p:cNvPr>
          <p:cNvSpPr txBox="1"/>
          <p:nvPr/>
        </p:nvSpPr>
        <p:spPr>
          <a:xfrm>
            <a:off x="7894004" y="5675520"/>
            <a:ext cx="89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713293B-8F51-2F80-9D15-A803ABCFAF52}"/>
              </a:ext>
            </a:extLst>
          </p:cNvPr>
          <p:cNvSpPr txBox="1"/>
          <p:nvPr/>
        </p:nvSpPr>
        <p:spPr>
          <a:xfrm>
            <a:off x="4501883" y="5011420"/>
            <a:ext cx="150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S-Size-d(0.5)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523F1F2-CF48-6907-A30B-A896E0FE3799}"/>
              </a:ext>
            </a:extLst>
          </p:cNvPr>
          <p:cNvSpPr txBox="1"/>
          <p:nvPr/>
        </p:nvSpPr>
        <p:spPr>
          <a:xfrm>
            <a:off x="5254805" y="4030"/>
            <a:ext cx="150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S-Size-d(0.9)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5CA1FAB-70CE-C3CB-BE98-323C7ABC7B8C}"/>
              </a:ext>
            </a:extLst>
          </p:cNvPr>
          <p:cNvSpPr txBox="1"/>
          <p:nvPr/>
        </p:nvSpPr>
        <p:spPr>
          <a:xfrm>
            <a:off x="4210733" y="6041587"/>
            <a:ext cx="10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2815014-F271-D883-5834-E985AF390750}"/>
              </a:ext>
            </a:extLst>
          </p:cNvPr>
          <p:cNvSpPr txBox="1"/>
          <p:nvPr/>
        </p:nvSpPr>
        <p:spPr>
          <a:xfrm>
            <a:off x="7422310" y="4501950"/>
            <a:ext cx="8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3B176C6-4831-2E67-053A-2DFF4E5DC81E}"/>
              </a:ext>
            </a:extLst>
          </p:cNvPr>
          <p:cNvSpPr txBox="1"/>
          <p:nvPr/>
        </p:nvSpPr>
        <p:spPr>
          <a:xfrm>
            <a:off x="4789956" y="3659260"/>
            <a:ext cx="10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9BD8932-ED69-C8B5-29BC-BB97AAA0C400}"/>
              </a:ext>
            </a:extLst>
          </p:cNvPr>
          <p:cNvSpPr txBox="1"/>
          <p:nvPr/>
        </p:nvSpPr>
        <p:spPr>
          <a:xfrm>
            <a:off x="4102084" y="1410013"/>
            <a:ext cx="217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Archaeal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316DD1D-137F-AB66-2799-F2BBF3FFB0D4}"/>
              </a:ext>
            </a:extLst>
          </p:cNvPr>
          <p:cNvSpPr txBox="1"/>
          <p:nvPr/>
        </p:nvSpPr>
        <p:spPr>
          <a:xfrm>
            <a:off x="3087914" y="5106490"/>
            <a:ext cx="75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nxrA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D807A11-76B0-E1CF-2720-BD6252FEF970}"/>
              </a:ext>
            </a:extLst>
          </p:cNvPr>
          <p:cNvSpPr txBox="1"/>
          <p:nvPr/>
        </p:nvSpPr>
        <p:spPr>
          <a:xfrm>
            <a:off x="6143296" y="5332755"/>
            <a:ext cx="7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nifH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98F87D2-3397-078A-C227-4C4D6F8850C6}"/>
              </a:ext>
            </a:extLst>
          </p:cNvPr>
          <p:cNvSpPr txBox="1"/>
          <p:nvPr/>
        </p:nvSpPr>
        <p:spPr>
          <a:xfrm>
            <a:off x="8729674" y="4568335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hzsA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3084A62-4506-4866-ABB3-E308CC51FE4B}"/>
              </a:ext>
            </a:extLst>
          </p:cNvPr>
          <p:cNvSpPr txBox="1"/>
          <p:nvPr/>
        </p:nvSpPr>
        <p:spPr>
          <a:xfrm>
            <a:off x="7408415" y="1902809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hzo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E0B6B2B-AA05-4D40-95E4-09C372C22FB1}"/>
              </a:ext>
            </a:extLst>
          </p:cNvPr>
          <p:cNvSpPr txBox="1"/>
          <p:nvPr/>
        </p:nvSpPr>
        <p:spPr>
          <a:xfrm>
            <a:off x="2536693" y="3659260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nirK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6EB6442-B194-A9A3-8D5D-1F93A4498055}"/>
              </a:ext>
            </a:extLst>
          </p:cNvPr>
          <p:cNvSpPr txBox="1"/>
          <p:nvPr/>
        </p:nvSpPr>
        <p:spPr>
          <a:xfrm>
            <a:off x="6917602" y="267244"/>
            <a:ext cx="89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050DDC0-F0E2-B4F5-1E25-C948B719A252}"/>
              </a:ext>
            </a:extLst>
          </p:cNvPr>
          <p:cNvSpPr txBox="1"/>
          <p:nvPr/>
        </p:nvSpPr>
        <p:spPr>
          <a:xfrm>
            <a:off x="4327147" y="251844"/>
            <a:ext cx="7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F530E7C-54AD-3704-5323-9A99F44DF22F}"/>
              </a:ext>
            </a:extLst>
          </p:cNvPr>
          <p:cNvSpPr txBox="1"/>
          <p:nvPr/>
        </p:nvSpPr>
        <p:spPr>
          <a:xfrm>
            <a:off x="3387155" y="1214082"/>
            <a:ext cx="79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4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04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93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325</Words>
  <Application>Microsoft Office PowerPoint</Application>
  <PresentationFormat>宽屏</PresentationFormat>
  <Paragraphs>193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曼 亚灿</dc:creator>
  <cp:lastModifiedBy>曼 亚灿</cp:lastModifiedBy>
  <cp:revision>12</cp:revision>
  <dcterms:created xsi:type="dcterms:W3CDTF">2023-01-09T03:00:52Z</dcterms:created>
  <dcterms:modified xsi:type="dcterms:W3CDTF">2023-01-21T02:37:32Z</dcterms:modified>
</cp:coreProperties>
</file>