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3FEDD-C858-C467-3233-C3F30F9E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BB42B2-AE96-4270-92FF-7B767CF98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CD77F3-BD84-2379-72C6-F35C61F47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BB042-B0E1-62FA-360E-77B9CCD5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5062DD-80C2-9AC3-F6EC-18FD83BA4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92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AE6A-B00E-576C-39DB-13F067A1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400A0E-29F9-A0AC-0B25-6CD7115A5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C01A9-720C-059B-ACE6-2B590E45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439C51-3A95-04C8-5739-1B0EE0E29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7962F-FDC6-CEEB-347A-8F0743DE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57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35E2FB-D75C-D4A8-3829-E0C39074A9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6EBAA-91A3-10C7-FF1B-133EAA96A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DCA2C-BD4F-13C0-1372-19E54222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99D98-D30E-5A62-35CF-71336911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2666B8-B769-0A65-018A-DB928A1E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07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120BA-1970-EBC6-C7AF-C69E8B3A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E81FB-D84C-0AEB-50C1-83E1DEC3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50F591-51E3-A750-1448-8B802BEE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9CD54-76B9-469F-45B0-151F014D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BE25C-8332-29FF-66FF-A053D274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59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AAB47-332D-42F0-DF42-6D8EC5DD9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01769A-4DC9-A64C-602D-34B681411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BF36F-76F9-4CF9-6888-A7150778D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BF945-ADDE-6AA3-10A2-6A4EE50B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24C39-38D4-4BCB-16A1-4148159F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395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BADE7-E270-29AB-CEBD-C077E860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6F453-E39A-5D01-1A53-288D37D0D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2E2ED8-7731-550B-BDD5-FB05AE064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49AAC-9513-5037-70BD-A9FE20D4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18AC2B-4A15-B6E2-6D40-D254F8E0E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76654E-07EA-0957-9A74-B1F8D6B0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1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1570A6-5FC3-ADC8-DB07-07CC2749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97788A-6BE4-2CB1-2A02-225E4F6E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1B67F1-F608-BC64-A4E3-74A951C3D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809550-6998-18BB-7FE7-0928C3186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56686AA-B9B0-0756-CA48-EE291E04C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A6E22-4818-699D-B1AE-80B0AA61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BF1BE4-66B4-1269-4E05-3D5891E11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31730D-5BF0-BFE3-2BD7-AE967194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41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A9B5A-C2BD-8E7B-1D02-F176EFFA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781C8C-7B45-07CA-3689-EF8C2B2C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64A023-AAF6-5CDE-F223-FA1121E5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89AD4A-21A5-A036-A97D-F1AF67D3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7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A12C57-CDA1-1C3A-293B-4CF0291F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36519-E4D6-5F5E-8B96-F0DBB7DA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5BC0D-E2AF-6847-7B84-132FB40E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01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0EDA-2AF1-91AC-2597-F24E4CE5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82CA4-390A-86FA-64CD-9ED107C9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DAB2F6-E78F-E5DA-425C-27144F6D2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D3ECA8-8A80-1D70-87EB-C20178318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92DAE-FA28-335A-9D67-2A1DB936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9B8F17-B0B3-74D3-2E65-25870265C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09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F2D32-D4A7-C89D-2A79-8AE1B7E89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5C0E59-23E8-73C1-1FFD-4C60AF4E1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781948-EE04-0BFA-AB4F-70E22BC05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A3E35C-988E-AF48-8E55-0BA12A5A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80A458-AE81-5BAD-F2B0-C506BD19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BA99F-ED12-39B8-0044-715C1E7A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33EDBA-05F1-1F3F-7FC2-B12D3D1A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2B924C-865D-41BE-A2C4-912E3B621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6CEC4-CD27-E81B-E432-E13A5AC53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0A42-8C40-49CD-9330-5131C661AC66}" type="datetimeFigureOut">
              <a:rPr lang="zh-CN" altLang="en-US" smtClean="0"/>
              <a:t>2023/1/9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FDCADB-A25A-5F80-79A3-0B3B3FB66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C0C51-2DFC-93EF-F803-843BB7193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0A991-6C4F-4402-8700-7CD0C5993F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28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3720BD65-8F68-65A0-6490-EFC38BCAA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4136" y="0"/>
            <a:ext cx="680372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3AF94D-005E-7CC8-873D-15007F41E9D8}"/>
              </a:ext>
            </a:extLst>
          </p:cNvPr>
          <p:cNvSpPr txBox="1"/>
          <p:nvPr/>
        </p:nvSpPr>
        <p:spPr>
          <a:xfrm>
            <a:off x="3767877" y="572853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9295FE-8504-A1B1-E83C-F64B79EE91BE}"/>
              </a:ext>
            </a:extLst>
          </p:cNvPr>
          <p:cNvSpPr txBox="1"/>
          <p:nvPr/>
        </p:nvSpPr>
        <p:spPr>
          <a:xfrm>
            <a:off x="4861503" y="244744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1BE1FC-9188-F3C2-E5B3-71D499EE8F79}"/>
              </a:ext>
            </a:extLst>
          </p:cNvPr>
          <p:cNvSpPr txBox="1"/>
          <p:nvPr/>
        </p:nvSpPr>
        <p:spPr>
          <a:xfrm>
            <a:off x="1327149" y="-852144"/>
            <a:ext cx="236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枯水期功能基因与环境因子相关性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154BF8-F721-95FF-965F-8B7F96BC15FE}"/>
              </a:ext>
            </a:extLst>
          </p:cNvPr>
          <p:cNvSpPr txBox="1"/>
          <p:nvPr/>
        </p:nvSpPr>
        <p:spPr>
          <a:xfrm>
            <a:off x="3028660" y="161111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099CA3-BDFC-5C93-0990-E4C1558D1994}"/>
              </a:ext>
            </a:extLst>
          </p:cNvPr>
          <p:cNvSpPr txBox="1"/>
          <p:nvPr/>
        </p:nvSpPr>
        <p:spPr>
          <a:xfrm>
            <a:off x="2130769" y="2869768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A2E3B0-353F-4345-A4C7-717DF7C5FC5A}"/>
              </a:ext>
            </a:extLst>
          </p:cNvPr>
          <p:cNvSpPr txBox="1"/>
          <p:nvPr/>
        </p:nvSpPr>
        <p:spPr>
          <a:xfrm>
            <a:off x="3708761" y="280393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468DC9-519F-B9C0-31AB-BB5DD57111A5}"/>
                  </a:ext>
                </a:extLst>
              </p:cNvPr>
              <p:cNvSpPr txBox="1"/>
              <p:nvPr/>
            </p:nvSpPr>
            <p:spPr>
              <a:xfrm>
                <a:off x="2478916" y="4054711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-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468DC9-519F-B9C0-31AB-BB5DD5711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916" y="4054711"/>
                <a:ext cx="660400" cy="369332"/>
              </a:xfrm>
              <a:prstGeom prst="rect">
                <a:avLst/>
              </a:prstGeom>
              <a:blipFill>
                <a:blip r:embed="rId4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1277DAF-5732-2718-19A0-D621D64FE0F0}"/>
              </a:ext>
            </a:extLst>
          </p:cNvPr>
          <p:cNvSpPr txBox="1"/>
          <p:nvPr/>
        </p:nvSpPr>
        <p:spPr>
          <a:xfrm>
            <a:off x="2935225" y="5276187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D0539C-D758-13DA-D0AD-48464825276D}"/>
              </a:ext>
            </a:extLst>
          </p:cNvPr>
          <p:cNvSpPr txBox="1"/>
          <p:nvPr/>
        </p:nvSpPr>
        <p:spPr>
          <a:xfrm>
            <a:off x="3367696" y="6098172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4C5DC2-9DED-49B3-181F-7977DFB825EF}"/>
              </a:ext>
            </a:extLst>
          </p:cNvPr>
          <p:cNvSpPr txBox="1"/>
          <p:nvPr/>
        </p:nvSpPr>
        <p:spPr>
          <a:xfrm>
            <a:off x="5427709" y="644468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7E45A6-962B-8866-FF14-B7025DEFE167}"/>
              </a:ext>
            </a:extLst>
          </p:cNvPr>
          <p:cNvSpPr txBox="1"/>
          <p:nvPr/>
        </p:nvSpPr>
        <p:spPr>
          <a:xfrm>
            <a:off x="6452428" y="6303585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D48B77-1436-975B-5175-91753065D4C0}"/>
              </a:ext>
            </a:extLst>
          </p:cNvPr>
          <p:cNvSpPr txBox="1"/>
          <p:nvPr/>
        </p:nvSpPr>
        <p:spPr>
          <a:xfrm>
            <a:off x="8604049" y="477636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CB5657-B958-171D-42F2-B67DB370CE1B}"/>
              </a:ext>
            </a:extLst>
          </p:cNvPr>
          <p:cNvSpPr txBox="1"/>
          <p:nvPr/>
        </p:nvSpPr>
        <p:spPr>
          <a:xfrm>
            <a:off x="9012334" y="360002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2C6EEE-CDD1-F78C-19DD-E6ABEDB07143}"/>
              </a:ext>
            </a:extLst>
          </p:cNvPr>
          <p:cNvSpPr txBox="1"/>
          <p:nvPr/>
        </p:nvSpPr>
        <p:spPr>
          <a:xfrm>
            <a:off x="6846487" y="5158948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00A2555-0546-6880-B380-F57A9D86480B}"/>
              </a:ext>
            </a:extLst>
          </p:cNvPr>
          <p:cNvSpPr txBox="1"/>
          <p:nvPr/>
        </p:nvSpPr>
        <p:spPr>
          <a:xfrm>
            <a:off x="7884864" y="2269139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FE138F-A2D7-30C3-5651-DA6646692DCC}"/>
              </a:ext>
            </a:extLst>
          </p:cNvPr>
          <p:cNvSpPr txBox="1"/>
          <p:nvPr/>
        </p:nvSpPr>
        <p:spPr>
          <a:xfrm>
            <a:off x="8220089" y="1182572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BC65906-6370-1383-FF6B-12FA7BE76914}"/>
              </a:ext>
            </a:extLst>
          </p:cNvPr>
          <p:cNvSpPr txBox="1"/>
          <p:nvPr/>
        </p:nvSpPr>
        <p:spPr>
          <a:xfrm>
            <a:off x="7228127" y="41196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06D8087-502D-848D-8E72-4DA833F27494}"/>
              </a:ext>
            </a:extLst>
          </p:cNvPr>
          <p:cNvSpPr txBox="1"/>
          <p:nvPr/>
        </p:nvSpPr>
        <p:spPr>
          <a:xfrm>
            <a:off x="5986444" y="-946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018F97-2E0B-C0A1-29F2-5195A749BC31}"/>
              </a:ext>
            </a:extLst>
          </p:cNvPr>
          <p:cNvSpPr txBox="1"/>
          <p:nvPr/>
        </p:nvSpPr>
        <p:spPr>
          <a:xfrm>
            <a:off x="4783396" y="175199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81FCCB-FE51-E532-1511-E85C324649F7}"/>
                  </a:ext>
                </a:extLst>
              </p:cNvPr>
              <p:cNvSpPr txBox="1"/>
              <p:nvPr/>
            </p:nvSpPr>
            <p:spPr>
              <a:xfrm>
                <a:off x="4523527" y="3613087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81FCCB-FE51-E532-1511-E85C32464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527" y="3613087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0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8F08194B-4994-3FF8-7E89-CC4AEB676D1C}"/>
              </a:ext>
            </a:extLst>
          </p:cNvPr>
          <p:cNvSpPr txBox="1"/>
          <p:nvPr/>
        </p:nvSpPr>
        <p:spPr>
          <a:xfrm>
            <a:off x="7703118" y="4199045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E14F9DD-3433-898A-FDF8-DA1FB801495D}"/>
                  </a:ext>
                </a:extLst>
              </p:cNvPr>
              <p:cNvSpPr txBox="1"/>
              <p:nvPr/>
            </p:nvSpPr>
            <p:spPr>
              <a:xfrm>
                <a:off x="4010016" y="1665314"/>
                <a:ext cx="102702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E14F9DD-3433-898A-FDF8-DA1FB801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016" y="1665314"/>
                <a:ext cx="1027022" cy="373307"/>
              </a:xfrm>
              <a:prstGeom prst="rect">
                <a:avLst/>
              </a:prstGeom>
              <a:blipFill>
                <a:blip r:embed="rId6"/>
                <a:stretch>
                  <a:fillRect l="-5357" t="-655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038BAAA5-056F-599D-1B78-C9CF5E6D3432}"/>
              </a:ext>
            </a:extLst>
          </p:cNvPr>
          <p:cNvSpPr txBox="1"/>
          <p:nvPr/>
        </p:nvSpPr>
        <p:spPr>
          <a:xfrm>
            <a:off x="5404820" y="4450989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4B19A5C-F91E-65FC-0A08-99ABAD08F826}"/>
                  </a:ext>
                </a:extLst>
              </p:cNvPr>
              <p:cNvSpPr txBox="1"/>
              <p:nvPr/>
            </p:nvSpPr>
            <p:spPr>
              <a:xfrm>
                <a:off x="4369161" y="4989159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4B19A5C-F91E-65FC-0A08-99ABAD08F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161" y="4989159"/>
                <a:ext cx="1049964" cy="369332"/>
              </a:xfrm>
              <a:prstGeom prst="rect">
                <a:avLst/>
              </a:prstGeom>
              <a:blipFill>
                <a:blip r:embed="rId7"/>
                <a:stretch>
                  <a:fillRect l="-5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6F4D99D4-B77C-EA36-5BF9-0755B50E325C}"/>
              </a:ext>
            </a:extLst>
          </p:cNvPr>
          <p:cNvSpPr txBox="1"/>
          <p:nvPr/>
        </p:nvSpPr>
        <p:spPr>
          <a:xfrm>
            <a:off x="3815502" y="4046577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CDB25B0-CA3E-E7D0-2E0D-C30D1DCF2C0A}"/>
              </a:ext>
            </a:extLst>
          </p:cNvPr>
          <p:cNvSpPr txBox="1"/>
          <p:nvPr/>
        </p:nvSpPr>
        <p:spPr>
          <a:xfrm>
            <a:off x="5334274" y="549689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0D734A4-77E0-6DDE-0462-F001EE05C934}"/>
              </a:ext>
            </a:extLst>
          </p:cNvPr>
          <p:cNvSpPr txBox="1"/>
          <p:nvPr/>
        </p:nvSpPr>
        <p:spPr>
          <a:xfrm>
            <a:off x="7523420" y="573263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E803A56-31F7-3287-1D27-EFC0443FA7FB}"/>
              </a:ext>
            </a:extLst>
          </p:cNvPr>
          <p:cNvSpPr txBox="1"/>
          <p:nvPr/>
        </p:nvSpPr>
        <p:spPr>
          <a:xfrm>
            <a:off x="6897927" y="2973727"/>
            <a:ext cx="102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9C6A231-EE29-4C81-5604-0F534CFF7A91}"/>
              </a:ext>
            </a:extLst>
          </p:cNvPr>
          <p:cNvSpPr txBox="1"/>
          <p:nvPr/>
        </p:nvSpPr>
        <p:spPr>
          <a:xfrm>
            <a:off x="6194405" y="1057312"/>
            <a:ext cx="14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65A064D-695F-AFA4-7D3A-69E4565098E0}"/>
              </a:ext>
            </a:extLst>
          </p:cNvPr>
          <p:cNvSpPr txBox="1"/>
          <p:nvPr/>
        </p:nvSpPr>
        <p:spPr>
          <a:xfrm>
            <a:off x="5230794" y="1182572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CD0A945-938C-6199-FB29-4A64BDC29919}"/>
              </a:ext>
            </a:extLst>
          </p:cNvPr>
          <p:cNvSpPr txBox="1"/>
          <p:nvPr/>
        </p:nvSpPr>
        <p:spPr>
          <a:xfrm>
            <a:off x="7453479" y="1871213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A7CB0B-E0F6-2064-C0A4-34346CA34A4D}"/>
              </a:ext>
            </a:extLst>
          </p:cNvPr>
          <p:cNvSpPr txBox="1"/>
          <p:nvPr/>
        </p:nvSpPr>
        <p:spPr>
          <a:xfrm>
            <a:off x="6031467" y="2094491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103FA3E-0772-1AA1-7088-C32F14F05E7B}"/>
              </a:ext>
            </a:extLst>
          </p:cNvPr>
          <p:cNvSpPr txBox="1"/>
          <p:nvPr/>
        </p:nvSpPr>
        <p:spPr>
          <a:xfrm>
            <a:off x="6595225" y="4077784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F6CE22A-D2F1-34F7-E288-C2A411989EC6}"/>
              </a:ext>
            </a:extLst>
          </p:cNvPr>
          <p:cNvSpPr txBox="1"/>
          <p:nvPr/>
        </p:nvSpPr>
        <p:spPr>
          <a:xfrm>
            <a:off x="5762639" y="325910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66A12B-75AA-4E8E-3508-93C56BC7CFE9}"/>
              </a:ext>
            </a:extLst>
          </p:cNvPr>
          <p:cNvSpPr txBox="1"/>
          <p:nvPr/>
        </p:nvSpPr>
        <p:spPr>
          <a:xfrm>
            <a:off x="8006696" y="298496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2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图形 39">
            <a:extLst>
              <a:ext uri="{FF2B5EF4-FFF2-40B4-BE49-F238E27FC236}">
                <a16:creationId xmlns:a16="http://schemas.microsoft.com/office/drawing/2014/main" id="{6F6E9860-609A-3B0C-F539-CDDC0E9D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9436" y="0"/>
            <a:ext cx="687312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D310AFF-91F0-9B7E-1F1B-0FCCE340A4A8}"/>
              </a:ext>
            </a:extLst>
          </p:cNvPr>
          <p:cNvSpPr txBox="1"/>
          <p:nvPr/>
        </p:nvSpPr>
        <p:spPr>
          <a:xfrm>
            <a:off x="4573352" y="186179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AB2B72-8A59-1C85-E217-1D6A8C45CA15}"/>
              </a:ext>
            </a:extLst>
          </p:cNvPr>
          <p:cNvSpPr txBox="1"/>
          <p:nvPr/>
        </p:nvSpPr>
        <p:spPr>
          <a:xfrm>
            <a:off x="8611313" y="489554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C4D3C8-9BA7-896F-620C-79F23B9DFCF0}"/>
              </a:ext>
            </a:extLst>
          </p:cNvPr>
          <p:cNvSpPr txBox="1"/>
          <p:nvPr/>
        </p:nvSpPr>
        <p:spPr>
          <a:xfrm>
            <a:off x="6596637" y="2621172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DC6A86-4390-B14F-FB61-ADFA9D2D6C70}"/>
                  </a:ext>
                </a:extLst>
              </p:cNvPr>
              <p:cNvSpPr txBox="1"/>
              <p:nvPr/>
            </p:nvSpPr>
            <p:spPr>
              <a:xfrm>
                <a:off x="4705729" y="3213324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-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4DC6A86-4390-B14F-FB61-ADFA9D2D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729" y="3213324"/>
                <a:ext cx="660400" cy="369332"/>
              </a:xfrm>
              <a:prstGeom prst="rect">
                <a:avLst/>
              </a:prstGeom>
              <a:blipFill>
                <a:blip r:embed="rId4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4317C6B-DAF8-09F5-224B-02A7A3187377}"/>
              </a:ext>
            </a:extLst>
          </p:cNvPr>
          <p:cNvSpPr txBox="1"/>
          <p:nvPr/>
        </p:nvSpPr>
        <p:spPr>
          <a:xfrm>
            <a:off x="5545140" y="119411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0C8341B-C24C-D2AC-2600-78CFCDD31ADB}"/>
              </a:ext>
            </a:extLst>
          </p:cNvPr>
          <p:cNvSpPr txBox="1"/>
          <p:nvPr/>
        </p:nvSpPr>
        <p:spPr>
          <a:xfrm>
            <a:off x="5139976" y="22658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FD7888-844F-BFAE-EBA6-9C4A4A3B10F1}"/>
              </a:ext>
            </a:extLst>
          </p:cNvPr>
          <p:cNvSpPr txBox="1"/>
          <p:nvPr/>
        </p:nvSpPr>
        <p:spPr>
          <a:xfrm>
            <a:off x="5545140" y="399766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CBC1B79-0606-ED5C-8C31-A9FC21AF4A24}"/>
              </a:ext>
            </a:extLst>
          </p:cNvPr>
          <p:cNvSpPr txBox="1"/>
          <p:nvPr/>
        </p:nvSpPr>
        <p:spPr>
          <a:xfrm>
            <a:off x="5367609" y="2417050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A579D7-8CBA-E092-F57E-C553B3C53504}"/>
              </a:ext>
            </a:extLst>
          </p:cNvPr>
          <p:cNvSpPr txBox="1"/>
          <p:nvPr/>
        </p:nvSpPr>
        <p:spPr>
          <a:xfrm>
            <a:off x="8008453" y="74558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2D2772C-DC20-A13B-3C3F-90A3D426775B}"/>
              </a:ext>
            </a:extLst>
          </p:cNvPr>
          <p:cNvSpPr txBox="1"/>
          <p:nvPr/>
        </p:nvSpPr>
        <p:spPr>
          <a:xfrm>
            <a:off x="4691146" y="6316990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20F595-EA70-3D6A-3A7B-725EDE5BD6F4}"/>
              </a:ext>
            </a:extLst>
          </p:cNvPr>
          <p:cNvSpPr txBox="1"/>
          <p:nvPr/>
        </p:nvSpPr>
        <p:spPr>
          <a:xfrm>
            <a:off x="6429288" y="4880194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B15626-1321-94CF-7688-AED0B9151B63}"/>
              </a:ext>
            </a:extLst>
          </p:cNvPr>
          <p:cNvSpPr txBox="1"/>
          <p:nvPr/>
        </p:nvSpPr>
        <p:spPr>
          <a:xfrm>
            <a:off x="7017264" y="1554118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B93DBE-A9D7-1414-CBF3-C8F6DCB262C8}"/>
              </a:ext>
            </a:extLst>
          </p:cNvPr>
          <p:cNvSpPr txBox="1"/>
          <p:nvPr/>
        </p:nvSpPr>
        <p:spPr>
          <a:xfrm>
            <a:off x="8899443" y="3813003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3D5EB2-4942-4C20-3FC8-42AC4230439D}"/>
              </a:ext>
            </a:extLst>
          </p:cNvPr>
          <p:cNvSpPr txBox="1"/>
          <p:nvPr/>
        </p:nvSpPr>
        <p:spPr>
          <a:xfrm>
            <a:off x="6028753" y="513881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88FC750-E077-42D9-D97F-536721BD85EB}"/>
              </a:ext>
            </a:extLst>
          </p:cNvPr>
          <p:cNvSpPr txBox="1"/>
          <p:nvPr/>
        </p:nvSpPr>
        <p:spPr>
          <a:xfrm>
            <a:off x="6794969" y="234867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1021420-0FCF-BE35-E11D-11BAF8A69734}"/>
                  </a:ext>
                </a:extLst>
              </p:cNvPr>
              <p:cNvSpPr txBox="1"/>
              <p:nvPr/>
            </p:nvSpPr>
            <p:spPr>
              <a:xfrm>
                <a:off x="4902745" y="5265026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F1021420-0FCF-BE35-E11D-11BAF8A69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745" y="5265026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082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F421F66-1339-A1A4-9D4C-5CA05FBA0AB9}"/>
              </a:ext>
            </a:extLst>
          </p:cNvPr>
          <p:cNvSpPr txBox="1"/>
          <p:nvPr/>
        </p:nvSpPr>
        <p:spPr>
          <a:xfrm>
            <a:off x="6550977" y="3763706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17D0501-9A87-52C9-0741-6973E226C6BF}"/>
                  </a:ext>
                </a:extLst>
              </p:cNvPr>
              <p:cNvSpPr txBox="1"/>
              <p:nvPr/>
            </p:nvSpPr>
            <p:spPr>
              <a:xfrm>
                <a:off x="7584291" y="2757481"/>
                <a:ext cx="102702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17D0501-9A87-52C9-0741-6973E226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291" y="2757481"/>
                <a:ext cx="1027022" cy="373307"/>
              </a:xfrm>
              <a:prstGeom prst="rect">
                <a:avLst/>
              </a:prstGeom>
              <a:blipFill>
                <a:blip r:embed="rId6"/>
                <a:stretch>
                  <a:fillRect l="-4734"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40D5B8D-D864-5F33-BA13-11A16C11CEBB}"/>
              </a:ext>
            </a:extLst>
          </p:cNvPr>
          <p:cNvSpPr txBox="1"/>
          <p:nvPr/>
        </p:nvSpPr>
        <p:spPr>
          <a:xfrm>
            <a:off x="4276722" y="4367001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00D2D0-69A7-079D-C136-0488402040E7}"/>
                  </a:ext>
                </a:extLst>
              </p:cNvPr>
              <p:cNvSpPr txBox="1"/>
              <p:nvPr/>
            </p:nvSpPr>
            <p:spPr>
              <a:xfrm>
                <a:off x="8838163" y="2691128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00D2D0-69A7-079D-C136-048840204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63" y="2691128"/>
                <a:ext cx="1049964" cy="369332"/>
              </a:xfrm>
              <a:prstGeom prst="rect">
                <a:avLst/>
              </a:prstGeom>
              <a:blipFill>
                <a:blip r:embed="rId7"/>
                <a:stretch>
                  <a:fillRect l="-5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DADA5DBD-53DB-3CDF-53B1-37F69928E36E}"/>
              </a:ext>
            </a:extLst>
          </p:cNvPr>
          <p:cNvSpPr txBox="1"/>
          <p:nvPr/>
        </p:nvSpPr>
        <p:spPr>
          <a:xfrm>
            <a:off x="2659436" y="4895543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CC3685-A157-07F3-8ACE-22F27A1286A1}"/>
              </a:ext>
            </a:extLst>
          </p:cNvPr>
          <p:cNvSpPr txBox="1"/>
          <p:nvPr/>
        </p:nvSpPr>
        <p:spPr>
          <a:xfrm>
            <a:off x="2218471" y="3961838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BF980DD-01E5-DC7A-E9B6-0DFBCD7F79D4}"/>
              </a:ext>
            </a:extLst>
          </p:cNvPr>
          <p:cNvSpPr txBox="1"/>
          <p:nvPr/>
        </p:nvSpPr>
        <p:spPr>
          <a:xfrm>
            <a:off x="7743577" y="3830560"/>
            <a:ext cx="1026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0D1A036-B7BC-7969-72FA-4877BE3186A8}"/>
              </a:ext>
            </a:extLst>
          </p:cNvPr>
          <p:cNvSpPr txBox="1"/>
          <p:nvPr/>
        </p:nvSpPr>
        <p:spPr>
          <a:xfrm>
            <a:off x="6585106" y="6316580"/>
            <a:ext cx="140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5EAA022-BB53-E587-9981-4A391387EB55}"/>
              </a:ext>
            </a:extLst>
          </p:cNvPr>
          <p:cNvSpPr txBox="1"/>
          <p:nvPr/>
        </p:nvSpPr>
        <p:spPr>
          <a:xfrm>
            <a:off x="4811752" y="1339856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8DBDAEB-2EBC-C134-8261-C9AAA2199E26}"/>
              </a:ext>
            </a:extLst>
          </p:cNvPr>
          <p:cNvSpPr txBox="1"/>
          <p:nvPr/>
        </p:nvSpPr>
        <p:spPr>
          <a:xfrm>
            <a:off x="5792511" y="6466010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F3D7208-D233-9383-7426-0B86BF79EC81}"/>
              </a:ext>
            </a:extLst>
          </p:cNvPr>
          <p:cNvSpPr txBox="1"/>
          <p:nvPr/>
        </p:nvSpPr>
        <p:spPr>
          <a:xfrm>
            <a:off x="8498797" y="167201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928C538-10A0-EAE5-80FA-3FF4C537FE3B}"/>
              </a:ext>
            </a:extLst>
          </p:cNvPr>
          <p:cNvSpPr txBox="1"/>
          <p:nvPr/>
        </p:nvSpPr>
        <p:spPr>
          <a:xfrm>
            <a:off x="3677537" y="800599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89DD10B-F0E3-BBA6-0C82-0F5526DEDF2E}"/>
              </a:ext>
            </a:extLst>
          </p:cNvPr>
          <p:cNvSpPr txBox="1"/>
          <p:nvPr/>
        </p:nvSpPr>
        <p:spPr>
          <a:xfrm>
            <a:off x="7870491" y="5809159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2ACA89-96D9-E78E-C0AC-C215A1E86562}"/>
              </a:ext>
            </a:extLst>
          </p:cNvPr>
          <p:cNvSpPr txBox="1"/>
          <p:nvPr/>
        </p:nvSpPr>
        <p:spPr>
          <a:xfrm>
            <a:off x="3559719" y="3406057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55EDA7B-BA86-14F4-2C67-3CB08D4CB8E8}"/>
              </a:ext>
            </a:extLst>
          </p:cNvPr>
          <p:cNvSpPr txBox="1"/>
          <p:nvPr/>
        </p:nvSpPr>
        <p:spPr>
          <a:xfrm>
            <a:off x="3239642" y="2210314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F4B6B79-841B-BFEE-E14B-7C4705296749}"/>
              </a:ext>
            </a:extLst>
          </p:cNvPr>
          <p:cNvSpPr txBox="1"/>
          <p:nvPr/>
        </p:nvSpPr>
        <p:spPr>
          <a:xfrm>
            <a:off x="2861930" y="1661173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E940132-6452-4973-A006-859FEBF8AC80}"/>
              </a:ext>
            </a:extLst>
          </p:cNvPr>
          <p:cNvSpPr txBox="1"/>
          <p:nvPr/>
        </p:nvSpPr>
        <p:spPr>
          <a:xfrm>
            <a:off x="2594480" y="2746775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9DC4D30-5389-26F3-65A8-3DAE7A6B017E}"/>
              </a:ext>
            </a:extLst>
          </p:cNvPr>
          <p:cNvSpPr txBox="1"/>
          <p:nvPr/>
        </p:nvSpPr>
        <p:spPr>
          <a:xfrm>
            <a:off x="3743844" y="5692105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CE718AB-3B8D-C781-7E42-4BA0254CF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7441" y="0"/>
            <a:ext cx="699711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DEF623D-5929-56DC-451F-533FEB134128}"/>
              </a:ext>
            </a:extLst>
          </p:cNvPr>
          <p:cNvSpPr txBox="1"/>
          <p:nvPr/>
        </p:nvSpPr>
        <p:spPr>
          <a:xfrm>
            <a:off x="6772385" y="6272055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EDC2E5-7828-84D1-3EC1-160768700C2A}"/>
              </a:ext>
            </a:extLst>
          </p:cNvPr>
          <p:cNvSpPr txBox="1"/>
          <p:nvPr/>
        </p:nvSpPr>
        <p:spPr>
          <a:xfrm>
            <a:off x="5608034" y="411137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639B65-36BB-9128-B6A5-743B711CA095}"/>
              </a:ext>
            </a:extLst>
          </p:cNvPr>
          <p:cNvSpPr txBox="1"/>
          <p:nvPr/>
        </p:nvSpPr>
        <p:spPr>
          <a:xfrm>
            <a:off x="9118399" y="352836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CB30B8-3BD9-5803-A3C3-C443DCEE2B9D}"/>
              </a:ext>
            </a:extLst>
          </p:cNvPr>
          <p:cNvSpPr txBox="1"/>
          <p:nvPr/>
        </p:nvSpPr>
        <p:spPr>
          <a:xfrm>
            <a:off x="4562798" y="3078251"/>
            <a:ext cx="1293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152C41-ECEB-DEF4-1868-5BF76704418E}"/>
              </a:ext>
            </a:extLst>
          </p:cNvPr>
          <p:cNvSpPr txBox="1"/>
          <p:nvPr/>
        </p:nvSpPr>
        <p:spPr>
          <a:xfrm>
            <a:off x="2569297" y="2953263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B68870-629F-6675-0281-38666C942F01}"/>
                  </a:ext>
                </a:extLst>
              </p:cNvPr>
              <p:cNvSpPr txBox="1"/>
              <p:nvPr/>
            </p:nvSpPr>
            <p:spPr>
              <a:xfrm>
                <a:off x="6442185" y="3336753"/>
                <a:ext cx="66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-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FB68870-629F-6675-0281-38666C942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185" y="3336753"/>
                <a:ext cx="660400" cy="369332"/>
              </a:xfrm>
              <a:prstGeom prst="rect">
                <a:avLst/>
              </a:prstGeom>
              <a:blipFill>
                <a:blip r:embed="rId4"/>
                <a:stretch>
                  <a:fillRect r="-27778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D423C292-21F0-D8D8-EA13-246E029F37B8}"/>
              </a:ext>
            </a:extLst>
          </p:cNvPr>
          <p:cNvSpPr txBox="1"/>
          <p:nvPr/>
        </p:nvSpPr>
        <p:spPr>
          <a:xfrm>
            <a:off x="3953842" y="6127104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870F593-0BA8-1FD3-AF28-00336C2C23CA}"/>
              </a:ext>
            </a:extLst>
          </p:cNvPr>
          <p:cNvSpPr txBox="1"/>
          <p:nvPr/>
        </p:nvSpPr>
        <p:spPr>
          <a:xfrm>
            <a:off x="7887268" y="4668781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CCA1E3-3A6A-2233-DAF5-8DD35EA145F8}"/>
              </a:ext>
            </a:extLst>
          </p:cNvPr>
          <p:cNvSpPr txBox="1"/>
          <p:nvPr/>
        </p:nvSpPr>
        <p:spPr>
          <a:xfrm>
            <a:off x="5462569" y="1080636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F5F0C98-558A-9887-9A2A-C6193851AB2B}"/>
              </a:ext>
            </a:extLst>
          </p:cNvPr>
          <p:cNvSpPr txBox="1"/>
          <p:nvPr/>
        </p:nvSpPr>
        <p:spPr>
          <a:xfrm>
            <a:off x="8594753" y="2363213"/>
            <a:ext cx="102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85676-25BD-1CC2-051A-285910D8AAB3}"/>
              </a:ext>
            </a:extLst>
          </p:cNvPr>
          <p:cNvSpPr txBox="1"/>
          <p:nvPr/>
        </p:nvSpPr>
        <p:spPr>
          <a:xfrm>
            <a:off x="7490971" y="390784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79ACB91-AE25-568B-7726-212F32A1CDD2}"/>
              </a:ext>
            </a:extLst>
          </p:cNvPr>
          <p:cNvSpPr txBox="1"/>
          <p:nvPr/>
        </p:nvSpPr>
        <p:spPr>
          <a:xfrm>
            <a:off x="2272774" y="1612698"/>
            <a:ext cx="2364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S-Size-d[(0.9-01)/0.5]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A9213E-F2CE-8D99-AC39-68BAF800AA5A}"/>
              </a:ext>
            </a:extLst>
          </p:cNvPr>
          <p:cNvSpPr txBox="1"/>
          <p:nvPr/>
        </p:nvSpPr>
        <p:spPr>
          <a:xfrm>
            <a:off x="6984154" y="4568335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F3B675-2EB4-A36D-E078-90A26391415E}"/>
              </a:ext>
            </a:extLst>
          </p:cNvPr>
          <p:cNvSpPr txBox="1"/>
          <p:nvPr/>
        </p:nvSpPr>
        <p:spPr>
          <a:xfrm>
            <a:off x="7306416" y="237001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70DEC70-3EFB-E3D8-D4DA-8CD48528D5CD}"/>
              </a:ext>
            </a:extLst>
          </p:cNvPr>
          <p:cNvSpPr txBox="1"/>
          <p:nvPr/>
        </p:nvSpPr>
        <p:spPr>
          <a:xfrm>
            <a:off x="5824481" y="2288619"/>
            <a:ext cx="89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55402D-2F83-0B09-D3B3-E76C741E80B5}"/>
                  </a:ext>
                </a:extLst>
              </p:cNvPr>
              <p:cNvSpPr txBox="1"/>
              <p:nvPr/>
            </p:nvSpPr>
            <p:spPr>
              <a:xfrm>
                <a:off x="5416796" y="6336469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NH</m:t>
                        </m:r>
                      </m:e>
                      <m:sub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A55402D-2F83-0B09-D3B3-E76C741E8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796" y="6336469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l="-4615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A4390276-761E-3704-0227-E4671C9F28B2}"/>
              </a:ext>
            </a:extLst>
          </p:cNvPr>
          <p:cNvSpPr txBox="1"/>
          <p:nvPr/>
        </p:nvSpPr>
        <p:spPr>
          <a:xfrm>
            <a:off x="7710268" y="3554383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287AC7-4898-1230-DAA4-776071429587}"/>
                  </a:ext>
                </a:extLst>
              </p:cNvPr>
              <p:cNvSpPr txBox="1"/>
              <p:nvPr/>
            </p:nvSpPr>
            <p:spPr>
              <a:xfrm>
                <a:off x="4695795" y="17477"/>
                <a:ext cx="1027022" cy="373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1287AC7-4898-1230-DAA4-776071429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95" y="17477"/>
                <a:ext cx="1027022" cy="373307"/>
              </a:xfrm>
              <a:prstGeom prst="rect">
                <a:avLst/>
              </a:prstGeom>
              <a:blipFill>
                <a:blip r:embed="rId6"/>
                <a:stretch>
                  <a:fillRect l="-4734" t="-8197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A542A25E-A1BB-A867-9D4E-719E1882AA9D}"/>
              </a:ext>
            </a:extLst>
          </p:cNvPr>
          <p:cNvSpPr txBox="1"/>
          <p:nvPr/>
        </p:nvSpPr>
        <p:spPr>
          <a:xfrm>
            <a:off x="3833559" y="846418"/>
            <a:ext cx="891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48C5D6-5D7C-E6C7-3E52-1C9484AE93B6}"/>
                  </a:ext>
                </a:extLst>
              </p:cNvPr>
              <p:cNvSpPr txBox="1"/>
              <p:nvPr/>
            </p:nvSpPr>
            <p:spPr>
              <a:xfrm>
                <a:off x="8233046" y="1355840"/>
                <a:ext cx="10499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zh-CN" dirty="0">
                    <a:cs typeface="Times New Roman" panose="02020603050405020304" pitchFamily="18" charset="0"/>
                  </a:rPr>
                  <a:t>W-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NO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E748C5D6-5D7C-E6C7-3E52-1C9484AE9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046" y="1355840"/>
                <a:ext cx="1049964" cy="369332"/>
              </a:xfrm>
              <a:prstGeom prst="rect">
                <a:avLst/>
              </a:prstGeom>
              <a:blipFill>
                <a:blip r:embed="rId7"/>
                <a:stretch>
                  <a:fillRect l="-523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3FE22A84-1565-E37C-263F-CAA7588018EE}"/>
              </a:ext>
            </a:extLst>
          </p:cNvPr>
          <p:cNvSpPr txBox="1"/>
          <p:nvPr/>
        </p:nvSpPr>
        <p:spPr>
          <a:xfrm>
            <a:off x="3679103" y="3975154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S-Size-d(0.5)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62AD31-D9DD-AC47-43F2-3E68B8E05490}"/>
              </a:ext>
            </a:extLst>
          </p:cNvPr>
          <p:cNvSpPr txBox="1"/>
          <p:nvPr/>
        </p:nvSpPr>
        <p:spPr>
          <a:xfrm>
            <a:off x="2444358" y="4211916"/>
            <a:ext cx="1507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S-Size-d(0.9)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39ADB77-5427-68DC-B6E6-B2994A306387}"/>
              </a:ext>
            </a:extLst>
          </p:cNvPr>
          <p:cNvSpPr txBox="1"/>
          <p:nvPr/>
        </p:nvSpPr>
        <p:spPr>
          <a:xfrm>
            <a:off x="7891455" y="5602499"/>
            <a:ext cx="862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01A7D01-5969-13A9-D28C-AC5B2A596364}"/>
              </a:ext>
            </a:extLst>
          </p:cNvPr>
          <p:cNvSpPr txBox="1"/>
          <p:nvPr/>
        </p:nvSpPr>
        <p:spPr>
          <a:xfrm>
            <a:off x="6107682" y="21452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443F524-9840-EA88-BA22-0F5167D53CC7}"/>
              </a:ext>
            </a:extLst>
          </p:cNvPr>
          <p:cNvSpPr txBox="1"/>
          <p:nvPr/>
        </p:nvSpPr>
        <p:spPr>
          <a:xfrm>
            <a:off x="4543799" y="1965703"/>
            <a:ext cx="87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3AF793-F958-CF45-69CF-7A9509891241}"/>
              </a:ext>
            </a:extLst>
          </p:cNvPr>
          <p:cNvSpPr txBox="1"/>
          <p:nvPr/>
        </p:nvSpPr>
        <p:spPr>
          <a:xfrm>
            <a:off x="6114964" y="5223921"/>
            <a:ext cx="66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B475FCD-B163-EE45-4B0D-A1F349F4EE94}"/>
              </a:ext>
            </a:extLst>
          </p:cNvPr>
          <p:cNvSpPr txBox="1"/>
          <p:nvPr/>
        </p:nvSpPr>
        <p:spPr>
          <a:xfrm>
            <a:off x="3326742" y="5252400"/>
            <a:ext cx="101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3184A7D-F67D-02E5-AD86-A1E44E8E4294}"/>
              </a:ext>
            </a:extLst>
          </p:cNvPr>
          <p:cNvSpPr txBox="1"/>
          <p:nvPr/>
        </p:nvSpPr>
        <p:spPr>
          <a:xfrm>
            <a:off x="4101287" y="5051761"/>
            <a:ext cx="217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4A52C9-F71D-D672-032A-234EF6B1C8DF}"/>
              </a:ext>
            </a:extLst>
          </p:cNvPr>
          <p:cNvSpPr txBox="1"/>
          <p:nvPr/>
        </p:nvSpPr>
        <p:spPr>
          <a:xfrm>
            <a:off x="3671902" y="2678872"/>
            <a:ext cx="77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3E02692-545A-A636-A897-F043D8AAEFC3}"/>
              </a:ext>
            </a:extLst>
          </p:cNvPr>
          <p:cNvSpPr txBox="1"/>
          <p:nvPr/>
        </p:nvSpPr>
        <p:spPr>
          <a:xfrm>
            <a:off x="6839657" y="1355840"/>
            <a:ext cx="75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75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107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23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67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043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93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179</Words>
  <Application>Microsoft Office PowerPoint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曼 亚灿</dc:creator>
  <cp:lastModifiedBy>曼 亚灿</cp:lastModifiedBy>
  <cp:revision>8</cp:revision>
  <dcterms:created xsi:type="dcterms:W3CDTF">2023-01-09T03:00:52Z</dcterms:created>
  <dcterms:modified xsi:type="dcterms:W3CDTF">2023-01-10T04:01:32Z</dcterms:modified>
</cp:coreProperties>
</file>