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8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73223" y="705866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4" h="99695">
                <a:moveTo>
                  <a:pt x="99694" y="0"/>
                </a:moveTo>
                <a:lnTo>
                  <a:pt x="0" y="0"/>
                </a:lnTo>
                <a:lnTo>
                  <a:pt x="0" y="99695"/>
                </a:lnTo>
                <a:lnTo>
                  <a:pt x="99694" y="99695"/>
                </a:lnTo>
                <a:lnTo>
                  <a:pt x="99694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73223" y="705866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4" h="99695">
                <a:moveTo>
                  <a:pt x="99694" y="0"/>
                </a:moveTo>
                <a:lnTo>
                  <a:pt x="0" y="0"/>
                </a:lnTo>
                <a:lnTo>
                  <a:pt x="0" y="99695"/>
                </a:lnTo>
                <a:lnTo>
                  <a:pt x="99694" y="99695"/>
                </a:lnTo>
                <a:lnTo>
                  <a:pt x="996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5" y="0"/>
                </a:moveTo>
                <a:lnTo>
                  <a:pt x="0" y="0"/>
                </a:lnTo>
                <a:lnTo>
                  <a:pt x="0" y="107696"/>
                </a:lnTo>
                <a:lnTo>
                  <a:pt x="107695" y="107696"/>
                </a:lnTo>
                <a:lnTo>
                  <a:pt x="1076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3157" y="115036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4">
                <a:moveTo>
                  <a:pt x="139826" y="0"/>
                </a:moveTo>
                <a:lnTo>
                  <a:pt x="0" y="0"/>
                </a:lnTo>
                <a:lnTo>
                  <a:pt x="0" y="139826"/>
                </a:lnTo>
                <a:lnTo>
                  <a:pt x="139826" y="139826"/>
                </a:lnTo>
                <a:lnTo>
                  <a:pt x="139826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3157" y="1150366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4">
                <a:moveTo>
                  <a:pt x="139826" y="0"/>
                </a:moveTo>
                <a:lnTo>
                  <a:pt x="0" y="0"/>
                </a:lnTo>
                <a:lnTo>
                  <a:pt x="0" y="139826"/>
                </a:lnTo>
                <a:lnTo>
                  <a:pt x="139826" y="139826"/>
                </a:lnTo>
                <a:lnTo>
                  <a:pt x="1398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52141" y="138163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1858" y="0"/>
                </a:moveTo>
                <a:lnTo>
                  <a:pt x="0" y="0"/>
                </a:lnTo>
                <a:lnTo>
                  <a:pt x="0" y="141859"/>
                </a:lnTo>
                <a:lnTo>
                  <a:pt x="141858" y="141859"/>
                </a:lnTo>
                <a:lnTo>
                  <a:pt x="141858" y="0"/>
                </a:lnTo>
                <a:close/>
              </a:path>
            </a:pathLst>
          </a:custGeom>
          <a:solidFill>
            <a:srgbClr val="EF9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52141" y="1381633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40">
                <a:moveTo>
                  <a:pt x="141858" y="0"/>
                </a:moveTo>
                <a:lnTo>
                  <a:pt x="0" y="0"/>
                </a:lnTo>
                <a:lnTo>
                  <a:pt x="0" y="141859"/>
                </a:lnTo>
                <a:lnTo>
                  <a:pt x="141858" y="141859"/>
                </a:lnTo>
                <a:lnTo>
                  <a:pt x="1418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80589" y="164236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836"/>
                </a:moveTo>
                <a:lnTo>
                  <a:pt x="84836" y="84836"/>
                </a:lnTo>
                <a:lnTo>
                  <a:pt x="84836" y="0"/>
                </a:lnTo>
                <a:lnTo>
                  <a:pt x="0" y="0"/>
                </a:lnTo>
                <a:lnTo>
                  <a:pt x="0" y="84836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80589" y="164236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4836"/>
                </a:moveTo>
                <a:lnTo>
                  <a:pt x="84836" y="84836"/>
                </a:lnTo>
                <a:lnTo>
                  <a:pt x="84836" y="0"/>
                </a:lnTo>
                <a:lnTo>
                  <a:pt x="0" y="0"/>
                </a:lnTo>
                <a:lnTo>
                  <a:pt x="0" y="848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80207" y="18742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80207" y="1874266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701417" y="212763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701417" y="2127630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62427" y="232092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285" y="0"/>
                </a:moveTo>
                <a:lnTo>
                  <a:pt x="0" y="0"/>
                </a:lnTo>
                <a:lnTo>
                  <a:pt x="0" y="121285"/>
                </a:lnTo>
                <a:lnTo>
                  <a:pt x="121285" y="121285"/>
                </a:lnTo>
                <a:lnTo>
                  <a:pt x="121285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62427" y="2320925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285" y="0"/>
                </a:moveTo>
                <a:lnTo>
                  <a:pt x="0" y="0"/>
                </a:lnTo>
                <a:lnTo>
                  <a:pt x="0" y="121285"/>
                </a:lnTo>
                <a:lnTo>
                  <a:pt x="121285" y="121285"/>
                </a:lnTo>
                <a:lnTo>
                  <a:pt x="1212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92400" y="25831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61340"/>
                </a:moveTo>
                <a:lnTo>
                  <a:pt x="61341" y="61340"/>
                </a:lnTo>
                <a:lnTo>
                  <a:pt x="61341" y="0"/>
                </a:lnTo>
                <a:lnTo>
                  <a:pt x="0" y="0"/>
                </a:lnTo>
                <a:lnTo>
                  <a:pt x="0" y="6134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92400" y="258317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0" y="61340"/>
                </a:moveTo>
                <a:lnTo>
                  <a:pt x="61341" y="61340"/>
                </a:lnTo>
                <a:lnTo>
                  <a:pt x="61341" y="0"/>
                </a:lnTo>
                <a:lnTo>
                  <a:pt x="0" y="0"/>
                </a:lnTo>
                <a:lnTo>
                  <a:pt x="0" y="613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60014" y="278307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984"/>
                </a:moveTo>
                <a:lnTo>
                  <a:pt x="125983" y="125984"/>
                </a:lnTo>
                <a:lnTo>
                  <a:pt x="125983" y="0"/>
                </a:lnTo>
                <a:lnTo>
                  <a:pt x="0" y="0"/>
                </a:lnTo>
                <a:lnTo>
                  <a:pt x="0" y="125984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60014" y="278307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984"/>
                </a:moveTo>
                <a:lnTo>
                  <a:pt x="125983" y="125984"/>
                </a:lnTo>
                <a:lnTo>
                  <a:pt x="125983" y="0"/>
                </a:lnTo>
                <a:lnTo>
                  <a:pt x="0" y="0"/>
                </a:lnTo>
                <a:lnTo>
                  <a:pt x="0" y="1259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660395" y="301561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30">
                <a:moveTo>
                  <a:pt x="0" y="125349"/>
                </a:moveTo>
                <a:lnTo>
                  <a:pt x="125349" y="125349"/>
                </a:lnTo>
                <a:lnTo>
                  <a:pt x="125349" y="0"/>
                </a:lnTo>
                <a:lnTo>
                  <a:pt x="0" y="0"/>
                </a:lnTo>
                <a:lnTo>
                  <a:pt x="0" y="125349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660395" y="301561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30">
                <a:moveTo>
                  <a:pt x="0" y="125349"/>
                </a:moveTo>
                <a:lnTo>
                  <a:pt x="125349" y="125349"/>
                </a:lnTo>
                <a:lnTo>
                  <a:pt x="125349" y="0"/>
                </a:lnTo>
                <a:lnTo>
                  <a:pt x="0" y="0"/>
                </a:lnTo>
                <a:lnTo>
                  <a:pt x="0" y="1253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701417" y="32889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701417" y="328891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306" y="0"/>
                </a:moveTo>
                <a:lnTo>
                  <a:pt x="0" y="0"/>
                </a:lnTo>
                <a:lnTo>
                  <a:pt x="0" y="43307"/>
                </a:lnTo>
                <a:lnTo>
                  <a:pt x="43306" y="43307"/>
                </a:lnTo>
                <a:lnTo>
                  <a:pt x="4330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662173" y="348195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792"/>
                </a:moveTo>
                <a:lnTo>
                  <a:pt x="121793" y="121792"/>
                </a:lnTo>
                <a:lnTo>
                  <a:pt x="121793" y="0"/>
                </a:lnTo>
                <a:lnTo>
                  <a:pt x="0" y="0"/>
                </a:lnTo>
                <a:lnTo>
                  <a:pt x="0" y="121792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662173" y="348195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792"/>
                </a:moveTo>
                <a:lnTo>
                  <a:pt x="121793" y="121792"/>
                </a:lnTo>
                <a:lnTo>
                  <a:pt x="121793" y="0"/>
                </a:lnTo>
                <a:lnTo>
                  <a:pt x="0" y="0"/>
                </a:lnTo>
                <a:lnTo>
                  <a:pt x="0" y="1217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95194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95194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63698" y="3948048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118618" y="0"/>
                </a:moveTo>
                <a:lnTo>
                  <a:pt x="0" y="0"/>
                </a:lnTo>
                <a:lnTo>
                  <a:pt x="0" y="118617"/>
                </a:lnTo>
                <a:lnTo>
                  <a:pt x="118618" y="118617"/>
                </a:lnTo>
                <a:lnTo>
                  <a:pt x="118618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63698" y="3948048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4" h="118745">
                <a:moveTo>
                  <a:pt x="118618" y="0"/>
                </a:moveTo>
                <a:lnTo>
                  <a:pt x="0" y="0"/>
                </a:lnTo>
                <a:lnTo>
                  <a:pt x="0" y="118617"/>
                </a:lnTo>
                <a:lnTo>
                  <a:pt x="118618" y="118617"/>
                </a:lnTo>
                <a:lnTo>
                  <a:pt x="11861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85795" y="420242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422" y="0"/>
                </a:moveTo>
                <a:lnTo>
                  <a:pt x="0" y="0"/>
                </a:lnTo>
                <a:lnTo>
                  <a:pt x="0" y="74422"/>
                </a:lnTo>
                <a:lnTo>
                  <a:pt x="74422" y="74422"/>
                </a:lnTo>
                <a:lnTo>
                  <a:pt x="74422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85795" y="420242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422" y="0"/>
                </a:moveTo>
                <a:lnTo>
                  <a:pt x="0" y="0"/>
                </a:lnTo>
                <a:lnTo>
                  <a:pt x="0" y="74422"/>
                </a:lnTo>
                <a:lnTo>
                  <a:pt x="74422" y="74422"/>
                </a:lnTo>
                <a:lnTo>
                  <a:pt x="744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92019" y="444080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2102" y="0"/>
                </a:moveTo>
                <a:lnTo>
                  <a:pt x="0" y="0"/>
                </a:lnTo>
                <a:lnTo>
                  <a:pt x="0" y="62103"/>
                </a:lnTo>
                <a:lnTo>
                  <a:pt x="62102" y="62103"/>
                </a:lnTo>
                <a:lnTo>
                  <a:pt x="62102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92019" y="444080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62102" y="0"/>
                </a:moveTo>
                <a:lnTo>
                  <a:pt x="0" y="0"/>
                </a:lnTo>
                <a:lnTo>
                  <a:pt x="0" y="62103"/>
                </a:lnTo>
                <a:lnTo>
                  <a:pt x="62102" y="62103"/>
                </a:lnTo>
                <a:lnTo>
                  <a:pt x="621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701925" y="4682997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5">
                <a:moveTo>
                  <a:pt x="0" y="42290"/>
                </a:moveTo>
                <a:lnTo>
                  <a:pt x="42291" y="42290"/>
                </a:lnTo>
                <a:lnTo>
                  <a:pt x="42291" y="0"/>
                </a:lnTo>
                <a:lnTo>
                  <a:pt x="0" y="0"/>
                </a:lnTo>
                <a:lnTo>
                  <a:pt x="0" y="4229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701925" y="4682997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5">
                <a:moveTo>
                  <a:pt x="0" y="42290"/>
                </a:moveTo>
                <a:lnTo>
                  <a:pt x="42291" y="42290"/>
                </a:lnTo>
                <a:lnTo>
                  <a:pt x="42291" y="0"/>
                </a:lnTo>
                <a:lnTo>
                  <a:pt x="0" y="0"/>
                </a:lnTo>
                <a:lnTo>
                  <a:pt x="0" y="422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64205" y="487756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729" y="0"/>
                </a:moveTo>
                <a:lnTo>
                  <a:pt x="0" y="0"/>
                </a:lnTo>
                <a:lnTo>
                  <a:pt x="0" y="117729"/>
                </a:lnTo>
                <a:lnTo>
                  <a:pt x="117729" y="117729"/>
                </a:lnTo>
                <a:lnTo>
                  <a:pt x="117729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64205" y="487756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729" y="0"/>
                </a:moveTo>
                <a:lnTo>
                  <a:pt x="0" y="0"/>
                </a:lnTo>
                <a:lnTo>
                  <a:pt x="0" y="117729"/>
                </a:lnTo>
                <a:lnTo>
                  <a:pt x="117729" y="117729"/>
                </a:lnTo>
                <a:lnTo>
                  <a:pt x="1177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81097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81097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4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81732" y="535940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804"/>
                </a:moveTo>
                <a:lnTo>
                  <a:pt x="82804" y="82804"/>
                </a:lnTo>
                <a:lnTo>
                  <a:pt x="82804" y="0"/>
                </a:lnTo>
                <a:lnTo>
                  <a:pt x="0" y="0"/>
                </a:lnTo>
                <a:lnTo>
                  <a:pt x="0" y="82804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81732" y="535940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0" y="82804"/>
                </a:moveTo>
                <a:lnTo>
                  <a:pt x="82804" y="82804"/>
                </a:lnTo>
                <a:lnTo>
                  <a:pt x="82804" y="0"/>
                </a:lnTo>
                <a:lnTo>
                  <a:pt x="0" y="0"/>
                </a:lnTo>
                <a:lnTo>
                  <a:pt x="0" y="828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60269" y="5570346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125602" y="0"/>
                </a:moveTo>
                <a:lnTo>
                  <a:pt x="0" y="0"/>
                </a:lnTo>
                <a:lnTo>
                  <a:pt x="0" y="125602"/>
                </a:lnTo>
                <a:lnTo>
                  <a:pt x="125602" y="125602"/>
                </a:lnTo>
                <a:lnTo>
                  <a:pt x="125602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60269" y="5570346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30" h="125729">
                <a:moveTo>
                  <a:pt x="125602" y="0"/>
                </a:moveTo>
                <a:lnTo>
                  <a:pt x="0" y="0"/>
                </a:lnTo>
                <a:lnTo>
                  <a:pt x="0" y="125602"/>
                </a:lnTo>
                <a:lnTo>
                  <a:pt x="125602" y="125602"/>
                </a:lnTo>
                <a:lnTo>
                  <a:pt x="1256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902839" y="93548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09">
                <a:moveTo>
                  <a:pt x="105029" y="0"/>
                </a:moveTo>
                <a:lnTo>
                  <a:pt x="0" y="0"/>
                </a:lnTo>
                <a:lnTo>
                  <a:pt x="0" y="105028"/>
                </a:lnTo>
                <a:lnTo>
                  <a:pt x="105029" y="105028"/>
                </a:lnTo>
                <a:lnTo>
                  <a:pt x="105029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902839" y="93548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09">
                <a:moveTo>
                  <a:pt x="105029" y="0"/>
                </a:moveTo>
                <a:lnTo>
                  <a:pt x="0" y="0"/>
                </a:lnTo>
                <a:lnTo>
                  <a:pt x="0" y="105028"/>
                </a:lnTo>
                <a:lnTo>
                  <a:pt x="105029" y="105028"/>
                </a:lnTo>
                <a:lnTo>
                  <a:pt x="10502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96489" y="116154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09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96489" y="1161541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09">
                <a:moveTo>
                  <a:pt x="117601" y="0"/>
                </a:moveTo>
                <a:lnTo>
                  <a:pt x="0" y="0"/>
                </a:lnTo>
                <a:lnTo>
                  <a:pt x="0" y="117601"/>
                </a:lnTo>
                <a:lnTo>
                  <a:pt x="117601" y="117601"/>
                </a:lnTo>
                <a:lnTo>
                  <a:pt x="1176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910077" y="140728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90550" y="0"/>
                </a:moveTo>
                <a:lnTo>
                  <a:pt x="0" y="0"/>
                </a:lnTo>
                <a:lnTo>
                  <a:pt x="0" y="90550"/>
                </a:lnTo>
                <a:lnTo>
                  <a:pt x="90550" y="90550"/>
                </a:lnTo>
                <a:lnTo>
                  <a:pt x="90550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910077" y="140728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5" h="90805">
                <a:moveTo>
                  <a:pt x="90550" y="0"/>
                </a:moveTo>
                <a:lnTo>
                  <a:pt x="0" y="0"/>
                </a:lnTo>
                <a:lnTo>
                  <a:pt x="0" y="90550"/>
                </a:lnTo>
                <a:lnTo>
                  <a:pt x="90550" y="90550"/>
                </a:lnTo>
                <a:lnTo>
                  <a:pt x="905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911348" y="1640839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7884"/>
                </a:moveTo>
                <a:lnTo>
                  <a:pt x="87883" y="87884"/>
                </a:lnTo>
                <a:lnTo>
                  <a:pt x="87883" y="0"/>
                </a:lnTo>
                <a:lnTo>
                  <a:pt x="0" y="0"/>
                </a:lnTo>
                <a:lnTo>
                  <a:pt x="0" y="87884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911348" y="1640839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87884"/>
                </a:moveTo>
                <a:lnTo>
                  <a:pt x="87883" y="87884"/>
                </a:lnTo>
                <a:lnTo>
                  <a:pt x="87883" y="0"/>
                </a:lnTo>
                <a:lnTo>
                  <a:pt x="0" y="0"/>
                </a:lnTo>
                <a:lnTo>
                  <a:pt x="0" y="878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70835" y="1832482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037" y="0"/>
                </a:moveTo>
                <a:lnTo>
                  <a:pt x="0" y="0"/>
                </a:lnTo>
                <a:lnTo>
                  <a:pt x="0" y="169037"/>
                </a:lnTo>
                <a:lnTo>
                  <a:pt x="169037" y="169037"/>
                </a:lnTo>
                <a:lnTo>
                  <a:pt x="169037" y="0"/>
                </a:lnTo>
                <a:close/>
              </a:path>
            </a:pathLst>
          </a:custGeom>
          <a:solidFill>
            <a:srgbClr val="D66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70835" y="1832482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4" h="169544">
                <a:moveTo>
                  <a:pt x="169037" y="0"/>
                </a:moveTo>
                <a:lnTo>
                  <a:pt x="0" y="0"/>
                </a:lnTo>
                <a:lnTo>
                  <a:pt x="0" y="169037"/>
                </a:lnTo>
                <a:lnTo>
                  <a:pt x="169037" y="169037"/>
                </a:lnTo>
                <a:lnTo>
                  <a:pt x="1690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33064" y="212699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76" y="0"/>
                </a:moveTo>
                <a:lnTo>
                  <a:pt x="0" y="0"/>
                </a:lnTo>
                <a:lnTo>
                  <a:pt x="0" y="44576"/>
                </a:lnTo>
                <a:lnTo>
                  <a:pt x="44576" y="44576"/>
                </a:lnTo>
                <a:lnTo>
                  <a:pt x="44576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33064" y="212699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4576" y="0"/>
                </a:moveTo>
                <a:lnTo>
                  <a:pt x="0" y="0"/>
                </a:lnTo>
                <a:lnTo>
                  <a:pt x="0" y="44576"/>
                </a:lnTo>
                <a:lnTo>
                  <a:pt x="44576" y="44576"/>
                </a:lnTo>
                <a:lnTo>
                  <a:pt x="445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80867" y="2307208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8716"/>
                </a:moveTo>
                <a:lnTo>
                  <a:pt x="148717" y="148716"/>
                </a:lnTo>
                <a:lnTo>
                  <a:pt x="148717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80867" y="2307208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8716"/>
                </a:moveTo>
                <a:lnTo>
                  <a:pt x="148717" y="148716"/>
                </a:lnTo>
                <a:lnTo>
                  <a:pt x="148717" y="0"/>
                </a:lnTo>
                <a:lnTo>
                  <a:pt x="0" y="0"/>
                </a:lnTo>
                <a:lnTo>
                  <a:pt x="0" y="1487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40811" y="2599308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8956" y="0"/>
                </a:moveTo>
                <a:lnTo>
                  <a:pt x="0" y="0"/>
                </a:lnTo>
                <a:lnTo>
                  <a:pt x="0" y="28955"/>
                </a:lnTo>
                <a:lnTo>
                  <a:pt x="28956" y="28955"/>
                </a:lnTo>
                <a:lnTo>
                  <a:pt x="28956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40811" y="2599308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10" h="29210">
                <a:moveTo>
                  <a:pt x="28956" y="0"/>
                </a:moveTo>
                <a:lnTo>
                  <a:pt x="0" y="0"/>
                </a:lnTo>
                <a:lnTo>
                  <a:pt x="0" y="28955"/>
                </a:lnTo>
                <a:lnTo>
                  <a:pt x="28956" y="28955"/>
                </a:lnTo>
                <a:lnTo>
                  <a:pt x="2895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66135" y="275691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66135" y="275691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0"/>
                </a:moveTo>
                <a:lnTo>
                  <a:pt x="0" y="0"/>
                </a:lnTo>
                <a:lnTo>
                  <a:pt x="0" y="178308"/>
                </a:lnTo>
                <a:lnTo>
                  <a:pt x="178307" y="178308"/>
                </a:lnTo>
                <a:lnTo>
                  <a:pt x="1783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870326" y="299338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870326" y="2993389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80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907410" y="326275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758"/>
                </a:moveTo>
                <a:lnTo>
                  <a:pt x="95757" y="95758"/>
                </a:lnTo>
                <a:lnTo>
                  <a:pt x="95757" y="0"/>
                </a:lnTo>
                <a:lnTo>
                  <a:pt x="0" y="0"/>
                </a:lnTo>
                <a:lnTo>
                  <a:pt x="0" y="95758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907410" y="326275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758"/>
                </a:moveTo>
                <a:lnTo>
                  <a:pt x="95757" y="95758"/>
                </a:lnTo>
                <a:lnTo>
                  <a:pt x="95757" y="0"/>
                </a:lnTo>
                <a:lnTo>
                  <a:pt x="0" y="0"/>
                </a:lnTo>
                <a:lnTo>
                  <a:pt x="0" y="957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895345" y="3482847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895345" y="3482847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894583" y="371436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94583" y="3714369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46577" y="3898646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5" h="217804">
                <a:moveTo>
                  <a:pt x="0" y="217424"/>
                </a:moveTo>
                <a:lnTo>
                  <a:pt x="217424" y="217424"/>
                </a:lnTo>
                <a:lnTo>
                  <a:pt x="217424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46577" y="3898646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5" h="217804">
                <a:moveTo>
                  <a:pt x="0" y="217424"/>
                </a:moveTo>
                <a:lnTo>
                  <a:pt x="217424" y="217424"/>
                </a:lnTo>
                <a:lnTo>
                  <a:pt x="217424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868295" y="415264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868295" y="415264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862" y="0"/>
                </a:moveTo>
                <a:lnTo>
                  <a:pt x="0" y="0"/>
                </a:lnTo>
                <a:lnTo>
                  <a:pt x="0" y="173862"/>
                </a:lnTo>
                <a:lnTo>
                  <a:pt x="173862" y="173862"/>
                </a:lnTo>
                <a:lnTo>
                  <a:pt x="1738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844545" y="4361179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487" y="0"/>
                </a:moveTo>
                <a:lnTo>
                  <a:pt x="0" y="0"/>
                </a:lnTo>
                <a:lnTo>
                  <a:pt x="0" y="221488"/>
                </a:lnTo>
                <a:lnTo>
                  <a:pt x="221487" y="221488"/>
                </a:lnTo>
                <a:lnTo>
                  <a:pt x="221487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844545" y="4361179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487" y="0"/>
                </a:moveTo>
                <a:lnTo>
                  <a:pt x="0" y="0"/>
                </a:lnTo>
                <a:lnTo>
                  <a:pt x="0" y="221488"/>
                </a:lnTo>
                <a:lnTo>
                  <a:pt x="221487" y="221488"/>
                </a:lnTo>
                <a:lnTo>
                  <a:pt x="221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900172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362" y="0"/>
                </a:moveTo>
                <a:lnTo>
                  <a:pt x="0" y="0"/>
                </a:lnTo>
                <a:lnTo>
                  <a:pt x="0" y="110362"/>
                </a:lnTo>
                <a:lnTo>
                  <a:pt x="110362" y="110362"/>
                </a:lnTo>
                <a:lnTo>
                  <a:pt x="110362" y="0"/>
                </a:lnTo>
                <a:close/>
              </a:path>
            </a:pathLst>
          </a:custGeom>
          <a:solidFill>
            <a:srgbClr val="FBC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900172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362" y="0"/>
                </a:moveTo>
                <a:lnTo>
                  <a:pt x="0" y="0"/>
                </a:lnTo>
                <a:lnTo>
                  <a:pt x="0" y="110362"/>
                </a:lnTo>
                <a:lnTo>
                  <a:pt x="110362" y="110362"/>
                </a:lnTo>
                <a:lnTo>
                  <a:pt x="1103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861182" y="4842255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4" h="188595">
                <a:moveTo>
                  <a:pt x="188341" y="0"/>
                </a:moveTo>
                <a:lnTo>
                  <a:pt x="0" y="0"/>
                </a:lnTo>
                <a:lnTo>
                  <a:pt x="0" y="188341"/>
                </a:lnTo>
                <a:lnTo>
                  <a:pt x="188341" y="188341"/>
                </a:lnTo>
                <a:lnTo>
                  <a:pt x="188341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861182" y="4842255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4" h="188595">
                <a:moveTo>
                  <a:pt x="188341" y="0"/>
                </a:moveTo>
                <a:lnTo>
                  <a:pt x="0" y="0"/>
                </a:lnTo>
                <a:lnTo>
                  <a:pt x="0" y="188341"/>
                </a:lnTo>
                <a:lnTo>
                  <a:pt x="188341" y="188341"/>
                </a:lnTo>
                <a:lnTo>
                  <a:pt x="1883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53435" y="50669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581" y="0"/>
                </a:moveTo>
                <a:lnTo>
                  <a:pt x="0" y="0"/>
                </a:lnTo>
                <a:lnTo>
                  <a:pt x="0" y="203580"/>
                </a:lnTo>
                <a:lnTo>
                  <a:pt x="203581" y="203580"/>
                </a:lnTo>
                <a:lnTo>
                  <a:pt x="203581" y="0"/>
                </a:lnTo>
                <a:close/>
              </a:path>
            </a:pathLst>
          </a:custGeom>
          <a:solidFill>
            <a:srgbClr val="9E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53435" y="5066919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203581" y="0"/>
                </a:moveTo>
                <a:lnTo>
                  <a:pt x="0" y="0"/>
                </a:lnTo>
                <a:lnTo>
                  <a:pt x="0" y="203580"/>
                </a:lnTo>
                <a:lnTo>
                  <a:pt x="203581" y="203580"/>
                </a:lnTo>
                <a:lnTo>
                  <a:pt x="2035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72994" y="531850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9"/>
                </a:lnTo>
                <a:lnTo>
                  <a:pt x="164719" y="164719"/>
                </a:lnTo>
                <a:lnTo>
                  <a:pt x="164719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872994" y="531850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719" y="0"/>
                </a:moveTo>
                <a:lnTo>
                  <a:pt x="0" y="0"/>
                </a:lnTo>
                <a:lnTo>
                  <a:pt x="0" y="164719"/>
                </a:lnTo>
                <a:lnTo>
                  <a:pt x="164719" y="164719"/>
                </a:lnTo>
                <a:lnTo>
                  <a:pt x="164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2890266" y="55680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890266" y="55680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30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092704" y="135763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5">
                <a:moveTo>
                  <a:pt x="0" y="189737"/>
                </a:moveTo>
                <a:lnTo>
                  <a:pt x="189738" y="189737"/>
                </a:lnTo>
                <a:lnTo>
                  <a:pt x="189738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092704" y="1357630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5">
                <a:moveTo>
                  <a:pt x="0" y="189737"/>
                </a:moveTo>
                <a:lnTo>
                  <a:pt x="189738" y="189737"/>
                </a:lnTo>
                <a:lnTo>
                  <a:pt x="189738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05785" y="160286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702" y="0"/>
                </a:moveTo>
                <a:lnTo>
                  <a:pt x="0" y="0"/>
                </a:lnTo>
                <a:lnTo>
                  <a:pt x="0" y="163702"/>
                </a:lnTo>
                <a:lnTo>
                  <a:pt x="163702" y="163702"/>
                </a:lnTo>
                <a:lnTo>
                  <a:pt x="163702" y="0"/>
                </a:lnTo>
                <a:close/>
              </a:path>
            </a:pathLst>
          </a:custGeom>
          <a:solidFill>
            <a:srgbClr val="DC6C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05785" y="1602866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163702" y="0"/>
                </a:moveTo>
                <a:lnTo>
                  <a:pt x="0" y="0"/>
                </a:lnTo>
                <a:lnTo>
                  <a:pt x="0" y="163702"/>
                </a:lnTo>
                <a:lnTo>
                  <a:pt x="163702" y="163702"/>
                </a:lnTo>
                <a:lnTo>
                  <a:pt x="1637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36138" y="186562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solidFill>
            <a:srgbClr val="FCCE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36138" y="186562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102869" y="0"/>
                </a:moveTo>
                <a:lnTo>
                  <a:pt x="0" y="0"/>
                </a:lnTo>
                <a:lnTo>
                  <a:pt x="0" y="102870"/>
                </a:lnTo>
                <a:lnTo>
                  <a:pt x="102869" y="102870"/>
                </a:lnTo>
                <a:lnTo>
                  <a:pt x="1028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26739" y="208851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538" y="0"/>
                </a:moveTo>
                <a:lnTo>
                  <a:pt x="0" y="0"/>
                </a:lnTo>
                <a:lnTo>
                  <a:pt x="0" y="121538"/>
                </a:lnTo>
                <a:lnTo>
                  <a:pt x="121538" y="121538"/>
                </a:lnTo>
                <a:lnTo>
                  <a:pt x="121538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26739" y="208851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19">
                <a:moveTo>
                  <a:pt x="121538" y="0"/>
                </a:moveTo>
                <a:lnTo>
                  <a:pt x="0" y="0"/>
                </a:lnTo>
                <a:lnTo>
                  <a:pt x="0" y="121538"/>
                </a:lnTo>
                <a:lnTo>
                  <a:pt x="121538" y="121538"/>
                </a:lnTo>
                <a:lnTo>
                  <a:pt x="1215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42869" y="233692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1" y="0"/>
                </a:moveTo>
                <a:lnTo>
                  <a:pt x="0" y="0"/>
                </a:lnTo>
                <a:lnTo>
                  <a:pt x="0" y="89280"/>
                </a:lnTo>
                <a:lnTo>
                  <a:pt x="89281" y="89280"/>
                </a:lnTo>
                <a:lnTo>
                  <a:pt x="89281" y="0"/>
                </a:lnTo>
                <a:close/>
              </a:path>
            </a:pathLst>
          </a:custGeom>
          <a:solidFill>
            <a:srgbClr val="FDD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42869" y="233692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1" y="0"/>
                </a:moveTo>
                <a:lnTo>
                  <a:pt x="0" y="0"/>
                </a:lnTo>
                <a:lnTo>
                  <a:pt x="0" y="89280"/>
                </a:lnTo>
                <a:lnTo>
                  <a:pt x="89281" y="89280"/>
                </a:lnTo>
                <a:lnTo>
                  <a:pt x="8928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20898" y="2547111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20898" y="2547111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39185" y="2797810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0" y="96647"/>
                </a:moveTo>
                <a:lnTo>
                  <a:pt x="96647" y="96647"/>
                </a:lnTo>
                <a:lnTo>
                  <a:pt x="96647" y="0"/>
                </a:lnTo>
                <a:lnTo>
                  <a:pt x="0" y="0"/>
                </a:lnTo>
                <a:lnTo>
                  <a:pt x="0" y="96647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39185" y="2797810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0" y="96647"/>
                </a:moveTo>
                <a:lnTo>
                  <a:pt x="96647" y="96647"/>
                </a:lnTo>
                <a:lnTo>
                  <a:pt x="96647" y="0"/>
                </a:lnTo>
                <a:lnTo>
                  <a:pt x="0" y="0"/>
                </a:lnTo>
                <a:lnTo>
                  <a:pt x="0" y="966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52139" y="304292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866" y="0"/>
                </a:moveTo>
                <a:lnTo>
                  <a:pt x="0" y="0"/>
                </a:lnTo>
                <a:lnTo>
                  <a:pt x="0" y="70865"/>
                </a:lnTo>
                <a:lnTo>
                  <a:pt x="70866" y="70865"/>
                </a:lnTo>
                <a:lnTo>
                  <a:pt x="70866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52139" y="3042920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70866" y="0"/>
                </a:moveTo>
                <a:lnTo>
                  <a:pt x="0" y="0"/>
                </a:lnTo>
                <a:lnTo>
                  <a:pt x="0" y="70865"/>
                </a:lnTo>
                <a:lnTo>
                  <a:pt x="70866" y="70865"/>
                </a:lnTo>
                <a:lnTo>
                  <a:pt x="708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70301" y="3293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0" y="0"/>
                </a:moveTo>
                <a:lnTo>
                  <a:pt x="0" y="0"/>
                </a:lnTo>
                <a:lnTo>
                  <a:pt x="0" y="34671"/>
                </a:lnTo>
                <a:lnTo>
                  <a:pt x="34670" y="34671"/>
                </a:lnTo>
                <a:lnTo>
                  <a:pt x="34670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70301" y="3293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70" y="0"/>
                </a:moveTo>
                <a:lnTo>
                  <a:pt x="0" y="0"/>
                </a:lnTo>
                <a:lnTo>
                  <a:pt x="0" y="34671"/>
                </a:lnTo>
                <a:lnTo>
                  <a:pt x="34670" y="34671"/>
                </a:lnTo>
                <a:lnTo>
                  <a:pt x="346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28772" y="348399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28772" y="3483990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76904" y="37644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0"/>
                </a:moveTo>
                <a:lnTo>
                  <a:pt x="0" y="0"/>
                </a:lnTo>
                <a:lnTo>
                  <a:pt x="0" y="21336"/>
                </a:lnTo>
                <a:lnTo>
                  <a:pt x="21336" y="21336"/>
                </a:lnTo>
                <a:lnTo>
                  <a:pt x="21336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76904" y="3764407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336" y="0"/>
                </a:moveTo>
                <a:lnTo>
                  <a:pt x="0" y="0"/>
                </a:lnTo>
                <a:lnTo>
                  <a:pt x="0" y="21336"/>
                </a:lnTo>
                <a:lnTo>
                  <a:pt x="21336" y="21336"/>
                </a:lnTo>
                <a:lnTo>
                  <a:pt x="213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50361" y="397014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50361" y="397014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00958" y="415302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3100"/>
                </a:moveTo>
                <a:lnTo>
                  <a:pt x="173101" y="173100"/>
                </a:lnTo>
                <a:lnTo>
                  <a:pt x="173101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00958" y="4153027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0" y="173100"/>
                </a:moveTo>
                <a:lnTo>
                  <a:pt x="173101" y="173100"/>
                </a:lnTo>
                <a:lnTo>
                  <a:pt x="173101" y="0"/>
                </a:lnTo>
                <a:lnTo>
                  <a:pt x="0" y="0"/>
                </a:lnTo>
                <a:lnTo>
                  <a:pt x="0" y="1731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46805" y="4431029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4"/>
                </a:moveTo>
                <a:lnTo>
                  <a:pt x="81533" y="81534"/>
                </a:lnTo>
                <a:lnTo>
                  <a:pt x="81533" y="0"/>
                </a:lnTo>
                <a:lnTo>
                  <a:pt x="0" y="0"/>
                </a:lnTo>
                <a:lnTo>
                  <a:pt x="0" y="81534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46805" y="4431029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534"/>
                </a:moveTo>
                <a:lnTo>
                  <a:pt x="81533" y="81534"/>
                </a:lnTo>
                <a:lnTo>
                  <a:pt x="81533" y="0"/>
                </a:lnTo>
                <a:lnTo>
                  <a:pt x="0" y="0"/>
                </a:lnTo>
                <a:lnTo>
                  <a:pt x="0" y="815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71825" y="468833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496"/>
                </a:moveTo>
                <a:lnTo>
                  <a:pt x="31495" y="31496"/>
                </a:lnTo>
                <a:lnTo>
                  <a:pt x="31495" y="0"/>
                </a:lnTo>
                <a:lnTo>
                  <a:pt x="0" y="0"/>
                </a:lnTo>
                <a:lnTo>
                  <a:pt x="0" y="31496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71825" y="468833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0" y="31496"/>
                </a:moveTo>
                <a:lnTo>
                  <a:pt x="31495" y="31496"/>
                </a:lnTo>
                <a:lnTo>
                  <a:pt x="31495" y="0"/>
                </a:lnTo>
                <a:lnTo>
                  <a:pt x="0" y="0"/>
                </a:lnTo>
                <a:lnTo>
                  <a:pt x="0" y="314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14420" y="486321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4"/>
                </a:moveTo>
                <a:lnTo>
                  <a:pt x="146304" y="146304"/>
                </a:lnTo>
                <a:lnTo>
                  <a:pt x="14630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14420" y="486321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4"/>
                </a:moveTo>
                <a:lnTo>
                  <a:pt x="146304" y="146304"/>
                </a:lnTo>
                <a:lnTo>
                  <a:pt x="14630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13023" y="509397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4"/>
                </a:moveTo>
                <a:lnTo>
                  <a:pt x="149225" y="149224"/>
                </a:lnTo>
                <a:lnTo>
                  <a:pt x="149225" y="0"/>
                </a:lnTo>
                <a:lnTo>
                  <a:pt x="0" y="0"/>
                </a:lnTo>
                <a:lnTo>
                  <a:pt x="0" y="149224"/>
                </a:lnTo>
                <a:close/>
              </a:path>
            </a:pathLst>
          </a:custGeom>
          <a:solidFill>
            <a:srgbClr val="94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13023" y="509397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0" y="149224"/>
                </a:moveTo>
                <a:lnTo>
                  <a:pt x="149225" y="149224"/>
                </a:lnTo>
                <a:lnTo>
                  <a:pt x="149225" y="0"/>
                </a:lnTo>
                <a:lnTo>
                  <a:pt x="0" y="0"/>
                </a:lnTo>
                <a:lnTo>
                  <a:pt x="0" y="1492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078479" y="529183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186"/>
                </a:moveTo>
                <a:lnTo>
                  <a:pt x="218185" y="218186"/>
                </a:lnTo>
                <a:lnTo>
                  <a:pt x="218185" y="0"/>
                </a:lnTo>
                <a:lnTo>
                  <a:pt x="0" y="0"/>
                </a:lnTo>
                <a:lnTo>
                  <a:pt x="0" y="218186"/>
                </a:lnTo>
                <a:close/>
              </a:path>
            </a:pathLst>
          </a:custGeom>
          <a:solidFill>
            <a:srgbClr val="154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078479" y="529183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186"/>
                </a:moveTo>
                <a:lnTo>
                  <a:pt x="218185" y="218186"/>
                </a:lnTo>
                <a:lnTo>
                  <a:pt x="218185" y="0"/>
                </a:lnTo>
                <a:lnTo>
                  <a:pt x="0" y="0"/>
                </a:lnTo>
                <a:lnTo>
                  <a:pt x="0" y="2181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076829" y="5522340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487"/>
                </a:moveTo>
                <a:lnTo>
                  <a:pt x="221488" y="221487"/>
                </a:lnTo>
                <a:lnTo>
                  <a:pt x="221488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solidFill>
            <a:srgbClr val="114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076829" y="5522340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0" y="221487"/>
                </a:moveTo>
                <a:lnTo>
                  <a:pt x="221488" y="221487"/>
                </a:lnTo>
                <a:lnTo>
                  <a:pt x="221488" y="0"/>
                </a:lnTo>
                <a:lnTo>
                  <a:pt x="0" y="0"/>
                </a:lnTo>
                <a:lnTo>
                  <a:pt x="0" y="221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305683" y="133832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05683" y="133832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30955" y="1595882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800" y="0"/>
                </a:moveTo>
                <a:lnTo>
                  <a:pt x="0" y="0"/>
                </a:lnTo>
                <a:lnTo>
                  <a:pt x="0" y="177800"/>
                </a:lnTo>
                <a:lnTo>
                  <a:pt x="177800" y="177800"/>
                </a:lnTo>
                <a:lnTo>
                  <a:pt x="177800" y="0"/>
                </a:lnTo>
                <a:close/>
              </a:path>
            </a:pathLst>
          </a:custGeom>
          <a:solidFill>
            <a:srgbClr val="CC4E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30955" y="1595882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177800" y="0"/>
                </a:moveTo>
                <a:lnTo>
                  <a:pt x="0" y="0"/>
                </a:lnTo>
                <a:lnTo>
                  <a:pt x="0" y="177800"/>
                </a:lnTo>
                <a:lnTo>
                  <a:pt x="177800" y="177800"/>
                </a:lnTo>
                <a:lnTo>
                  <a:pt x="1778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401821" y="189903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0" y="35940"/>
                </a:moveTo>
                <a:lnTo>
                  <a:pt x="35940" y="35940"/>
                </a:lnTo>
                <a:lnTo>
                  <a:pt x="35940" y="0"/>
                </a:lnTo>
                <a:lnTo>
                  <a:pt x="0" y="0"/>
                </a:lnTo>
                <a:lnTo>
                  <a:pt x="0" y="3594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401821" y="189903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0" y="35940"/>
                </a:moveTo>
                <a:lnTo>
                  <a:pt x="35940" y="35940"/>
                </a:lnTo>
                <a:lnTo>
                  <a:pt x="35940" y="0"/>
                </a:lnTo>
                <a:lnTo>
                  <a:pt x="0" y="0"/>
                </a:lnTo>
                <a:lnTo>
                  <a:pt x="0" y="359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59277" y="20887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59277" y="20887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52165" y="2313813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52165" y="2313813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54959" y="254888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54959" y="2548889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28923" y="275513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863"/>
                </a:moveTo>
                <a:lnTo>
                  <a:pt x="181863" y="181863"/>
                </a:lnTo>
                <a:lnTo>
                  <a:pt x="181863" y="0"/>
                </a:lnTo>
                <a:lnTo>
                  <a:pt x="0" y="0"/>
                </a:lnTo>
                <a:lnTo>
                  <a:pt x="0" y="181863"/>
                </a:lnTo>
                <a:close/>
              </a:path>
            </a:pathLst>
          </a:custGeom>
          <a:solidFill>
            <a:srgbClr val="429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28923" y="2755138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863"/>
                </a:moveTo>
                <a:lnTo>
                  <a:pt x="181863" y="181863"/>
                </a:lnTo>
                <a:lnTo>
                  <a:pt x="181863" y="0"/>
                </a:lnTo>
                <a:lnTo>
                  <a:pt x="0" y="0"/>
                </a:lnTo>
                <a:lnTo>
                  <a:pt x="0" y="1818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66008" y="302450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66008" y="3024504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84550" y="327532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solidFill>
            <a:srgbClr val="FCE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84550" y="3275329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70485" y="0"/>
                </a:moveTo>
                <a:lnTo>
                  <a:pt x="0" y="0"/>
                </a:lnTo>
                <a:lnTo>
                  <a:pt x="0" y="70485"/>
                </a:lnTo>
                <a:lnTo>
                  <a:pt x="70485" y="70485"/>
                </a:lnTo>
                <a:lnTo>
                  <a:pt x="704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39719" y="34627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274"/>
                </a:moveTo>
                <a:lnTo>
                  <a:pt x="160274" y="160274"/>
                </a:lnTo>
                <a:lnTo>
                  <a:pt x="160274" y="0"/>
                </a:lnTo>
                <a:lnTo>
                  <a:pt x="0" y="0"/>
                </a:lnTo>
                <a:lnTo>
                  <a:pt x="0" y="160274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39719" y="34627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274"/>
                </a:moveTo>
                <a:lnTo>
                  <a:pt x="160274" y="160274"/>
                </a:lnTo>
                <a:lnTo>
                  <a:pt x="160274" y="0"/>
                </a:lnTo>
                <a:lnTo>
                  <a:pt x="0" y="0"/>
                </a:lnTo>
                <a:lnTo>
                  <a:pt x="0" y="1602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92042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499" y="0"/>
                </a:moveTo>
                <a:lnTo>
                  <a:pt x="0" y="0"/>
                </a:lnTo>
                <a:lnTo>
                  <a:pt x="0" y="55499"/>
                </a:lnTo>
                <a:lnTo>
                  <a:pt x="55499" y="55499"/>
                </a:lnTo>
                <a:lnTo>
                  <a:pt x="55499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92042" y="3747261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499" y="0"/>
                </a:moveTo>
                <a:lnTo>
                  <a:pt x="0" y="0"/>
                </a:lnTo>
                <a:lnTo>
                  <a:pt x="0" y="55499"/>
                </a:lnTo>
                <a:lnTo>
                  <a:pt x="55499" y="55499"/>
                </a:lnTo>
                <a:lnTo>
                  <a:pt x="554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80359" y="39678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994"/>
                </a:moveTo>
                <a:lnTo>
                  <a:pt x="78994" y="78994"/>
                </a:lnTo>
                <a:lnTo>
                  <a:pt x="78994" y="0"/>
                </a:lnTo>
                <a:lnTo>
                  <a:pt x="0" y="0"/>
                </a:lnTo>
                <a:lnTo>
                  <a:pt x="0" y="78994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80359" y="3967860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8994"/>
                </a:moveTo>
                <a:lnTo>
                  <a:pt x="78994" y="78994"/>
                </a:lnTo>
                <a:lnTo>
                  <a:pt x="78994" y="0"/>
                </a:lnTo>
                <a:lnTo>
                  <a:pt x="0" y="0"/>
                </a:lnTo>
                <a:lnTo>
                  <a:pt x="0" y="789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44290" y="416407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003"/>
                </a:moveTo>
                <a:lnTo>
                  <a:pt x="151002" y="151003"/>
                </a:lnTo>
                <a:lnTo>
                  <a:pt x="151002" y="0"/>
                </a:lnTo>
                <a:lnTo>
                  <a:pt x="0" y="0"/>
                </a:lnTo>
                <a:lnTo>
                  <a:pt x="0" y="151003"/>
                </a:lnTo>
                <a:close/>
              </a:path>
            </a:pathLst>
          </a:custGeom>
          <a:solidFill>
            <a:srgbClr val="91C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44290" y="416407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003"/>
                </a:moveTo>
                <a:lnTo>
                  <a:pt x="151002" y="151003"/>
                </a:lnTo>
                <a:lnTo>
                  <a:pt x="151002" y="0"/>
                </a:lnTo>
                <a:lnTo>
                  <a:pt x="0" y="0"/>
                </a:lnTo>
                <a:lnTo>
                  <a:pt x="0" y="1510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67023" y="441909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105536"/>
                </a:moveTo>
                <a:lnTo>
                  <a:pt x="105537" y="105536"/>
                </a:lnTo>
                <a:lnTo>
                  <a:pt x="105537" y="0"/>
                </a:lnTo>
                <a:lnTo>
                  <a:pt x="0" y="0"/>
                </a:lnTo>
                <a:lnTo>
                  <a:pt x="0" y="105536"/>
                </a:lnTo>
                <a:close/>
              </a:path>
            </a:pathLst>
          </a:custGeom>
          <a:solidFill>
            <a:srgbClr val="D6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67023" y="441909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0" y="105536"/>
                </a:moveTo>
                <a:lnTo>
                  <a:pt x="105537" y="105536"/>
                </a:lnTo>
                <a:lnTo>
                  <a:pt x="105537" y="0"/>
                </a:lnTo>
                <a:lnTo>
                  <a:pt x="0" y="0"/>
                </a:lnTo>
                <a:lnTo>
                  <a:pt x="0" y="1055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96869" y="468109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974" y="0"/>
                </a:moveTo>
                <a:lnTo>
                  <a:pt x="0" y="0"/>
                </a:lnTo>
                <a:lnTo>
                  <a:pt x="0" y="45973"/>
                </a:lnTo>
                <a:lnTo>
                  <a:pt x="45974" y="45973"/>
                </a:lnTo>
                <a:lnTo>
                  <a:pt x="45974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96869" y="468109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974" y="0"/>
                </a:moveTo>
                <a:lnTo>
                  <a:pt x="0" y="0"/>
                </a:lnTo>
                <a:lnTo>
                  <a:pt x="0" y="45973"/>
                </a:lnTo>
                <a:lnTo>
                  <a:pt x="45974" y="45973"/>
                </a:lnTo>
                <a:lnTo>
                  <a:pt x="459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31336" y="48478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7"/>
                </a:moveTo>
                <a:lnTo>
                  <a:pt x="177037" y="177037"/>
                </a:lnTo>
                <a:lnTo>
                  <a:pt x="177037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solidFill>
            <a:srgbClr val="51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31336" y="48478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037"/>
                </a:moveTo>
                <a:lnTo>
                  <a:pt x="177037" y="177037"/>
                </a:lnTo>
                <a:lnTo>
                  <a:pt x="177037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34892" y="5083683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926"/>
                </a:moveTo>
                <a:lnTo>
                  <a:pt x="169925" y="169926"/>
                </a:lnTo>
                <a:lnTo>
                  <a:pt x="169925" y="0"/>
                </a:lnTo>
                <a:lnTo>
                  <a:pt x="0" y="0"/>
                </a:lnTo>
                <a:lnTo>
                  <a:pt x="0" y="169926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34892" y="5083683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926"/>
                </a:moveTo>
                <a:lnTo>
                  <a:pt x="169925" y="169926"/>
                </a:lnTo>
                <a:lnTo>
                  <a:pt x="169925" y="0"/>
                </a:lnTo>
                <a:lnTo>
                  <a:pt x="0" y="0"/>
                </a:lnTo>
                <a:lnTo>
                  <a:pt x="0" y="1699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26384" y="530745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7"/>
                </a:moveTo>
                <a:lnTo>
                  <a:pt x="186816" y="186817"/>
                </a:lnTo>
                <a:lnTo>
                  <a:pt x="186816" y="0"/>
                </a:lnTo>
                <a:lnTo>
                  <a:pt x="0" y="0"/>
                </a:lnTo>
                <a:lnTo>
                  <a:pt x="0" y="186817"/>
                </a:lnTo>
                <a:close/>
              </a:path>
            </a:pathLst>
          </a:custGeom>
          <a:solidFill>
            <a:srgbClr val="3D8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326384" y="5307457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6817"/>
                </a:moveTo>
                <a:lnTo>
                  <a:pt x="186816" y="186817"/>
                </a:lnTo>
                <a:lnTo>
                  <a:pt x="186816" y="0"/>
                </a:lnTo>
                <a:lnTo>
                  <a:pt x="0" y="0"/>
                </a:lnTo>
                <a:lnTo>
                  <a:pt x="0" y="1868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313810" y="55271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962"/>
                </a:moveTo>
                <a:lnTo>
                  <a:pt x="211962" y="211962"/>
                </a:lnTo>
                <a:lnTo>
                  <a:pt x="211962" y="0"/>
                </a:lnTo>
                <a:lnTo>
                  <a:pt x="0" y="0"/>
                </a:lnTo>
                <a:lnTo>
                  <a:pt x="0" y="211962"/>
                </a:lnTo>
                <a:close/>
              </a:path>
            </a:pathLst>
          </a:custGeom>
          <a:solidFill>
            <a:srgbClr val="1C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313810" y="5527166"/>
            <a:ext cx="212090" cy="212090"/>
          </a:xfrm>
          <a:custGeom>
            <a:avLst/>
            <a:gdLst/>
            <a:ahLst/>
            <a:cxnLst/>
            <a:rect l="l" t="t" r="r" b="b"/>
            <a:pathLst>
              <a:path w="212089" h="212089">
                <a:moveTo>
                  <a:pt x="0" y="211962"/>
                </a:moveTo>
                <a:lnTo>
                  <a:pt x="211962" y="211962"/>
                </a:lnTo>
                <a:lnTo>
                  <a:pt x="211962" y="0"/>
                </a:lnTo>
                <a:lnTo>
                  <a:pt x="0" y="0"/>
                </a:lnTo>
                <a:lnTo>
                  <a:pt x="0" y="2119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75050" y="16076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575050" y="1607692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14546" y="18794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184" y="0"/>
                </a:moveTo>
                <a:lnTo>
                  <a:pt x="0" y="0"/>
                </a:lnTo>
                <a:lnTo>
                  <a:pt x="0" y="75184"/>
                </a:lnTo>
                <a:lnTo>
                  <a:pt x="75184" y="75184"/>
                </a:lnTo>
                <a:lnTo>
                  <a:pt x="75184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614546" y="18794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184" y="0"/>
                </a:moveTo>
                <a:lnTo>
                  <a:pt x="0" y="0"/>
                </a:lnTo>
                <a:lnTo>
                  <a:pt x="0" y="75184"/>
                </a:lnTo>
                <a:lnTo>
                  <a:pt x="75184" y="75184"/>
                </a:lnTo>
                <a:lnTo>
                  <a:pt x="751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574415" y="2071623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321" y="0"/>
                </a:moveTo>
                <a:lnTo>
                  <a:pt x="0" y="0"/>
                </a:lnTo>
                <a:lnTo>
                  <a:pt x="0" y="155321"/>
                </a:lnTo>
                <a:lnTo>
                  <a:pt x="155321" y="155321"/>
                </a:lnTo>
                <a:lnTo>
                  <a:pt x="155321" y="0"/>
                </a:lnTo>
                <a:close/>
              </a:path>
            </a:pathLst>
          </a:custGeom>
          <a:solidFill>
            <a:srgbClr val="E47F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574415" y="2071623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321" y="0"/>
                </a:moveTo>
                <a:lnTo>
                  <a:pt x="0" y="0"/>
                </a:lnTo>
                <a:lnTo>
                  <a:pt x="0" y="155321"/>
                </a:lnTo>
                <a:lnTo>
                  <a:pt x="155321" y="155321"/>
                </a:lnTo>
                <a:lnTo>
                  <a:pt x="1553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603752" y="233311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774" y="0"/>
                </a:moveTo>
                <a:lnTo>
                  <a:pt x="0" y="0"/>
                </a:lnTo>
                <a:lnTo>
                  <a:pt x="0" y="96774"/>
                </a:lnTo>
                <a:lnTo>
                  <a:pt x="96774" y="96774"/>
                </a:lnTo>
                <a:lnTo>
                  <a:pt x="96774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603752" y="2333117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774" y="0"/>
                </a:moveTo>
                <a:lnTo>
                  <a:pt x="0" y="0"/>
                </a:lnTo>
                <a:lnTo>
                  <a:pt x="0" y="96774"/>
                </a:lnTo>
                <a:lnTo>
                  <a:pt x="96774" y="96774"/>
                </a:lnTo>
                <a:lnTo>
                  <a:pt x="967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570732" y="253250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560" y="0"/>
                </a:moveTo>
                <a:lnTo>
                  <a:pt x="0" y="0"/>
                </a:lnTo>
                <a:lnTo>
                  <a:pt x="0" y="162560"/>
                </a:lnTo>
                <a:lnTo>
                  <a:pt x="162560" y="162560"/>
                </a:lnTo>
                <a:lnTo>
                  <a:pt x="162560" y="0"/>
                </a:lnTo>
                <a:close/>
              </a:path>
            </a:pathLst>
          </a:custGeom>
          <a:solidFill>
            <a:srgbClr val="DD6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570732" y="253250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560" y="0"/>
                </a:moveTo>
                <a:lnTo>
                  <a:pt x="0" y="0"/>
                </a:lnTo>
                <a:lnTo>
                  <a:pt x="0" y="162560"/>
                </a:lnTo>
                <a:lnTo>
                  <a:pt x="162560" y="162560"/>
                </a:lnTo>
                <a:lnTo>
                  <a:pt x="1625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564763" y="2758820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564763" y="2758820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89909" y="301612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333"/>
                </a:moveTo>
                <a:lnTo>
                  <a:pt x="124333" y="124333"/>
                </a:lnTo>
                <a:lnTo>
                  <a:pt x="124333" y="0"/>
                </a:lnTo>
                <a:lnTo>
                  <a:pt x="0" y="0"/>
                </a:lnTo>
                <a:lnTo>
                  <a:pt x="0" y="124333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589909" y="301612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333"/>
                </a:moveTo>
                <a:lnTo>
                  <a:pt x="124333" y="124333"/>
                </a:lnTo>
                <a:lnTo>
                  <a:pt x="124333" y="0"/>
                </a:lnTo>
                <a:lnTo>
                  <a:pt x="0" y="0"/>
                </a:lnTo>
                <a:lnTo>
                  <a:pt x="0" y="1243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612388" y="32708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612388" y="327088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61334" y="345211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483"/>
                </a:moveTo>
                <a:lnTo>
                  <a:pt x="181483" y="181483"/>
                </a:lnTo>
                <a:lnTo>
                  <a:pt x="181483" y="0"/>
                </a:lnTo>
                <a:lnTo>
                  <a:pt x="0" y="0"/>
                </a:lnTo>
                <a:lnTo>
                  <a:pt x="0" y="181483"/>
                </a:lnTo>
                <a:close/>
              </a:path>
            </a:pathLst>
          </a:custGeom>
          <a:solidFill>
            <a:srgbClr val="439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61334" y="3452114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0" y="181483"/>
                </a:moveTo>
                <a:lnTo>
                  <a:pt x="181483" y="181483"/>
                </a:lnTo>
                <a:lnTo>
                  <a:pt x="181483" y="0"/>
                </a:lnTo>
                <a:lnTo>
                  <a:pt x="0" y="0"/>
                </a:lnTo>
                <a:lnTo>
                  <a:pt x="0" y="1814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605021" y="37280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605021" y="372808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96385" y="395173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96385" y="3951732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0" y="111251"/>
                </a:moveTo>
                <a:lnTo>
                  <a:pt x="111251" y="111251"/>
                </a:lnTo>
                <a:lnTo>
                  <a:pt x="111251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576192" y="416382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solidFill>
            <a:srgbClr val="8F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576192" y="416382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614165" y="4433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945"/>
                </a:moveTo>
                <a:lnTo>
                  <a:pt x="75946" y="75945"/>
                </a:lnTo>
                <a:lnTo>
                  <a:pt x="75946" y="0"/>
                </a:lnTo>
                <a:lnTo>
                  <a:pt x="0" y="0"/>
                </a:lnTo>
                <a:lnTo>
                  <a:pt x="0" y="75945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614165" y="4433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5945"/>
                </a:moveTo>
                <a:lnTo>
                  <a:pt x="75946" y="75945"/>
                </a:lnTo>
                <a:lnTo>
                  <a:pt x="75946" y="0"/>
                </a:lnTo>
                <a:lnTo>
                  <a:pt x="0" y="0"/>
                </a:lnTo>
                <a:lnTo>
                  <a:pt x="0" y="759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622421" y="46744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1"/>
                </a:lnTo>
                <a:lnTo>
                  <a:pt x="59182" y="59181"/>
                </a:lnTo>
                <a:lnTo>
                  <a:pt x="59182" y="0"/>
                </a:lnTo>
                <a:close/>
              </a:path>
            </a:pathLst>
          </a:custGeom>
          <a:solidFill>
            <a:srgbClr val="FBE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622421" y="46744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182" y="0"/>
                </a:moveTo>
                <a:lnTo>
                  <a:pt x="0" y="0"/>
                </a:lnTo>
                <a:lnTo>
                  <a:pt x="0" y="59181"/>
                </a:lnTo>
                <a:lnTo>
                  <a:pt x="59182" y="59181"/>
                </a:lnTo>
                <a:lnTo>
                  <a:pt x="5918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65778" y="4850129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172593"/>
                </a:moveTo>
                <a:lnTo>
                  <a:pt x="172592" y="172593"/>
                </a:lnTo>
                <a:lnTo>
                  <a:pt x="172592" y="0"/>
                </a:lnTo>
                <a:lnTo>
                  <a:pt x="0" y="0"/>
                </a:lnTo>
                <a:lnTo>
                  <a:pt x="0" y="172593"/>
                </a:lnTo>
                <a:close/>
              </a:path>
            </a:pathLst>
          </a:custGeom>
          <a:solidFill>
            <a:srgbClr val="5E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65778" y="4850129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0" y="172593"/>
                </a:moveTo>
                <a:lnTo>
                  <a:pt x="172592" y="172593"/>
                </a:lnTo>
                <a:lnTo>
                  <a:pt x="172592" y="0"/>
                </a:lnTo>
                <a:lnTo>
                  <a:pt x="0" y="0"/>
                </a:lnTo>
                <a:lnTo>
                  <a:pt x="0" y="1725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71747" y="50883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527"/>
                </a:moveTo>
                <a:lnTo>
                  <a:pt x="160527" y="160527"/>
                </a:lnTo>
                <a:lnTo>
                  <a:pt x="160527" y="0"/>
                </a:lnTo>
                <a:lnTo>
                  <a:pt x="0" y="0"/>
                </a:lnTo>
                <a:lnTo>
                  <a:pt x="0" y="160527"/>
                </a:lnTo>
                <a:close/>
              </a:path>
            </a:pathLst>
          </a:custGeom>
          <a:solidFill>
            <a:srgbClr val="7CB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71747" y="5088382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527"/>
                </a:moveTo>
                <a:lnTo>
                  <a:pt x="160527" y="160527"/>
                </a:lnTo>
                <a:lnTo>
                  <a:pt x="160527" y="0"/>
                </a:lnTo>
                <a:lnTo>
                  <a:pt x="0" y="0"/>
                </a:lnTo>
                <a:lnTo>
                  <a:pt x="0" y="1605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562858" y="531177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178307"/>
                </a:lnTo>
                <a:lnTo>
                  <a:pt x="17830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562858" y="531177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178307"/>
                </a:lnTo>
                <a:lnTo>
                  <a:pt x="17830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554857" y="5535803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0" y="194564"/>
                </a:moveTo>
                <a:lnTo>
                  <a:pt x="194563" y="194564"/>
                </a:lnTo>
                <a:lnTo>
                  <a:pt x="194563" y="0"/>
                </a:lnTo>
                <a:lnTo>
                  <a:pt x="0" y="0"/>
                </a:lnTo>
                <a:lnTo>
                  <a:pt x="0" y="194564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554857" y="5535803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5" h="194945">
                <a:moveTo>
                  <a:pt x="0" y="194564"/>
                </a:moveTo>
                <a:lnTo>
                  <a:pt x="194563" y="194564"/>
                </a:lnTo>
                <a:lnTo>
                  <a:pt x="194563" y="0"/>
                </a:lnTo>
                <a:lnTo>
                  <a:pt x="0" y="0"/>
                </a:lnTo>
                <a:lnTo>
                  <a:pt x="0" y="194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66388" y="189915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5813" y="0"/>
                </a:moveTo>
                <a:lnTo>
                  <a:pt x="0" y="0"/>
                </a:lnTo>
                <a:lnTo>
                  <a:pt x="0" y="35813"/>
                </a:lnTo>
                <a:lnTo>
                  <a:pt x="35813" y="35813"/>
                </a:lnTo>
                <a:lnTo>
                  <a:pt x="35813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66388" y="189915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5813" y="0"/>
                </a:moveTo>
                <a:lnTo>
                  <a:pt x="0" y="0"/>
                </a:lnTo>
                <a:lnTo>
                  <a:pt x="0" y="35813"/>
                </a:lnTo>
                <a:lnTo>
                  <a:pt x="35813" y="35813"/>
                </a:lnTo>
                <a:lnTo>
                  <a:pt x="35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22953" y="208800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682" y="0"/>
                </a:moveTo>
                <a:lnTo>
                  <a:pt x="0" y="0"/>
                </a:lnTo>
                <a:lnTo>
                  <a:pt x="0" y="122682"/>
                </a:lnTo>
                <a:lnTo>
                  <a:pt x="122682" y="122682"/>
                </a:lnTo>
                <a:lnTo>
                  <a:pt x="122682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22953" y="208800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682" y="0"/>
                </a:moveTo>
                <a:lnTo>
                  <a:pt x="0" y="0"/>
                </a:lnTo>
                <a:lnTo>
                  <a:pt x="0" y="122682"/>
                </a:lnTo>
                <a:lnTo>
                  <a:pt x="122682" y="122682"/>
                </a:lnTo>
                <a:lnTo>
                  <a:pt x="1226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22319" y="231952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078"/>
                </a:moveTo>
                <a:lnTo>
                  <a:pt x="124078" y="124078"/>
                </a:lnTo>
                <a:lnTo>
                  <a:pt x="124078" y="0"/>
                </a:lnTo>
                <a:lnTo>
                  <a:pt x="0" y="0"/>
                </a:lnTo>
                <a:lnTo>
                  <a:pt x="0" y="124078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22319" y="2319527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078"/>
                </a:moveTo>
                <a:lnTo>
                  <a:pt x="124078" y="124078"/>
                </a:lnTo>
                <a:lnTo>
                  <a:pt x="124078" y="0"/>
                </a:lnTo>
                <a:lnTo>
                  <a:pt x="0" y="0"/>
                </a:lnTo>
                <a:lnTo>
                  <a:pt x="0" y="1240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16984" y="254647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747" y="0"/>
                </a:moveTo>
                <a:lnTo>
                  <a:pt x="0" y="0"/>
                </a:lnTo>
                <a:lnTo>
                  <a:pt x="0" y="134747"/>
                </a:lnTo>
                <a:lnTo>
                  <a:pt x="134747" y="134747"/>
                </a:lnTo>
                <a:lnTo>
                  <a:pt x="134747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16984" y="254647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747" y="0"/>
                </a:moveTo>
                <a:lnTo>
                  <a:pt x="0" y="0"/>
                </a:lnTo>
                <a:lnTo>
                  <a:pt x="0" y="134747"/>
                </a:lnTo>
                <a:lnTo>
                  <a:pt x="134747" y="134747"/>
                </a:lnTo>
                <a:lnTo>
                  <a:pt x="1347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14317" y="277609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953" y="0"/>
                </a:moveTo>
                <a:lnTo>
                  <a:pt x="0" y="0"/>
                </a:lnTo>
                <a:lnTo>
                  <a:pt x="0" y="139953"/>
                </a:lnTo>
                <a:lnTo>
                  <a:pt x="139953" y="139953"/>
                </a:lnTo>
                <a:lnTo>
                  <a:pt x="139953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14317" y="277609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39953" y="0"/>
                </a:moveTo>
                <a:lnTo>
                  <a:pt x="0" y="0"/>
                </a:lnTo>
                <a:lnTo>
                  <a:pt x="0" y="139953"/>
                </a:lnTo>
                <a:lnTo>
                  <a:pt x="139953" y="139953"/>
                </a:lnTo>
                <a:lnTo>
                  <a:pt x="1399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41622" y="30356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0"/>
                </a:moveTo>
                <a:lnTo>
                  <a:pt x="0" y="0"/>
                </a:lnTo>
                <a:lnTo>
                  <a:pt x="0" y="85344"/>
                </a:lnTo>
                <a:lnTo>
                  <a:pt x="85344" y="85344"/>
                </a:lnTo>
                <a:lnTo>
                  <a:pt x="8534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1622" y="3035680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344" y="0"/>
                </a:moveTo>
                <a:lnTo>
                  <a:pt x="0" y="0"/>
                </a:lnTo>
                <a:lnTo>
                  <a:pt x="0" y="85344"/>
                </a:lnTo>
                <a:lnTo>
                  <a:pt x="85344" y="85344"/>
                </a:lnTo>
                <a:lnTo>
                  <a:pt x="853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28922" y="325513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871"/>
                </a:moveTo>
                <a:lnTo>
                  <a:pt x="110871" y="110871"/>
                </a:lnTo>
                <a:lnTo>
                  <a:pt x="110871" y="0"/>
                </a:lnTo>
                <a:lnTo>
                  <a:pt x="0" y="0"/>
                </a:lnTo>
                <a:lnTo>
                  <a:pt x="0" y="11087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28922" y="3255136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871"/>
                </a:moveTo>
                <a:lnTo>
                  <a:pt x="110871" y="110871"/>
                </a:lnTo>
                <a:lnTo>
                  <a:pt x="110871" y="0"/>
                </a:lnTo>
                <a:lnTo>
                  <a:pt x="0" y="0"/>
                </a:lnTo>
                <a:lnTo>
                  <a:pt x="0" y="1108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60038" y="351866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60038" y="3518661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0" y="48513"/>
                </a:moveTo>
                <a:lnTo>
                  <a:pt x="48513" y="48513"/>
                </a:lnTo>
                <a:lnTo>
                  <a:pt x="48513" y="0"/>
                </a:lnTo>
                <a:lnTo>
                  <a:pt x="0" y="0"/>
                </a:lnTo>
                <a:lnTo>
                  <a:pt x="0" y="485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29939" y="37207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838"/>
                </a:moveTo>
                <a:lnTo>
                  <a:pt x="108838" y="108838"/>
                </a:lnTo>
                <a:lnTo>
                  <a:pt x="108838" y="0"/>
                </a:lnTo>
                <a:lnTo>
                  <a:pt x="0" y="0"/>
                </a:lnTo>
                <a:lnTo>
                  <a:pt x="0" y="108838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29939" y="372071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838"/>
                </a:moveTo>
                <a:lnTo>
                  <a:pt x="108838" y="108838"/>
                </a:lnTo>
                <a:lnTo>
                  <a:pt x="108838" y="0"/>
                </a:lnTo>
                <a:lnTo>
                  <a:pt x="0" y="0"/>
                </a:lnTo>
                <a:lnTo>
                  <a:pt x="0" y="1088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48353" y="397129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9"/>
                </a:moveTo>
                <a:lnTo>
                  <a:pt x="72009" y="72009"/>
                </a:lnTo>
                <a:lnTo>
                  <a:pt x="72009" y="0"/>
                </a:lnTo>
                <a:lnTo>
                  <a:pt x="0" y="0"/>
                </a:lnTo>
                <a:lnTo>
                  <a:pt x="0" y="72009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48353" y="397129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009"/>
                </a:moveTo>
                <a:lnTo>
                  <a:pt x="72009" y="72009"/>
                </a:lnTo>
                <a:lnTo>
                  <a:pt x="72009" y="0"/>
                </a:lnTo>
                <a:lnTo>
                  <a:pt x="0" y="0"/>
                </a:lnTo>
                <a:lnTo>
                  <a:pt x="0" y="720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25875" y="4181221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25875" y="4181221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56101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8"/>
                </a:moveTo>
                <a:lnTo>
                  <a:pt x="56387" y="56388"/>
                </a:lnTo>
                <a:lnTo>
                  <a:pt x="563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56101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8"/>
                </a:moveTo>
                <a:lnTo>
                  <a:pt x="56387" y="56388"/>
                </a:lnTo>
                <a:lnTo>
                  <a:pt x="56387" y="0"/>
                </a:lnTo>
                <a:lnTo>
                  <a:pt x="0" y="0"/>
                </a:lnTo>
                <a:lnTo>
                  <a:pt x="0" y="563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06063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463"/>
                </a:moveTo>
                <a:lnTo>
                  <a:pt x="156463" y="156463"/>
                </a:lnTo>
                <a:lnTo>
                  <a:pt x="156463" y="0"/>
                </a:lnTo>
                <a:lnTo>
                  <a:pt x="0" y="0"/>
                </a:lnTo>
                <a:lnTo>
                  <a:pt x="0" y="156463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06063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463"/>
                </a:moveTo>
                <a:lnTo>
                  <a:pt x="156463" y="156463"/>
                </a:lnTo>
                <a:lnTo>
                  <a:pt x="156463" y="0"/>
                </a:lnTo>
                <a:lnTo>
                  <a:pt x="0" y="0"/>
                </a:lnTo>
                <a:lnTo>
                  <a:pt x="0" y="1564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53560" y="49056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95"/>
                </a:moveTo>
                <a:lnTo>
                  <a:pt x="61595" y="61595"/>
                </a:lnTo>
                <a:lnTo>
                  <a:pt x="61595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53560" y="490562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0" y="61595"/>
                </a:moveTo>
                <a:lnTo>
                  <a:pt x="61595" y="61595"/>
                </a:lnTo>
                <a:lnTo>
                  <a:pt x="61595" y="0"/>
                </a:lnTo>
                <a:lnTo>
                  <a:pt x="0" y="0"/>
                </a:lnTo>
                <a:lnTo>
                  <a:pt x="0" y="615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62704" y="51469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307"/>
                </a:moveTo>
                <a:lnTo>
                  <a:pt x="43307" y="43307"/>
                </a:lnTo>
                <a:lnTo>
                  <a:pt x="43307" y="0"/>
                </a:lnTo>
                <a:lnTo>
                  <a:pt x="0" y="0"/>
                </a:lnTo>
                <a:lnTo>
                  <a:pt x="0" y="43307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62704" y="514692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307"/>
                </a:moveTo>
                <a:lnTo>
                  <a:pt x="43307" y="43307"/>
                </a:lnTo>
                <a:lnTo>
                  <a:pt x="43307" y="0"/>
                </a:lnTo>
                <a:lnTo>
                  <a:pt x="0" y="0"/>
                </a:lnTo>
                <a:lnTo>
                  <a:pt x="0" y="43307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5588" y="533209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540" y="0"/>
                </a:moveTo>
                <a:lnTo>
                  <a:pt x="0" y="0"/>
                </a:lnTo>
                <a:lnTo>
                  <a:pt x="0" y="137540"/>
                </a:lnTo>
                <a:lnTo>
                  <a:pt x="137540" y="137540"/>
                </a:lnTo>
                <a:lnTo>
                  <a:pt x="137540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815588" y="533209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540" y="0"/>
                </a:moveTo>
                <a:lnTo>
                  <a:pt x="0" y="0"/>
                </a:lnTo>
                <a:lnTo>
                  <a:pt x="0" y="137540"/>
                </a:lnTo>
                <a:lnTo>
                  <a:pt x="137540" y="137540"/>
                </a:lnTo>
                <a:lnTo>
                  <a:pt x="1375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791711" y="5540502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292" y="0"/>
                </a:moveTo>
                <a:lnTo>
                  <a:pt x="0" y="0"/>
                </a:lnTo>
                <a:lnTo>
                  <a:pt x="0" y="185293"/>
                </a:lnTo>
                <a:lnTo>
                  <a:pt x="185292" y="185293"/>
                </a:lnTo>
                <a:lnTo>
                  <a:pt x="185292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791711" y="5540502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292" y="0"/>
                </a:moveTo>
                <a:lnTo>
                  <a:pt x="0" y="0"/>
                </a:lnTo>
                <a:lnTo>
                  <a:pt x="0" y="185293"/>
                </a:lnTo>
                <a:lnTo>
                  <a:pt x="185292" y="185293"/>
                </a:lnTo>
                <a:lnTo>
                  <a:pt x="1852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22978" y="205574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8"/>
                </a:moveTo>
                <a:lnTo>
                  <a:pt x="187198" y="187198"/>
                </a:lnTo>
                <a:lnTo>
                  <a:pt x="187198" y="0"/>
                </a:lnTo>
                <a:lnTo>
                  <a:pt x="0" y="0"/>
                </a:lnTo>
                <a:lnTo>
                  <a:pt x="0" y="187198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22978" y="205574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198"/>
                </a:moveTo>
                <a:lnTo>
                  <a:pt x="187198" y="187198"/>
                </a:lnTo>
                <a:lnTo>
                  <a:pt x="187198" y="0"/>
                </a:lnTo>
                <a:lnTo>
                  <a:pt x="0" y="0"/>
                </a:lnTo>
                <a:lnTo>
                  <a:pt x="0" y="187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22471" y="228752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4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solidFill>
            <a:srgbClr val="BE35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22471" y="2287523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4">
                <a:moveTo>
                  <a:pt x="188213" y="0"/>
                </a:moveTo>
                <a:lnTo>
                  <a:pt x="0" y="0"/>
                </a:lnTo>
                <a:lnTo>
                  <a:pt x="0" y="188213"/>
                </a:lnTo>
                <a:lnTo>
                  <a:pt x="188213" y="188213"/>
                </a:lnTo>
                <a:lnTo>
                  <a:pt x="188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30471" y="25276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172212"/>
                </a:move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5F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30471" y="25276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19">
                <a:moveTo>
                  <a:pt x="0" y="172212"/>
                </a:moveTo>
                <a:lnTo>
                  <a:pt x="172212" y="172212"/>
                </a:lnTo>
                <a:lnTo>
                  <a:pt x="172212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47109" y="27766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937"/>
                </a:moveTo>
                <a:lnTo>
                  <a:pt x="138937" y="138937"/>
                </a:lnTo>
                <a:lnTo>
                  <a:pt x="138937" y="0"/>
                </a:lnTo>
                <a:lnTo>
                  <a:pt x="0" y="0"/>
                </a:lnTo>
                <a:lnTo>
                  <a:pt x="0" y="138937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47109" y="277660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937"/>
                </a:moveTo>
                <a:lnTo>
                  <a:pt x="138937" y="138937"/>
                </a:lnTo>
                <a:lnTo>
                  <a:pt x="138937" y="0"/>
                </a:lnTo>
                <a:lnTo>
                  <a:pt x="0" y="0"/>
                </a:lnTo>
                <a:lnTo>
                  <a:pt x="0" y="138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99559" y="30614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33909"/>
                </a:moveTo>
                <a:lnTo>
                  <a:pt x="33909" y="33909"/>
                </a:lnTo>
                <a:lnTo>
                  <a:pt x="33909" y="0"/>
                </a:lnTo>
                <a:lnTo>
                  <a:pt x="0" y="0"/>
                </a:lnTo>
                <a:lnTo>
                  <a:pt x="0" y="33909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99559" y="306146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0" y="33909"/>
                </a:moveTo>
                <a:lnTo>
                  <a:pt x="33909" y="33909"/>
                </a:lnTo>
                <a:lnTo>
                  <a:pt x="33909" y="0"/>
                </a:lnTo>
                <a:lnTo>
                  <a:pt x="0" y="0"/>
                </a:lnTo>
                <a:lnTo>
                  <a:pt x="0" y="339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023995" y="321792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165" y="0"/>
                </a:moveTo>
                <a:lnTo>
                  <a:pt x="0" y="0"/>
                </a:lnTo>
                <a:lnTo>
                  <a:pt x="0" y="185165"/>
                </a:lnTo>
                <a:lnTo>
                  <a:pt x="185165" y="185165"/>
                </a:lnTo>
                <a:lnTo>
                  <a:pt x="185165" y="0"/>
                </a:lnTo>
                <a:close/>
              </a:path>
            </a:pathLst>
          </a:custGeom>
          <a:solidFill>
            <a:srgbClr val="C23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023995" y="321792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165" y="0"/>
                </a:moveTo>
                <a:lnTo>
                  <a:pt x="0" y="0"/>
                </a:lnTo>
                <a:lnTo>
                  <a:pt x="0" y="185165"/>
                </a:lnTo>
                <a:lnTo>
                  <a:pt x="185165" y="185165"/>
                </a:lnTo>
                <a:lnTo>
                  <a:pt x="1851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70222" y="349643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837" y="0"/>
                </a:moveTo>
                <a:lnTo>
                  <a:pt x="0" y="0"/>
                </a:lnTo>
                <a:lnTo>
                  <a:pt x="0" y="92837"/>
                </a:lnTo>
                <a:lnTo>
                  <a:pt x="92837" y="92837"/>
                </a:lnTo>
                <a:lnTo>
                  <a:pt x="92837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70222" y="3496436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2837" y="0"/>
                </a:moveTo>
                <a:lnTo>
                  <a:pt x="0" y="0"/>
                </a:lnTo>
                <a:lnTo>
                  <a:pt x="0" y="92837"/>
                </a:lnTo>
                <a:lnTo>
                  <a:pt x="92837" y="92837"/>
                </a:lnTo>
                <a:lnTo>
                  <a:pt x="928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22090" y="3680586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8975" y="0"/>
                </a:moveTo>
                <a:lnTo>
                  <a:pt x="0" y="0"/>
                </a:lnTo>
                <a:lnTo>
                  <a:pt x="0" y="188975"/>
                </a:lnTo>
                <a:lnTo>
                  <a:pt x="188975" y="188975"/>
                </a:lnTo>
                <a:lnTo>
                  <a:pt x="188975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22090" y="3680586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8975" y="0"/>
                </a:moveTo>
                <a:lnTo>
                  <a:pt x="0" y="0"/>
                </a:lnTo>
                <a:lnTo>
                  <a:pt x="0" y="188975"/>
                </a:lnTo>
                <a:lnTo>
                  <a:pt x="188975" y="188975"/>
                </a:lnTo>
                <a:lnTo>
                  <a:pt x="188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41902" y="393255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478" y="0"/>
                </a:moveTo>
                <a:lnTo>
                  <a:pt x="0" y="0"/>
                </a:lnTo>
                <a:lnTo>
                  <a:pt x="0" y="149478"/>
                </a:lnTo>
                <a:lnTo>
                  <a:pt x="149478" y="149478"/>
                </a:lnTo>
                <a:lnTo>
                  <a:pt x="149478" y="0"/>
                </a:lnTo>
                <a:close/>
              </a:path>
            </a:pathLst>
          </a:custGeom>
          <a:solidFill>
            <a:srgbClr val="E98A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41902" y="393255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149478" y="0"/>
                </a:moveTo>
                <a:lnTo>
                  <a:pt x="0" y="0"/>
                </a:lnTo>
                <a:lnTo>
                  <a:pt x="0" y="149478"/>
                </a:lnTo>
                <a:lnTo>
                  <a:pt x="149478" y="149478"/>
                </a:lnTo>
                <a:lnTo>
                  <a:pt x="1494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56888" y="417995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9252"/>
                </a:moveTo>
                <a:lnTo>
                  <a:pt x="119252" y="119252"/>
                </a:lnTo>
                <a:lnTo>
                  <a:pt x="119252" y="0"/>
                </a:lnTo>
                <a:lnTo>
                  <a:pt x="0" y="0"/>
                </a:lnTo>
                <a:lnTo>
                  <a:pt x="0" y="119252"/>
                </a:lnTo>
                <a:close/>
              </a:path>
            </a:pathLst>
          </a:custGeom>
          <a:solidFill>
            <a:srgbClr val="C6DF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56888" y="417995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9252"/>
                </a:moveTo>
                <a:lnTo>
                  <a:pt x="119252" y="119252"/>
                </a:lnTo>
                <a:lnTo>
                  <a:pt x="119252" y="0"/>
                </a:lnTo>
                <a:lnTo>
                  <a:pt x="0" y="0"/>
                </a:lnTo>
                <a:lnTo>
                  <a:pt x="0" y="1192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16883" y="4372102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517"/>
                </a:moveTo>
                <a:lnTo>
                  <a:pt x="199516" y="199517"/>
                </a:lnTo>
                <a:lnTo>
                  <a:pt x="199516" y="0"/>
                </a:lnTo>
                <a:lnTo>
                  <a:pt x="0" y="0"/>
                </a:lnTo>
                <a:lnTo>
                  <a:pt x="0" y="199517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16883" y="4372102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517"/>
                </a:moveTo>
                <a:lnTo>
                  <a:pt x="199516" y="199517"/>
                </a:lnTo>
                <a:lnTo>
                  <a:pt x="199516" y="0"/>
                </a:lnTo>
                <a:lnTo>
                  <a:pt x="0" y="0"/>
                </a:lnTo>
                <a:lnTo>
                  <a:pt x="0" y="1995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23105" y="461060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070"/>
                </a:moveTo>
                <a:lnTo>
                  <a:pt x="187071" y="187070"/>
                </a:lnTo>
                <a:lnTo>
                  <a:pt x="187071" y="0"/>
                </a:lnTo>
                <a:lnTo>
                  <a:pt x="0" y="0"/>
                </a:lnTo>
                <a:lnTo>
                  <a:pt x="0" y="187070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23105" y="4610608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0" y="187070"/>
                </a:moveTo>
                <a:lnTo>
                  <a:pt x="187071" y="187070"/>
                </a:lnTo>
                <a:lnTo>
                  <a:pt x="187071" y="0"/>
                </a:lnTo>
                <a:lnTo>
                  <a:pt x="0" y="0"/>
                </a:lnTo>
                <a:lnTo>
                  <a:pt x="0" y="1870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29202" y="484911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29202" y="4849114"/>
            <a:ext cx="174625" cy="174625"/>
          </a:xfrm>
          <a:custGeom>
            <a:avLst/>
            <a:gdLst/>
            <a:ahLst/>
            <a:cxnLst/>
            <a:rect l="l" t="t" r="r" b="b"/>
            <a:pathLst>
              <a:path w="174625" h="174625">
                <a:moveTo>
                  <a:pt x="0" y="174625"/>
                </a:moveTo>
                <a:lnTo>
                  <a:pt x="174625" y="174625"/>
                </a:lnTo>
                <a:lnTo>
                  <a:pt x="174625" y="0"/>
                </a:lnTo>
                <a:lnTo>
                  <a:pt x="0" y="0"/>
                </a:lnTo>
                <a:lnTo>
                  <a:pt x="0" y="1746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028059" y="508000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solidFill>
            <a:srgbClr val="51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028059" y="508000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104004" y="538835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146" y="0"/>
                </a:moveTo>
                <a:lnTo>
                  <a:pt x="0" y="0"/>
                </a:lnTo>
                <a:lnTo>
                  <a:pt x="0" y="25146"/>
                </a:lnTo>
                <a:lnTo>
                  <a:pt x="25146" y="25146"/>
                </a:lnTo>
                <a:lnTo>
                  <a:pt x="25146" y="0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104004" y="5388355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146" y="0"/>
                </a:moveTo>
                <a:lnTo>
                  <a:pt x="0" y="0"/>
                </a:lnTo>
                <a:lnTo>
                  <a:pt x="0" y="25146"/>
                </a:lnTo>
                <a:lnTo>
                  <a:pt x="25146" y="25146"/>
                </a:lnTo>
                <a:lnTo>
                  <a:pt x="25146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082541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071"/>
                </a:moveTo>
                <a:lnTo>
                  <a:pt x="68072" y="68071"/>
                </a:lnTo>
                <a:lnTo>
                  <a:pt x="68072" y="0"/>
                </a:lnTo>
                <a:lnTo>
                  <a:pt x="0" y="0"/>
                </a:lnTo>
                <a:lnTo>
                  <a:pt x="0" y="68071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082541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071"/>
                </a:moveTo>
                <a:lnTo>
                  <a:pt x="68072" y="68071"/>
                </a:lnTo>
                <a:lnTo>
                  <a:pt x="68072" y="0"/>
                </a:lnTo>
                <a:lnTo>
                  <a:pt x="0" y="0"/>
                </a:lnTo>
                <a:lnTo>
                  <a:pt x="0" y="680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69104" y="23017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19">
                <a:moveTo>
                  <a:pt x="159512" y="0"/>
                </a:moveTo>
                <a:lnTo>
                  <a:pt x="0" y="0"/>
                </a:lnTo>
                <a:lnTo>
                  <a:pt x="0" y="159512"/>
                </a:lnTo>
                <a:lnTo>
                  <a:pt x="159512" y="159512"/>
                </a:lnTo>
                <a:lnTo>
                  <a:pt x="159512" y="0"/>
                </a:lnTo>
                <a:close/>
              </a:path>
            </a:pathLst>
          </a:custGeom>
          <a:solidFill>
            <a:srgbClr val="E076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9104" y="2301748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19">
                <a:moveTo>
                  <a:pt x="159512" y="0"/>
                </a:moveTo>
                <a:lnTo>
                  <a:pt x="0" y="0"/>
                </a:lnTo>
                <a:lnTo>
                  <a:pt x="0" y="159512"/>
                </a:lnTo>
                <a:lnTo>
                  <a:pt x="159512" y="159512"/>
                </a:lnTo>
                <a:lnTo>
                  <a:pt x="159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33798" y="2498851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29997"/>
                </a:moveTo>
                <a:lnTo>
                  <a:pt x="229997" y="229997"/>
                </a:lnTo>
                <a:lnTo>
                  <a:pt x="229997" y="0"/>
                </a:lnTo>
                <a:lnTo>
                  <a:pt x="0" y="0"/>
                </a:lnTo>
                <a:lnTo>
                  <a:pt x="0" y="229997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33798" y="2498851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29997"/>
                </a:moveTo>
                <a:lnTo>
                  <a:pt x="229997" y="229997"/>
                </a:lnTo>
                <a:lnTo>
                  <a:pt x="229997" y="0"/>
                </a:lnTo>
                <a:lnTo>
                  <a:pt x="0" y="0"/>
                </a:lnTo>
                <a:lnTo>
                  <a:pt x="0" y="2299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327905" y="28251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910" y="0"/>
                </a:moveTo>
                <a:lnTo>
                  <a:pt x="0" y="0"/>
                </a:lnTo>
                <a:lnTo>
                  <a:pt x="0" y="41910"/>
                </a:lnTo>
                <a:lnTo>
                  <a:pt x="41910" y="41910"/>
                </a:lnTo>
                <a:lnTo>
                  <a:pt x="41910" y="0"/>
                </a:lnTo>
                <a:close/>
              </a:path>
            </a:pathLst>
          </a:custGeom>
          <a:solidFill>
            <a:srgbClr val="FA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327905" y="2825114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910" y="0"/>
                </a:moveTo>
                <a:lnTo>
                  <a:pt x="0" y="0"/>
                </a:lnTo>
                <a:lnTo>
                  <a:pt x="0" y="41910"/>
                </a:lnTo>
                <a:lnTo>
                  <a:pt x="41910" y="41910"/>
                </a:lnTo>
                <a:lnTo>
                  <a:pt x="419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90948" y="302044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90948" y="3020441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55008" y="321665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705" y="0"/>
                </a:moveTo>
                <a:lnTo>
                  <a:pt x="0" y="0"/>
                </a:lnTo>
                <a:lnTo>
                  <a:pt x="0" y="187705"/>
                </a:lnTo>
                <a:lnTo>
                  <a:pt x="187705" y="187705"/>
                </a:lnTo>
                <a:lnTo>
                  <a:pt x="187705" y="0"/>
                </a:lnTo>
                <a:close/>
              </a:path>
            </a:pathLst>
          </a:custGeom>
          <a:solidFill>
            <a:srgbClr val="BF3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55008" y="3216655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60">
                <a:moveTo>
                  <a:pt x="187705" y="0"/>
                </a:moveTo>
                <a:lnTo>
                  <a:pt x="0" y="0"/>
                </a:lnTo>
                <a:lnTo>
                  <a:pt x="0" y="187705"/>
                </a:lnTo>
                <a:lnTo>
                  <a:pt x="187705" y="187705"/>
                </a:lnTo>
                <a:lnTo>
                  <a:pt x="1877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62501" y="3456432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20"/>
                </a:lnTo>
                <a:lnTo>
                  <a:pt x="172720" y="172720"/>
                </a:lnTo>
                <a:lnTo>
                  <a:pt x="172720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62501" y="3456432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20"/>
                </a:lnTo>
                <a:lnTo>
                  <a:pt x="172720" y="172720"/>
                </a:lnTo>
                <a:lnTo>
                  <a:pt x="1727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53484" y="367969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753" y="0"/>
                </a:moveTo>
                <a:lnTo>
                  <a:pt x="0" y="0"/>
                </a:lnTo>
                <a:lnTo>
                  <a:pt x="0" y="190753"/>
                </a:lnTo>
                <a:lnTo>
                  <a:pt x="190753" y="190753"/>
                </a:lnTo>
                <a:lnTo>
                  <a:pt x="190753" y="0"/>
                </a:lnTo>
                <a:close/>
              </a:path>
            </a:pathLst>
          </a:custGeom>
          <a:solidFill>
            <a:srgbClr val="BB2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53484" y="3679697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753" y="0"/>
                </a:moveTo>
                <a:lnTo>
                  <a:pt x="0" y="0"/>
                </a:lnTo>
                <a:lnTo>
                  <a:pt x="0" y="190753"/>
                </a:lnTo>
                <a:lnTo>
                  <a:pt x="190753" y="190753"/>
                </a:lnTo>
                <a:lnTo>
                  <a:pt x="1907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302125" y="396074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345" y="0"/>
                </a:moveTo>
                <a:lnTo>
                  <a:pt x="0" y="0"/>
                </a:lnTo>
                <a:lnTo>
                  <a:pt x="0" y="93345"/>
                </a:lnTo>
                <a:lnTo>
                  <a:pt x="93345" y="93345"/>
                </a:lnTo>
                <a:lnTo>
                  <a:pt x="93345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302125" y="396074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345" y="0"/>
                </a:moveTo>
                <a:lnTo>
                  <a:pt x="0" y="0"/>
                </a:lnTo>
                <a:lnTo>
                  <a:pt x="0" y="93345"/>
                </a:lnTo>
                <a:lnTo>
                  <a:pt x="93345" y="93345"/>
                </a:lnTo>
                <a:lnTo>
                  <a:pt x="933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80280" y="417106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" y="137160"/>
                </a:lnTo>
                <a:lnTo>
                  <a:pt x="137160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280280" y="417106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16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" y="137160"/>
                </a:lnTo>
                <a:lnTo>
                  <a:pt x="1371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304410" y="44274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304410" y="442747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900"/>
                </a:moveTo>
                <a:lnTo>
                  <a:pt x="88900" y="88900"/>
                </a:lnTo>
                <a:lnTo>
                  <a:pt x="889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291076" y="464642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569"/>
                </a:moveTo>
                <a:lnTo>
                  <a:pt x="115570" y="115569"/>
                </a:lnTo>
                <a:lnTo>
                  <a:pt x="115570" y="0"/>
                </a:lnTo>
                <a:lnTo>
                  <a:pt x="0" y="0"/>
                </a:lnTo>
                <a:lnTo>
                  <a:pt x="0" y="115569"/>
                </a:lnTo>
                <a:close/>
              </a:path>
            </a:pathLst>
          </a:custGeom>
          <a:solidFill>
            <a:srgbClr val="CB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291076" y="4646421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569"/>
                </a:moveTo>
                <a:lnTo>
                  <a:pt x="115570" y="115569"/>
                </a:lnTo>
                <a:lnTo>
                  <a:pt x="115570" y="0"/>
                </a:lnTo>
                <a:lnTo>
                  <a:pt x="0" y="0"/>
                </a:lnTo>
                <a:lnTo>
                  <a:pt x="0" y="1155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304538" y="489216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8"/>
                </a:lnTo>
                <a:lnTo>
                  <a:pt x="88519" y="88518"/>
                </a:lnTo>
                <a:lnTo>
                  <a:pt x="88519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304538" y="4892166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8"/>
                </a:lnTo>
                <a:lnTo>
                  <a:pt x="88519" y="88518"/>
                </a:lnTo>
                <a:lnTo>
                  <a:pt x="885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313046" y="513283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0"/>
                </a:moveTo>
                <a:lnTo>
                  <a:pt x="0" y="0"/>
                </a:lnTo>
                <a:lnTo>
                  <a:pt x="0" y="71628"/>
                </a:lnTo>
                <a:lnTo>
                  <a:pt x="71627" y="71628"/>
                </a:lnTo>
                <a:lnTo>
                  <a:pt x="71627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313046" y="5132832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4" h="71754">
                <a:moveTo>
                  <a:pt x="71627" y="0"/>
                </a:moveTo>
                <a:lnTo>
                  <a:pt x="0" y="0"/>
                </a:lnTo>
                <a:lnTo>
                  <a:pt x="0" y="71628"/>
                </a:lnTo>
                <a:lnTo>
                  <a:pt x="71627" y="71628"/>
                </a:lnTo>
                <a:lnTo>
                  <a:pt x="716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283709" y="533577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283709" y="533577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30175" y="0"/>
                </a:moveTo>
                <a:lnTo>
                  <a:pt x="0" y="0"/>
                </a:lnTo>
                <a:lnTo>
                  <a:pt x="0" y="130175"/>
                </a:lnTo>
                <a:lnTo>
                  <a:pt x="130175" y="130175"/>
                </a:lnTo>
                <a:lnTo>
                  <a:pt x="130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324477" y="56088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767" y="0"/>
                </a:moveTo>
                <a:lnTo>
                  <a:pt x="0" y="0"/>
                </a:lnTo>
                <a:lnTo>
                  <a:pt x="0" y="48768"/>
                </a:lnTo>
                <a:lnTo>
                  <a:pt x="48767" y="48768"/>
                </a:lnTo>
                <a:lnTo>
                  <a:pt x="48767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324477" y="5608828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767" y="0"/>
                </a:moveTo>
                <a:lnTo>
                  <a:pt x="0" y="0"/>
                </a:lnTo>
                <a:lnTo>
                  <a:pt x="0" y="48768"/>
                </a:lnTo>
                <a:lnTo>
                  <a:pt x="48767" y="48768"/>
                </a:lnTo>
                <a:lnTo>
                  <a:pt x="487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504435" y="253720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69">
                <a:moveTo>
                  <a:pt x="153288" y="0"/>
                </a:moveTo>
                <a:lnTo>
                  <a:pt x="0" y="0"/>
                </a:lnTo>
                <a:lnTo>
                  <a:pt x="0" y="153288"/>
                </a:lnTo>
                <a:lnTo>
                  <a:pt x="153288" y="153288"/>
                </a:lnTo>
                <a:lnTo>
                  <a:pt x="153288" y="0"/>
                </a:lnTo>
                <a:close/>
              </a:path>
            </a:pathLst>
          </a:custGeom>
          <a:solidFill>
            <a:srgbClr val="E68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04435" y="253720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69">
                <a:moveTo>
                  <a:pt x="153288" y="0"/>
                </a:moveTo>
                <a:lnTo>
                  <a:pt x="0" y="0"/>
                </a:lnTo>
                <a:lnTo>
                  <a:pt x="0" y="153288"/>
                </a:lnTo>
                <a:lnTo>
                  <a:pt x="153288" y="153288"/>
                </a:lnTo>
                <a:lnTo>
                  <a:pt x="1532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485640" y="275056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0"/>
                </a:lnTo>
                <a:lnTo>
                  <a:pt x="190880" y="190880"/>
                </a:lnTo>
                <a:lnTo>
                  <a:pt x="190880" y="0"/>
                </a:lnTo>
                <a:close/>
              </a:path>
            </a:pathLst>
          </a:custGeom>
          <a:solidFill>
            <a:srgbClr val="B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485640" y="275056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190880" y="0"/>
                </a:moveTo>
                <a:lnTo>
                  <a:pt x="0" y="0"/>
                </a:lnTo>
                <a:lnTo>
                  <a:pt x="0" y="190880"/>
                </a:lnTo>
                <a:lnTo>
                  <a:pt x="190880" y="190880"/>
                </a:lnTo>
                <a:lnTo>
                  <a:pt x="1908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56759" y="305396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640"/>
                </a:moveTo>
                <a:lnTo>
                  <a:pt x="48640" y="48640"/>
                </a:lnTo>
                <a:lnTo>
                  <a:pt x="48640" y="0"/>
                </a:lnTo>
                <a:lnTo>
                  <a:pt x="0" y="0"/>
                </a:lnTo>
                <a:lnTo>
                  <a:pt x="0" y="48640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556759" y="3053969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0" y="48640"/>
                </a:moveTo>
                <a:lnTo>
                  <a:pt x="48640" y="48640"/>
                </a:lnTo>
                <a:lnTo>
                  <a:pt x="48640" y="0"/>
                </a:lnTo>
                <a:lnTo>
                  <a:pt x="0" y="0"/>
                </a:lnTo>
                <a:lnTo>
                  <a:pt x="0" y="486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74845" y="320433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598"/>
                </a:moveTo>
                <a:lnTo>
                  <a:pt x="212598" y="212598"/>
                </a:lnTo>
                <a:lnTo>
                  <a:pt x="212598" y="0"/>
                </a:lnTo>
                <a:lnTo>
                  <a:pt x="0" y="0"/>
                </a:lnTo>
                <a:lnTo>
                  <a:pt x="0" y="212598"/>
                </a:lnTo>
                <a:close/>
              </a:path>
            </a:pathLst>
          </a:custGeom>
          <a:solidFill>
            <a:srgbClr val="1B5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474845" y="3204336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598"/>
                </a:moveTo>
                <a:lnTo>
                  <a:pt x="212598" y="212598"/>
                </a:lnTo>
                <a:lnTo>
                  <a:pt x="212598" y="0"/>
                </a:lnTo>
                <a:lnTo>
                  <a:pt x="0" y="0"/>
                </a:lnTo>
                <a:lnTo>
                  <a:pt x="0" y="212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47361" y="350913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67437" y="0"/>
                </a:moveTo>
                <a:lnTo>
                  <a:pt x="0" y="0"/>
                </a:lnTo>
                <a:lnTo>
                  <a:pt x="0" y="67437"/>
                </a:lnTo>
                <a:lnTo>
                  <a:pt x="67437" y="67437"/>
                </a:lnTo>
                <a:lnTo>
                  <a:pt x="67437" y="0"/>
                </a:lnTo>
                <a:close/>
              </a:path>
            </a:pathLst>
          </a:custGeom>
          <a:solidFill>
            <a:srgbClr val="FCE5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547361" y="3509136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67437" y="0"/>
                </a:moveTo>
                <a:lnTo>
                  <a:pt x="0" y="0"/>
                </a:lnTo>
                <a:lnTo>
                  <a:pt x="0" y="67437"/>
                </a:lnTo>
                <a:lnTo>
                  <a:pt x="67437" y="67437"/>
                </a:lnTo>
                <a:lnTo>
                  <a:pt x="674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75607" y="3669665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210947"/>
                </a:moveTo>
                <a:lnTo>
                  <a:pt x="210947" y="210947"/>
                </a:lnTo>
                <a:lnTo>
                  <a:pt x="210947" y="0"/>
                </a:lnTo>
                <a:lnTo>
                  <a:pt x="0" y="0"/>
                </a:lnTo>
                <a:lnTo>
                  <a:pt x="0" y="210947"/>
                </a:lnTo>
                <a:close/>
              </a:path>
            </a:pathLst>
          </a:custGeom>
          <a:solidFill>
            <a:srgbClr val="1D5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75607" y="3669665"/>
            <a:ext cx="211454" cy="211454"/>
          </a:xfrm>
          <a:custGeom>
            <a:avLst/>
            <a:gdLst/>
            <a:ahLst/>
            <a:cxnLst/>
            <a:rect l="l" t="t" r="r" b="b"/>
            <a:pathLst>
              <a:path w="211454" h="211454">
                <a:moveTo>
                  <a:pt x="0" y="210947"/>
                </a:moveTo>
                <a:lnTo>
                  <a:pt x="210947" y="210947"/>
                </a:lnTo>
                <a:lnTo>
                  <a:pt x="210947" y="0"/>
                </a:lnTo>
                <a:lnTo>
                  <a:pt x="0" y="0"/>
                </a:lnTo>
                <a:lnTo>
                  <a:pt x="0" y="2109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533138" y="395935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33138" y="395935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012"/>
                </a:moveTo>
                <a:lnTo>
                  <a:pt x="96012" y="96012"/>
                </a:lnTo>
                <a:lnTo>
                  <a:pt x="96012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520565" y="417906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520565" y="417906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030" y="0"/>
                </a:moveTo>
                <a:lnTo>
                  <a:pt x="0" y="0"/>
                </a:lnTo>
                <a:lnTo>
                  <a:pt x="0" y="121030"/>
                </a:lnTo>
                <a:lnTo>
                  <a:pt x="121030" y="121030"/>
                </a:lnTo>
                <a:lnTo>
                  <a:pt x="1210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03292" y="439407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575" y="0"/>
                </a:moveTo>
                <a:lnTo>
                  <a:pt x="0" y="0"/>
                </a:lnTo>
                <a:lnTo>
                  <a:pt x="0" y="155575"/>
                </a:lnTo>
                <a:lnTo>
                  <a:pt x="155575" y="155575"/>
                </a:lnTo>
                <a:lnTo>
                  <a:pt x="155575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03292" y="4394072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155575" y="0"/>
                </a:moveTo>
                <a:lnTo>
                  <a:pt x="0" y="0"/>
                </a:lnTo>
                <a:lnTo>
                  <a:pt x="0" y="155575"/>
                </a:lnTo>
                <a:lnTo>
                  <a:pt x="155575" y="155575"/>
                </a:lnTo>
                <a:lnTo>
                  <a:pt x="155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494529" y="461746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227" y="0"/>
                </a:moveTo>
                <a:lnTo>
                  <a:pt x="0" y="0"/>
                </a:lnTo>
                <a:lnTo>
                  <a:pt x="0" y="173227"/>
                </a:lnTo>
                <a:lnTo>
                  <a:pt x="173227" y="173227"/>
                </a:lnTo>
                <a:lnTo>
                  <a:pt x="173227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494529" y="4617465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4" h="173354">
                <a:moveTo>
                  <a:pt x="173227" y="0"/>
                </a:moveTo>
                <a:lnTo>
                  <a:pt x="0" y="0"/>
                </a:lnTo>
                <a:lnTo>
                  <a:pt x="0" y="173227"/>
                </a:lnTo>
                <a:lnTo>
                  <a:pt x="173227" y="173227"/>
                </a:lnTo>
                <a:lnTo>
                  <a:pt x="1732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500498" y="4855717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289" y="0"/>
                </a:moveTo>
                <a:lnTo>
                  <a:pt x="0" y="0"/>
                </a:lnTo>
                <a:lnTo>
                  <a:pt x="0" y="161289"/>
                </a:lnTo>
                <a:lnTo>
                  <a:pt x="161289" y="161289"/>
                </a:lnTo>
                <a:lnTo>
                  <a:pt x="161289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500498" y="4855717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289" y="0"/>
                </a:moveTo>
                <a:lnTo>
                  <a:pt x="0" y="0"/>
                </a:lnTo>
                <a:lnTo>
                  <a:pt x="0" y="161289"/>
                </a:lnTo>
                <a:lnTo>
                  <a:pt x="161289" y="161289"/>
                </a:lnTo>
                <a:lnTo>
                  <a:pt x="1612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495927" y="508342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307" y="0"/>
                </a:moveTo>
                <a:lnTo>
                  <a:pt x="0" y="0"/>
                </a:lnTo>
                <a:lnTo>
                  <a:pt x="0" y="170307"/>
                </a:lnTo>
                <a:lnTo>
                  <a:pt x="170307" y="170307"/>
                </a:lnTo>
                <a:lnTo>
                  <a:pt x="170307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495927" y="508342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307" y="0"/>
                </a:moveTo>
                <a:lnTo>
                  <a:pt x="0" y="0"/>
                </a:lnTo>
                <a:lnTo>
                  <a:pt x="0" y="170307"/>
                </a:lnTo>
                <a:lnTo>
                  <a:pt x="170307" y="170307"/>
                </a:lnTo>
                <a:lnTo>
                  <a:pt x="1703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512564" y="533234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033" y="0"/>
                </a:moveTo>
                <a:lnTo>
                  <a:pt x="0" y="0"/>
                </a:lnTo>
                <a:lnTo>
                  <a:pt x="0" y="137032"/>
                </a:lnTo>
                <a:lnTo>
                  <a:pt x="137033" y="137032"/>
                </a:lnTo>
                <a:lnTo>
                  <a:pt x="137033" y="0"/>
                </a:lnTo>
                <a:close/>
              </a:path>
            </a:pathLst>
          </a:custGeom>
          <a:solidFill>
            <a:srgbClr val="F3A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512564" y="5332348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137033" y="0"/>
                </a:moveTo>
                <a:lnTo>
                  <a:pt x="0" y="0"/>
                </a:lnTo>
                <a:lnTo>
                  <a:pt x="0" y="137032"/>
                </a:lnTo>
                <a:lnTo>
                  <a:pt x="137033" y="137032"/>
                </a:lnTo>
                <a:lnTo>
                  <a:pt x="1370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504309" y="55563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542" y="0"/>
                </a:moveTo>
                <a:lnTo>
                  <a:pt x="0" y="0"/>
                </a:lnTo>
                <a:lnTo>
                  <a:pt x="0" y="153543"/>
                </a:lnTo>
                <a:lnTo>
                  <a:pt x="153542" y="153543"/>
                </a:lnTo>
                <a:lnTo>
                  <a:pt x="153542" y="0"/>
                </a:lnTo>
                <a:close/>
              </a:path>
            </a:pathLst>
          </a:custGeom>
          <a:solidFill>
            <a:srgbClr val="E58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504309" y="55563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542" y="0"/>
                </a:moveTo>
                <a:lnTo>
                  <a:pt x="0" y="0"/>
                </a:lnTo>
                <a:lnTo>
                  <a:pt x="0" y="153543"/>
                </a:lnTo>
                <a:lnTo>
                  <a:pt x="153542" y="153543"/>
                </a:lnTo>
                <a:lnTo>
                  <a:pt x="1535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99203" y="28319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1" y="0"/>
                </a:moveTo>
                <a:lnTo>
                  <a:pt x="0" y="0"/>
                </a:lnTo>
                <a:lnTo>
                  <a:pt x="0" y="28321"/>
                </a:lnTo>
                <a:lnTo>
                  <a:pt x="28321" y="28321"/>
                </a:lnTo>
                <a:lnTo>
                  <a:pt x="28321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99203" y="283197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321" y="0"/>
                </a:moveTo>
                <a:lnTo>
                  <a:pt x="0" y="0"/>
                </a:lnTo>
                <a:lnTo>
                  <a:pt x="0" y="28321"/>
                </a:lnTo>
                <a:lnTo>
                  <a:pt x="28321" y="28321"/>
                </a:lnTo>
                <a:lnTo>
                  <a:pt x="283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63134" y="302806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63134" y="302806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457" y="0"/>
                </a:moveTo>
                <a:lnTo>
                  <a:pt x="0" y="0"/>
                </a:lnTo>
                <a:lnTo>
                  <a:pt x="0" y="100457"/>
                </a:lnTo>
                <a:lnTo>
                  <a:pt x="100457" y="100457"/>
                </a:lnTo>
                <a:lnTo>
                  <a:pt x="1004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22240" y="321945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245" y="0"/>
                </a:moveTo>
                <a:lnTo>
                  <a:pt x="0" y="0"/>
                </a:lnTo>
                <a:lnTo>
                  <a:pt x="0" y="182245"/>
                </a:lnTo>
                <a:lnTo>
                  <a:pt x="182245" y="182245"/>
                </a:lnTo>
                <a:lnTo>
                  <a:pt x="182245" y="0"/>
                </a:lnTo>
                <a:close/>
              </a:path>
            </a:pathLst>
          </a:custGeom>
          <a:solidFill>
            <a:srgbClr val="C64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22240" y="321945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2245" y="0"/>
                </a:moveTo>
                <a:lnTo>
                  <a:pt x="0" y="0"/>
                </a:lnTo>
                <a:lnTo>
                  <a:pt x="0" y="182245"/>
                </a:lnTo>
                <a:lnTo>
                  <a:pt x="182245" y="182245"/>
                </a:lnTo>
                <a:lnTo>
                  <a:pt x="1822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26432" y="345579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989" y="0"/>
                </a:moveTo>
                <a:lnTo>
                  <a:pt x="0" y="0"/>
                </a:lnTo>
                <a:lnTo>
                  <a:pt x="0" y="173989"/>
                </a:lnTo>
                <a:lnTo>
                  <a:pt x="173989" y="173989"/>
                </a:lnTo>
                <a:lnTo>
                  <a:pt x="173989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26432" y="345579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989" y="0"/>
                </a:moveTo>
                <a:lnTo>
                  <a:pt x="0" y="0"/>
                </a:lnTo>
                <a:lnTo>
                  <a:pt x="0" y="173989"/>
                </a:lnTo>
                <a:lnTo>
                  <a:pt x="173989" y="173989"/>
                </a:lnTo>
                <a:lnTo>
                  <a:pt x="1739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20335" y="368198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182" y="0"/>
                </a:moveTo>
                <a:lnTo>
                  <a:pt x="0" y="0"/>
                </a:lnTo>
                <a:lnTo>
                  <a:pt x="0" y="186182"/>
                </a:lnTo>
                <a:lnTo>
                  <a:pt x="186182" y="186182"/>
                </a:lnTo>
                <a:lnTo>
                  <a:pt x="186182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20335" y="3681984"/>
            <a:ext cx="186690" cy="186690"/>
          </a:xfrm>
          <a:custGeom>
            <a:avLst/>
            <a:gdLst/>
            <a:ahLst/>
            <a:cxnLst/>
            <a:rect l="l" t="t" r="r" b="b"/>
            <a:pathLst>
              <a:path w="186689" h="186689">
                <a:moveTo>
                  <a:pt x="186182" y="0"/>
                </a:moveTo>
                <a:lnTo>
                  <a:pt x="0" y="0"/>
                </a:lnTo>
                <a:lnTo>
                  <a:pt x="0" y="186182"/>
                </a:lnTo>
                <a:lnTo>
                  <a:pt x="186182" y="186182"/>
                </a:lnTo>
                <a:lnTo>
                  <a:pt x="1861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61229" y="395528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solidFill>
            <a:srgbClr val="FCC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61229" y="3955288"/>
            <a:ext cx="104139" cy="104139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104139" y="0"/>
                </a:moveTo>
                <a:lnTo>
                  <a:pt x="0" y="0"/>
                </a:lnTo>
                <a:lnTo>
                  <a:pt x="0" y="104139"/>
                </a:lnTo>
                <a:lnTo>
                  <a:pt x="104139" y="104139"/>
                </a:lnTo>
                <a:lnTo>
                  <a:pt x="1041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32528" y="415886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0"/>
                </a:moveTo>
                <a:lnTo>
                  <a:pt x="0" y="0"/>
                </a:lnTo>
                <a:lnTo>
                  <a:pt x="0" y="161544"/>
                </a:lnTo>
                <a:lnTo>
                  <a:pt x="161544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DE7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32528" y="415886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0"/>
                </a:moveTo>
                <a:lnTo>
                  <a:pt x="0" y="0"/>
                </a:lnTo>
                <a:lnTo>
                  <a:pt x="0" y="161544"/>
                </a:lnTo>
                <a:lnTo>
                  <a:pt x="161544" y="161544"/>
                </a:lnTo>
                <a:lnTo>
                  <a:pt x="1615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85233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261"/>
                </a:moveTo>
                <a:lnTo>
                  <a:pt x="56261" y="56261"/>
                </a:lnTo>
                <a:lnTo>
                  <a:pt x="56261" y="0"/>
                </a:lnTo>
                <a:lnTo>
                  <a:pt x="0" y="0"/>
                </a:lnTo>
                <a:lnTo>
                  <a:pt x="0" y="56261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785233" y="444372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261"/>
                </a:moveTo>
                <a:lnTo>
                  <a:pt x="56261" y="56261"/>
                </a:lnTo>
                <a:lnTo>
                  <a:pt x="56261" y="0"/>
                </a:lnTo>
                <a:lnTo>
                  <a:pt x="0" y="0"/>
                </a:lnTo>
                <a:lnTo>
                  <a:pt x="0" y="562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778121" y="46689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485"/>
                </a:moveTo>
                <a:lnTo>
                  <a:pt x="70485" y="70485"/>
                </a:lnTo>
                <a:lnTo>
                  <a:pt x="70485" y="0"/>
                </a:lnTo>
                <a:lnTo>
                  <a:pt x="0" y="0"/>
                </a:lnTo>
                <a:lnTo>
                  <a:pt x="0" y="70485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78121" y="4668901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0" y="70485"/>
                </a:moveTo>
                <a:lnTo>
                  <a:pt x="70485" y="70485"/>
                </a:lnTo>
                <a:lnTo>
                  <a:pt x="70485" y="0"/>
                </a:lnTo>
                <a:lnTo>
                  <a:pt x="0" y="0"/>
                </a:lnTo>
                <a:lnTo>
                  <a:pt x="0" y="704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51832" y="487489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936" y="0"/>
                </a:moveTo>
                <a:lnTo>
                  <a:pt x="0" y="0"/>
                </a:lnTo>
                <a:lnTo>
                  <a:pt x="0" y="122935"/>
                </a:lnTo>
                <a:lnTo>
                  <a:pt x="122936" y="122935"/>
                </a:lnTo>
                <a:lnTo>
                  <a:pt x="122936" y="0"/>
                </a:lnTo>
                <a:close/>
              </a:path>
            </a:pathLst>
          </a:custGeom>
          <a:solidFill>
            <a:srgbClr val="F8B6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51832" y="4874895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936" y="0"/>
                </a:moveTo>
                <a:lnTo>
                  <a:pt x="0" y="0"/>
                </a:lnTo>
                <a:lnTo>
                  <a:pt x="0" y="122935"/>
                </a:lnTo>
                <a:lnTo>
                  <a:pt x="122936" y="122935"/>
                </a:lnTo>
                <a:lnTo>
                  <a:pt x="1229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59578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2"/>
                </a:lnTo>
                <a:lnTo>
                  <a:pt x="107441" y="107442"/>
                </a:lnTo>
                <a:lnTo>
                  <a:pt x="107441" y="0"/>
                </a:lnTo>
                <a:close/>
              </a:path>
            </a:pathLst>
          </a:custGeom>
          <a:solidFill>
            <a:srgbClr val="FBC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9578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441" y="0"/>
                </a:moveTo>
                <a:lnTo>
                  <a:pt x="0" y="0"/>
                </a:lnTo>
                <a:lnTo>
                  <a:pt x="0" y="107442"/>
                </a:lnTo>
                <a:lnTo>
                  <a:pt x="107441" y="107442"/>
                </a:lnTo>
                <a:lnTo>
                  <a:pt x="1074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42941" y="533057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5"/>
                </a:lnTo>
                <a:lnTo>
                  <a:pt x="140715" y="140715"/>
                </a:lnTo>
                <a:lnTo>
                  <a:pt x="140715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742941" y="533057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715" y="0"/>
                </a:moveTo>
                <a:lnTo>
                  <a:pt x="0" y="0"/>
                </a:lnTo>
                <a:lnTo>
                  <a:pt x="0" y="140715"/>
                </a:lnTo>
                <a:lnTo>
                  <a:pt x="140715" y="140715"/>
                </a:lnTo>
                <a:lnTo>
                  <a:pt x="1407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776723" y="559638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05" y="0"/>
                </a:moveTo>
                <a:lnTo>
                  <a:pt x="0" y="0"/>
                </a:lnTo>
                <a:lnTo>
                  <a:pt x="0" y="73406"/>
                </a:lnTo>
                <a:lnTo>
                  <a:pt x="73405" y="73406"/>
                </a:lnTo>
                <a:lnTo>
                  <a:pt x="73405" y="0"/>
                </a:lnTo>
                <a:close/>
              </a:path>
            </a:pathLst>
          </a:custGeom>
          <a:solidFill>
            <a:srgbClr val="FCE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776723" y="559638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405" y="0"/>
                </a:moveTo>
                <a:lnTo>
                  <a:pt x="0" y="0"/>
                </a:lnTo>
                <a:lnTo>
                  <a:pt x="0" y="73406"/>
                </a:lnTo>
                <a:lnTo>
                  <a:pt x="73405" y="73406"/>
                </a:lnTo>
                <a:lnTo>
                  <a:pt x="734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52746" y="298564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547"/>
                </a:moveTo>
                <a:lnTo>
                  <a:pt x="185547" y="185547"/>
                </a:lnTo>
                <a:lnTo>
                  <a:pt x="185547" y="0"/>
                </a:lnTo>
                <a:lnTo>
                  <a:pt x="0" y="0"/>
                </a:lnTo>
                <a:lnTo>
                  <a:pt x="0" y="185547"/>
                </a:lnTo>
                <a:close/>
              </a:path>
            </a:pathLst>
          </a:custGeom>
          <a:solidFill>
            <a:srgbClr val="3F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52746" y="298564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0" y="185547"/>
                </a:moveTo>
                <a:lnTo>
                  <a:pt x="185547" y="185547"/>
                </a:lnTo>
                <a:lnTo>
                  <a:pt x="185547" y="0"/>
                </a:lnTo>
                <a:lnTo>
                  <a:pt x="0" y="0"/>
                </a:lnTo>
                <a:lnTo>
                  <a:pt x="0" y="1855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89829" y="325488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505" y="0"/>
                </a:moveTo>
                <a:lnTo>
                  <a:pt x="0" y="0"/>
                </a:lnTo>
                <a:lnTo>
                  <a:pt x="0" y="111505"/>
                </a:lnTo>
                <a:lnTo>
                  <a:pt x="111505" y="111505"/>
                </a:lnTo>
                <a:lnTo>
                  <a:pt x="111505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989829" y="3254883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505" y="0"/>
                </a:moveTo>
                <a:lnTo>
                  <a:pt x="0" y="0"/>
                </a:lnTo>
                <a:lnTo>
                  <a:pt x="0" y="111505"/>
                </a:lnTo>
                <a:lnTo>
                  <a:pt x="111505" y="111505"/>
                </a:lnTo>
                <a:lnTo>
                  <a:pt x="11150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951476" y="3448684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213"/>
                </a:moveTo>
                <a:lnTo>
                  <a:pt x="188213" y="188213"/>
                </a:lnTo>
                <a:lnTo>
                  <a:pt x="188213" y="0"/>
                </a:lnTo>
                <a:lnTo>
                  <a:pt x="0" y="0"/>
                </a:lnTo>
                <a:lnTo>
                  <a:pt x="0" y="188213"/>
                </a:lnTo>
                <a:close/>
              </a:path>
            </a:pathLst>
          </a:custGeom>
          <a:solidFill>
            <a:srgbClr val="3C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51476" y="3448684"/>
            <a:ext cx="188595" cy="188595"/>
          </a:xfrm>
          <a:custGeom>
            <a:avLst/>
            <a:gdLst/>
            <a:ahLst/>
            <a:cxnLst/>
            <a:rect l="l" t="t" r="r" b="b"/>
            <a:pathLst>
              <a:path w="188595" h="188595">
                <a:moveTo>
                  <a:pt x="0" y="188213"/>
                </a:moveTo>
                <a:lnTo>
                  <a:pt x="188213" y="188213"/>
                </a:lnTo>
                <a:lnTo>
                  <a:pt x="188213" y="0"/>
                </a:lnTo>
                <a:lnTo>
                  <a:pt x="0" y="0"/>
                </a:lnTo>
                <a:lnTo>
                  <a:pt x="0" y="188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89067" y="3718559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157" y="0"/>
                </a:moveTo>
                <a:lnTo>
                  <a:pt x="0" y="0"/>
                </a:lnTo>
                <a:lnTo>
                  <a:pt x="0" y="113157"/>
                </a:lnTo>
                <a:lnTo>
                  <a:pt x="113157" y="113157"/>
                </a:lnTo>
                <a:lnTo>
                  <a:pt x="113157" y="0"/>
                </a:lnTo>
                <a:close/>
              </a:path>
            </a:pathLst>
          </a:custGeom>
          <a:solidFill>
            <a:srgbClr val="FAC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89067" y="3718559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157" y="0"/>
                </a:moveTo>
                <a:lnTo>
                  <a:pt x="0" y="0"/>
                </a:lnTo>
                <a:lnTo>
                  <a:pt x="0" y="113157"/>
                </a:lnTo>
                <a:lnTo>
                  <a:pt x="113157" y="113157"/>
                </a:lnTo>
                <a:lnTo>
                  <a:pt x="1131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980940" y="394271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solidFill>
            <a:srgbClr val="F6A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980940" y="3942715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39" h="129539">
                <a:moveTo>
                  <a:pt x="129286" y="0"/>
                </a:moveTo>
                <a:lnTo>
                  <a:pt x="0" y="0"/>
                </a:lnTo>
                <a:lnTo>
                  <a:pt x="0" y="129286"/>
                </a:lnTo>
                <a:lnTo>
                  <a:pt x="129286" y="129286"/>
                </a:lnTo>
                <a:lnTo>
                  <a:pt x="1292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83098" y="417715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83098" y="417715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7" y="124967"/>
                </a:lnTo>
                <a:lnTo>
                  <a:pt x="124967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68113" y="439432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40"/>
                </a:moveTo>
                <a:lnTo>
                  <a:pt x="154939" y="154940"/>
                </a:lnTo>
                <a:lnTo>
                  <a:pt x="154939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solidFill>
            <a:srgbClr val="88BE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68113" y="4394327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40"/>
                </a:moveTo>
                <a:lnTo>
                  <a:pt x="154939" y="154940"/>
                </a:lnTo>
                <a:lnTo>
                  <a:pt x="154939" y="0"/>
                </a:lnTo>
                <a:lnTo>
                  <a:pt x="0" y="0"/>
                </a:lnTo>
                <a:lnTo>
                  <a:pt x="0" y="1549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01259" y="465975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773"/>
                </a:moveTo>
                <a:lnTo>
                  <a:pt x="88773" y="88773"/>
                </a:lnTo>
                <a:lnTo>
                  <a:pt x="88773" y="0"/>
                </a:lnTo>
                <a:lnTo>
                  <a:pt x="0" y="0"/>
                </a:lnTo>
                <a:lnTo>
                  <a:pt x="0" y="88773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01259" y="4659757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773"/>
                </a:moveTo>
                <a:lnTo>
                  <a:pt x="88773" y="88773"/>
                </a:lnTo>
                <a:lnTo>
                  <a:pt x="88773" y="0"/>
                </a:lnTo>
                <a:lnTo>
                  <a:pt x="0" y="0"/>
                </a:lnTo>
                <a:lnTo>
                  <a:pt x="0" y="887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59603" y="485038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2085"/>
                </a:moveTo>
                <a:lnTo>
                  <a:pt x="172085" y="172085"/>
                </a:lnTo>
                <a:lnTo>
                  <a:pt x="172085" y="0"/>
                </a:lnTo>
                <a:lnTo>
                  <a:pt x="0" y="0"/>
                </a:lnTo>
                <a:lnTo>
                  <a:pt x="0" y="172085"/>
                </a:lnTo>
                <a:close/>
              </a:path>
            </a:pathLst>
          </a:custGeom>
          <a:solidFill>
            <a:srgbClr val="5FA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59603" y="4850384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2085"/>
                </a:moveTo>
                <a:lnTo>
                  <a:pt x="172085" y="172085"/>
                </a:lnTo>
                <a:lnTo>
                  <a:pt x="172085" y="0"/>
                </a:lnTo>
                <a:lnTo>
                  <a:pt x="0" y="0"/>
                </a:lnTo>
                <a:lnTo>
                  <a:pt x="0" y="1720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4956809" y="50797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672"/>
                </a:moveTo>
                <a:lnTo>
                  <a:pt x="177673" y="177672"/>
                </a:lnTo>
                <a:lnTo>
                  <a:pt x="177673" y="0"/>
                </a:lnTo>
                <a:lnTo>
                  <a:pt x="0" y="0"/>
                </a:lnTo>
                <a:lnTo>
                  <a:pt x="0" y="177672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4956809" y="50797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672"/>
                </a:moveTo>
                <a:lnTo>
                  <a:pt x="177673" y="177672"/>
                </a:lnTo>
                <a:lnTo>
                  <a:pt x="177673" y="0"/>
                </a:lnTo>
                <a:lnTo>
                  <a:pt x="0" y="0"/>
                </a:lnTo>
                <a:lnTo>
                  <a:pt x="0" y="1776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68747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0" y="153797"/>
                </a:moveTo>
                <a:lnTo>
                  <a:pt x="153797" y="153797"/>
                </a:lnTo>
                <a:lnTo>
                  <a:pt x="153797" y="0"/>
                </a:lnTo>
                <a:lnTo>
                  <a:pt x="0" y="0"/>
                </a:lnTo>
                <a:lnTo>
                  <a:pt x="0" y="153797"/>
                </a:lnTo>
                <a:close/>
              </a:path>
            </a:pathLst>
          </a:custGeom>
          <a:solidFill>
            <a:srgbClr val="8BC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4968747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0" y="153797"/>
                </a:moveTo>
                <a:lnTo>
                  <a:pt x="153797" y="153797"/>
                </a:lnTo>
                <a:lnTo>
                  <a:pt x="153797" y="0"/>
                </a:lnTo>
                <a:lnTo>
                  <a:pt x="0" y="0"/>
                </a:lnTo>
                <a:lnTo>
                  <a:pt x="0" y="1537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4975986" y="5563489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319"/>
                </a:moveTo>
                <a:lnTo>
                  <a:pt x="139319" y="139319"/>
                </a:lnTo>
                <a:lnTo>
                  <a:pt x="139319" y="0"/>
                </a:lnTo>
                <a:lnTo>
                  <a:pt x="0" y="0"/>
                </a:lnTo>
                <a:lnTo>
                  <a:pt x="0" y="139319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4975986" y="5563489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319"/>
                </a:moveTo>
                <a:lnTo>
                  <a:pt x="139319" y="139319"/>
                </a:lnTo>
                <a:lnTo>
                  <a:pt x="139319" y="0"/>
                </a:lnTo>
                <a:lnTo>
                  <a:pt x="0" y="0"/>
                </a:lnTo>
                <a:lnTo>
                  <a:pt x="0" y="1393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196713" y="322935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305"/>
                </a:moveTo>
                <a:lnTo>
                  <a:pt x="162305" y="162305"/>
                </a:lnTo>
                <a:lnTo>
                  <a:pt x="162305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solidFill>
            <a:srgbClr val="78B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196713" y="3229355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0" y="162305"/>
                </a:moveTo>
                <a:lnTo>
                  <a:pt x="162305" y="162305"/>
                </a:lnTo>
                <a:lnTo>
                  <a:pt x="162305" y="0"/>
                </a:lnTo>
                <a:lnTo>
                  <a:pt x="0" y="0"/>
                </a:lnTo>
                <a:lnTo>
                  <a:pt x="0" y="1623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79440" y="3444494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723"/>
                </a:moveTo>
                <a:lnTo>
                  <a:pt x="196723" y="196723"/>
                </a:lnTo>
                <a:lnTo>
                  <a:pt x="196723" y="0"/>
                </a:lnTo>
                <a:lnTo>
                  <a:pt x="0" y="0"/>
                </a:lnTo>
                <a:lnTo>
                  <a:pt x="0" y="196723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179440" y="3444494"/>
            <a:ext cx="196850" cy="196850"/>
          </a:xfrm>
          <a:custGeom>
            <a:avLst/>
            <a:gdLst/>
            <a:ahLst/>
            <a:cxnLst/>
            <a:rect l="l" t="t" r="r" b="b"/>
            <a:pathLst>
              <a:path w="196850" h="196850">
                <a:moveTo>
                  <a:pt x="0" y="196723"/>
                </a:moveTo>
                <a:lnTo>
                  <a:pt x="196723" y="196723"/>
                </a:lnTo>
                <a:lnTo>
                  <a:pt x="196723" y="0"/>
                </a:lnTo>
                <a:lnTo>
                  <a:pt x="0" y="0"/>
                </a:lnTo>
                <a:lnTo>
                  <a:pt x="0" y="196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01920" y="36991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1"/>
                </a:moveTo>
                <a:lnTo>
                  <a:pt x="151891" y="151891"/>
                </a:lnTo>
                <a:lnTo>
                  <a:pt x="151891" y="0"/>
                </a:lnTo>
                <a:lnTo>
                  <a:pt x="0" y="0"/>
                </a:lnTo>
                <a:lnTo>
                  <a:pt x="0" y="151891"/>
                </a:lnTo>
                <a:close/>
              </a:path>
            </a:pathLst>
          </a:custGeom>
          <a:solidFill>
            <a:srgbClr val="8F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01920" y="369912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1891"/>
                </a:moveTo>
                <a:lnTo>
                  <a:pt x="151891" y="151891"/>
                </a:lnTo>
                <a:lnTo>
                  <a:pt x="151891" y="0"/>
                </a:lnTo>
                <a:lnTo>
                  <a:pt x="0" y="0"/>
                </a:lnTo>
                <a:lnTo>
                  <a:pt x="0" y="1518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197221" y="392684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162" y="0"/>
                </a:moveTo>
                <a:lnTo>
                  <a:pt x="0" y="0"/>
                </a:lnTo>
                <a:lnTo>
                  <a:pt x="0" y="161162"/>
                </a:lnTo>
                <a:lnTo>
                  <a:pt x="161162" y="161162"/>
                </a:lnTo>
                <a:lnTo>
                  <a:pt x="161162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197221" y="392684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161162" y="0"/>
                </a:moveTo>
                <a:lnTo>
                  <a:pt x="0" y="0"/>
                </a:lnTo>
                <a:lnTo>
                  <a:pt x="0" y="161162"/>
                </a:lnTo>
                <a:lnTo>
                  <a:pt x="161162" y="161162"/>
                </a:lnTo>
                <a:lnTo>
                  <a:pt x="1611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248147" y="42099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436"/>
                </a:moveTo>
                <a:lnTo>
                  <a:pt x="59436" y="59436"/>
                </a:lnTo>
                <a:lnTo>
                  <a:pt x="59436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248147" y="42099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0" y="59436"/>
                </a:moveTo>
                <a:lnTo>
                  <a:pt x="59436" y="59436"/>
                </a:lnTo>
                <a:lnTo>
                  <a:pt x="59436" y="0"/>
                </a:lnTo>
                <a:lnTo>
                  <a:pt x="0" y="0"/>
                </a:lnTo>
                <a:lnTo>
                  <a:pt x="0" y="594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215254" y="440931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222"/>
                </a:moveTo>
                <a:lnTo>
                  <a:pt x="125222" y="125222"/>
                </a:lnTo>
                <a:lnTo>
                  <a:pt x="125222" y="0"/>
                </a:lnTo>
                <a:lnTo>
                  <a:pt x="0" y="0"/>
                </a:lnTo>
                <a:lnTo>
                  <a:pt x="0" y="125222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215254" y="4409313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0" y="125222"/>
                </a:moveTo>
                <a:lnTo>
                  <a:pt x="125222" y="125222"/>
                </a:lnTo>
                <a:lnTo>
                  <a:pt x="125222" y="0"/>
                </a:lnTo>
                <a:lnTo>
                  <a:pt x="0" y="0"/>
                </a:lnTo>
                <a:lnTo>
                  <a:pt x="0" y="1252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18810" y="464515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983" y="0"/>
                </a:moveTo>
                <a:lnTo>
                  <a:pt x="0" y="0"/>
                </a:lnTo>
                <a:lnTo>
                  <a:pt x="0" y="117982"/>
                </a:lnTo>
                <a:lnTo>
                  <a:pt x="117983" y="117982"/>
                </a:lnTo>
                <a:lnTo>
                  <a:pt x="117983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18810" y="4645152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117983" y="0"/>
                </a:moveTo>
                <a:lnTo>
                  <a:pt x="0" y="0"/>
                </a:lnTo>
                <a:lnTo>
                  <a:pt x="0" y="117982"/>
                </a:lnTo>
                <a:lnTo>
                  <a:pt x="117983" y="117982"/>
                </a:lnTo>
                <a:lnTo>
                  <a:pt x="11798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26558" y="488518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489"/>
                </a:moveTo>
                <a:lnTo>
                  <a:pt x="102488" y="102489"/>
                </a:lnTo>
                <a:lnTo>
                  <a:pt x="102488" y="0"/>
                </a:lnTo>
                <a:lnTo>
                  <a:pt x="0" y="0"/>
                </a:lnTo>
                <a:lnTo>
                  <a:pt x="0" y="102489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26558" y="4885182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489"/>
                </a:moveTo>
                <a:lnTo>
                  <a:pt x="102488" y="102489"/>
                </a:lnTo>
                <a:lnTo>
                  <a:pt x="102488" y="0"/>
                </a:lnTo>
                <a:lnTo>
                  <a:pt x="0" y="0"/>
                </a:lnTo>
                <a:lnTo>
                  <a:pt x="0" y="1024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221351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solidFill>
            <a:srgbClr val="CF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221351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232653" y="535571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423"/>
                </a:moveTo>
                <a:lnTo>
                  <a:pt x="90424" y="90423"/>
                </a:lnTo>
                <a:lnTo>
                  <a:pt x="90424" y="0"/>
                </a:lnTo>
                <a:lnTo>
                  <a:pt x="0" y="0"/>
                </a:lnTo>
                <a:lnTo>
                  <a:pt x="0" y="90423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232653" y="5355716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0" y="90423"/>
                </a:moveTo>
                <a:lnTo>
                  <a:pt x="90424" y="90423"/>
                </a:lnTo>
                <a:lnTo>
                  <a:pt x="90424" y="0"/>
                </a:lnTo>
                <a:lnTo>
                  <a:pt x="0" y="0"/>
                </a:lnTo>
                <a:lnTo>
                  <a:pt x="0" y="904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234559" y="558990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234559" y="558990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613" y="0"/>
                </a:moveTo>
                <a:lnTo>
                  <a:pt x="0" y="0"/>
                </a:lnTo>
                <a:lnTo>
                  <a:pt x="0" y="86614"/>
                </a:lnTo>
                <a:lnTo>
                  <a:pt x="86613" y="86614"/>
                </a:lnTo>
                <a:lnTo>
                  <a:pt x="866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431790" y="3464559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590"/>
                </a:moveTo>
                <a:lnTo>
                  <a:pt x="156590" y="156590"/>
                </a:lnTo>
                <a:lnTo>
                  <a:pt x="156590" y="0"/>
                </a:lnTo>
                <a:lnTo>
                  <a:pt x="0" y="0"/>
                </a:lnTo>
                <a:lnTo>
                  <a:pt x="0" y="156590"/>
                </a:lnTo>
                <a:close/>
              </a:path>
            </a:pathLst>
          </a:custGeom>
          <a:solidFill>
            <a:srgbClr val="85B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31790" y="3464559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590"/>
                </a:moveTo>
                <a:lnTo>
                  <a:pt x="156590" y="156590"/>
                </a:lnTo>
                <a:lnTo>
                  <a:pt x="156590" y="0"/>
                </a:lnTo>
                <a:lnTo>
                  <a:pt x="0" y="0"/>
                </a:lnTo>
                <a:lnTo>
                  <a:pt x="0" y="1565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394705" y="365963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0" y="230886"/>
                </a:moveTo>
                <a:lnTo>
                  <a:pt x="230886" y="230886"/>
                </a:lnTo>
                <a:lnTo>
                  <a:pt x="230886" y="0"/>
                </a:lnTo>
                <a:lnTo>
                  <a:pt x="0" y="0"/>
                </a:lnTo>
                <a:lnTo>
                  <a:pt x="0" y="23088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394705" y="3659632"/>
            <a:ext cx="231140" cy="231140"/>
          </a:xfrm>
          <a:custGeom>
            <a:avLst/>
            <a:gdLst/>
            <a:ahLst/>
            <a:cxnLst/>
            <a:rect l="l" t="t" r="r" b="b"/>
            <a:pathLst>
              <a:path w="231139" h="231139">
                <a:moveTo>
                  <a:pt x="0" y="230886"/>
                </a:moveTo>
                <a:lnTo>
                  <a:pt x="230886" y="230886"/>
                </a:lnTo>
                <a:lnTo>
                  <a:pt x="230886" y="0"/>
                </a:lnTo>
                <a:lnTo>
                  <a:pt x="0" y="0"/>
                </a:lnTo>
                <a:lnTo>
                  <a:pt x="0" y="2308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73191" y="3970401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73191" y="3970401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8208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7" y="0"/>
                </a:moveTo>
                <a:lnTo>
                  <a:pt x="0" y="0"/>
                </a:lnTo>
                <a:lnTo>
                  <a:pt x="0" y="56007"/>
                </a:lnTo>
                <a:lnTo>
                  <a:pt x="56007" y="56007"/>
                </a:lnTo>
                <a:lnTo>
                  <a:pt x="56007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8208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7" y="0"/>
                </a:moveTo>
                <a:lnTo>
                  <a:pt x="0" y="0"/>
                </a:lnTo>
                <a:lnTo>
                  <a:pt x="0" y="56007"/>
                </a:lnTo>
                <a:lnTo>
                  <a:pt x="56007" y="56007"/>
                </a:lnTo>
                <a:lnTo>
                  <a:pt x="560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44616" y="440639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0937" y="0"/>
                </a:moveTo>
                <a:lnTo>
                  <a:pt x="0" y="0"/>
                </a:lnTo>
                <a:lnTo>
                  <a:pt x="0" y="130936"/>
                </a:lnTo>
                <a:lnTo>
                  <a:pt x="130937" y="130936"/>
                </a:lnTo>
                <a:lnTo>
                  <a:pt x="130937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44616" y="4406391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130937" y="0"/>
                </a:moveTo>
                <a:lnTo>
                  <a:pt x="0" y="0"/>
                </a:lnTo>
                <a:lnTo>
                  <a:pt x="0" y="130936"/>
                </a:lnTo>
                <a:lnTo>
                  <a:pt x="130937" y="130936"/>
                </a:lnTo>
                <a:lnTo>
                  <a:pt x="130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30265" y="462432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59638" y="0"/>
                </a:moveTo>
                <a:lnTo>
                  <a:pt x="0" y="0"/>
                </a:lnTo>
                <a:lnTo>
                  <a:pt x="0" y="159638"/>
                </a:lnTo>
                <a:lnTo>
                  <a:pt x="159638" y="159638"/>
                </a:lnTo>
                <a:lnTo>
                  <a:pt x="159638" y="0"/>
                </a:lnTo>
                <a:close/>
              </a:path>
            </a:pathLst>
          </a:custGeom>
          <a:solidFill>
            <a:srgbClr val="E075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30265" y="4624323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59638" y="0"/>
                </a:moveTo>
                <a:lnTo>
                  <a:pt x="0" y="0"/>
                </a:lnTo>
                <a:lnTo>
                  <a:pt x="0" y="159638"/>
                </a:lnTo>
                <a:lnTo>
                  <a:pt x="159638" y="159638"/>
                </a:lnTo>
                <a:lnTo>
                  <a:pt x="1596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52490" y="487883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188" y="0"/>
                </a:moveTo>
                <a:lnTo>
                  <a:pt x="0" y="0"/>
                </a:lnTo>
                <a:lnTo>
                  <a:pt x="0" y="115189"/>
                </a:lnTo>
                <a:lnTo>
                  <a:pt x="115188" y="115189"/>
                </a:lnTo>
                <a:lnTo>
                  <a:pt x="115188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52490" y="4878832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188" y="0"/>
                </a:moveTo>
                <a:lnTo>
                  <a:pt x="0" y="0"/>
                </a:lnTo>
                <a:lnTo>
                  <a:pt x="0" y="115189"/>
                </a:lnTo>
                <a:lnTo>
                  <a:pt x="115188" y="115189"/>
                </a:lnTo>
                <a:lnTo>
                  <a:pt x="1151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47538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F7B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47538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83097" y="537387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101" y="0"/>
                </a:moveTo>
                <a:lnTo>
                  <a:pt x="0" y="0"/>
                </a:lnTo>
                <a:lnTo>
                  <a:pt x="0" y="54101"/>
                </a:lnTo>
                <a:lnTo>
                  <a:pt x="54101" y="54101"/>
                </a:lnTo>
                <a:lnTo>
                  <a:pt x="54101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483097" y="537387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101" y="0"/>
                </a:moveTo>
                <a:lnTo>
                  <a:pt x="0" y="0"/>
                </a:lnTo>
                <a:lnTo>
                  <a:pt x="0" y="54101"/>
                </a:lnTo>
                <a:lnTo>
                  <a:pt x="54101" y="54101"/>
                </a:lnTo>
                <a:lnTo>
                  <a:pt x="541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440679" y="5563742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811" y="0"/>
                </a:moveTo>
                <a:lnTo>
                  <a:pt x="0" y="0"/>
                </a:lnTo>
                <a:lnTo>
                  <a:pt x="0" y="138810"/>
                </a:lnTo>
                <a:lnTo>
                  <a:pt x="138811" y="138810"/>
                </a:lnTo>
                <a:lnTo>
                  <a:pt x="138811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440679" y="5563742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811" y="0"/>
                </a:moveTo>
                <a:lnTo>
                  <a:pt x="0" y="0"/>
                </a:lnTo>
                <a:lnTo>
                  <a:pt x="0" y="138810"/>
                </a:lnTo>
                <a:lnTo>
                  <a:pt x="138811" y="138810"/>
                </a:lnTo>
                <a:lnTo>
                  <a:pt x="1388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662676" y="3695319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512"/>
                </a:moveTo>
                <a:lnTo>
                  <a:pt x="159512" y="159512"/>
                </a:lnTo>
                <a:lnTo>
                  <a:pt x="159512" y="0"/>
                </a:lnTo>
                <a:lnTo>
                  <a:pt x="0" y="0"/>
                </a:lnTo>
                <a:lnTo>
                  <a:pt x="0" y="159512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662676" y="3695319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0" y="159512"/>
                </a:moveTo>
                <a:lnTo>
                  <a:pt x="159512" y="159512"/>
                </a:lnTo>
                <a:lnTo>
                  <a:pt x="159512" y="0"/>
                </a:lnTo>
                <a:lnTo>
                  <a:pt x="0" y="0"/>
                </a:lnTo>
                <a:lnTo>
                  <a:pt x="0" y="1595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716015" y="398094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2832"/>
                </a:moveTo>
                <a:lnTo>
                  <a:pt x="52832" y="52832"/>
                </a:lnTo>
                <a:lnTo>
                  <a:pt x="52832" y="0"/>
                </a:lnTo>
                <a:lnTo>
                  <a:pt x="0" y="0"/>
                </a:lnTo>
                <a:lnTo>
                  <a:pt x="0" y="5283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716015" y="398094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0" y="52832"/>
                </a:moveTo>
                <a:lnTo>
                  <a:pt x="52832" y="52832"/>
                </a:lnTo>
                <a:lnTo>
                  <a:pt x="52832" y="0"/>
                </a:lnTo>
                <a:lnTo>
                  <a:pt x="0" y="0"/>
                </a:lnTo>
                <a:lnTo>
                  <a:pt x="0" y="528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65978" y="416318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781"/>
                </a:moveTo>
                <a:lnTo>
                  <a:pt x="152780" y="152781"/>
                </a:lnTo>
                <a:lnTo>
                  <a:pt x="152780" y="0"/>
                </a:lnTo>
                <a:lnTo>
                  <a:pt x="0" y="0"/>
                </a:lnTo>
                <a:lnTo>
                  <a:pt x="0" y="152781"/>
                </a:lnTo>
                <a:close/>
              </a:path>
            </a:pathLst>
          </a:custGeom>
          <a:solidFill>
            <a:srgbClr val="8D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665978" y="416318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0" y="152781"/>
                </a:moveTo>
                <a:lnTo>
                  <a:pt x="152780" y="152781"/>
                </a:lnTo>
                <a:lnTo>
                  <a:pt x="152780" y="0"/>
                </a:lnTo>
                <a:lnTo>
                  <a:pt x="0" y="0"/>
                </a:lnTo>
                <a:lnTo>
                  <a:pt x="0" y="1527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703189" y="443268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703189" y="443268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359"/>
                </a:moveTo>
                <a:lnTo>
                  <a:pt x="78359" y="78359"/>
                </a:lnTo>
                <a:lnTo>
                  <a:pt x="78359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705855" y="466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3025"/>
                </a:moveTo>
                <a:lnTo>
                  <a:pt x="73025" y="73025"/>
                </a:lnTo>
                <a:lnTo>
                  <a:pt x="73025" y="0"/>
                </a:lnTo>
                <a:lnTo>
                  <a:pt x="0" y="0"/>
                </a:lnTo>
                <a:lnTo>
                  <a:pt x="0" y="73025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705855" y="466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3025"/>
                </a:moveTo>
                <a:lnTo>
                  <a:pt x="73025" y="73025"/>
                </a:lnTo>
                <a:lnTo>
                  <a:pt x="73025" y="0"/>
                </a:lnTo>
                <a:lnTo>
                  <a:pt x="0" y="0"/>
                </a:lnTo>
                <a:lnTo>
                  <a:pt x="0" y="730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67247" y="486117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1"/>
                </a:moveTo>
                <a:lnTo>
                  <a:pt x="150240" y="150241"/>
                </a:lnTo>
                <a:lnTo>
                  <a:pt x="150240" y="0"/>
                </a:lnTo>
                <a:lnTo>
                  <a:pt x="0" y="0"/>
                </a:lnTo>
                <a:lnTo>
                  <a:pt x="0" y="150241"/>
                </a:lnTo>
                <a:close/>
              </a:path>
            </a:pathLst>
          </a:custGeom>
          <a:solidFill>
            <a:srgbClr val="92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667247" y="486117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1"/>
                </a:moveTo>
                <a:lnTo>
                  <a:pt x="150240" y="150241"/>
                </a:lnTo>
                <a:lnTo>
                  <a:pt x="150240" y="0"/>
                </a:lnTo>
                <a:lnTo>
                  <a:pt x="0" y="0"/>
                </a:lnTo>
                <a:lnTo>
                  <a:pt x="0" y="1502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669026" y="509524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685"/>
                </a:moveTo>
                <a:lnTo>
                  <a:pt x="146685" y="146685"/>
                </a:lnTo>
                <a:lnTo>
                  <a:pt x="146685" y="0"/>
                </a:lnTo>
                <a:lnTo>
                  <a:pt x="0" y="0"/>
                </a:lnTo>
                <a:lnTo>
                  <a:pt x="0" y="146685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69026" y="509524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685"/>
                </a:moveTo>
                <a:lnTo>
                  <a:pt x="146685" y="146685"/>
                </a:lnTo>
                <a:lnTo>
                  <a:pt x="146685" y="0"/>
                </a:lnTo>
                <a:lnTo>
                  <a:pt x="0" y="0"/>
                </a:lnTo>
                <a:lnTo>
                  <a:pt x="0" y="1466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1786" y="532041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661786" y="5320410"/>
            <a:ext cx="161290" cy="161290"/>
          </a:xfrm>
          <a:custGeom>
            <a:avLst/>
            <a:gdLst/>
            <a:ahLst/>
            <a:cxnLst/>
            <a:rect l="l" t="t" r="r" b="b"/>
            <a:pathLst>
              <a:path w="161289" h="161289">
                <a:moveTo>
                  <a:pt x="0" y="161036"/>
                </a:moveTo>
                <a:lnTo>
                  <a:pt x="161036" y="161036"/>
                </a:lnTo>
                <a:lnTo>
                  <a:pt x="161036" y="0"/>
                </a:lnTo>
                <a:lnTo>
                  <a:pt x="0" y="0"/>
                </a:lnTo>
                <a:lnTo>
                  <a:pt x="0" y="1610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702553" y="5593334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79629"/>
                </a:moveTo>
                <a:lnTo>
                  <a:pt x="79628" y="79629"/>
                </a:lnTo>
                <a:lnTo>
                  <a:pt x="79628" y="0"/>
                </a:lnTo>
                <a:lnTo>
                  <a:pt x="0" y="0"/>
                </a:lnTo>
                <a:lnTo>
                  <a:pt x="0" y="7962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702553" y="5593334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79629"/>
                </a:moveTo>
                <a:lnTo>
                  <a:pt x="79628" y="79629"/>
                </a:lnTo>
                <a:lnTo>
                  <a:pt x="79628" y="0"/>
                </a:lnTo>
                <a:lnTo>
                  <a:pt x="0" y="0"/>
                </a:lnTo>
                <a:lnTo>
                  <a:pt x="0" y="796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18708" y="3951478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solidFill>
            <a:srgbClr val="D0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18708" y="3951478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0" y="111887"/>
                </a:moveTo>
                <a:lnTo>
                  <a:pt x="111887" y="111887"/>
                </a:lnTo>
                <a:lnTo>
                  <a:pt x="111887" y="0"/>
                </a:lnTo>
                <a:lnTo>
                  <a:pt x="0" y="0"/>
                </a:lnTo>
                <a:lnTo>
                  <a:pt x="0" y="1118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41567" y="4206621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41567" y="4206621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00801" y="439800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solidFill>
            <a:srgbClr val="EA8E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00801" y="439800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896736" y="462622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828" y="0"/>
                </a:moveTo>
                <a:lnTo>
                  <a:pt x="0" y="0"/>
                </a:lnTo>
                <a:lnTo>
                  <a:pt x="0" y="155829"/>
                </a:lnTo>
                <a:lnTo>
                  <a:pt x="155828" y="155829"/>
                </a:lnTo>
                <a:lnTo>
                  <a:pt x="155828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896736" y="462622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155828" y="0"/>
                </a:moveTo>
                <a:lnTo>
                  <a:pt x="0" y="0"/>
                </a:lnTo>
                <a:lnTo>
                  <a:pt x="0" y="155829"/>
                </a:lnTo>
                <a:lnTo>
                  <a:pt x="155828" y="155829"/>
                </a:lnTo>
                <a:lnTo>
                  <a:pt x="1558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15152" y="487692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15152" y="487692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08166" y="51022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41" y="0"/>
                </a:moveTo>
                <a:lnTo>
                  <a:pt x="0" y="0"/>
                </a:lnTo>
                <a:lnTo>
                  <a:pt x="0" y="132842"/>
                </a:lnTo>
                <a:lnTo>
                  <a:pt x="132841" y="132842"/>
                </a:lnTo>
                <a:lnTo>
                  <a:pt x="132841" y="0"/>
                </a:lnTo>
                <a:close/>
              </a:path>
            </a:pathLst>
          </a:custGeom>
          <a:solidFill>
            <a:srgbClr val="F5A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08166" y="51022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41" y="0"/>
                </a:moveTo>
                <a:lnTo>
                  <a:pt x="0" y="0"/>
                </a:lnTo>
                <a:lnTo>
                  <a:pt x="0" y="132842"/>
                </a:lnTo>
                <a:lnTo>
                  <a:pt x="132841" y="132842"/>
                </a:lnTo>
                <a:lnTo>
                  <a:pt x="132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46775" y="537311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solidFill>
            <a:srgbClr val="FBE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946775" y="537311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906389" y="5565013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F3A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906389" y="5565013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56578" y="418934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56578" y="4189348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06667" y="4371721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78" y="0"/>
                </a:moveTo>
                <a:lnTo>
                  <a:pt x="0" y="0"/>
                </a:lnTo>
                <a:lnTo>
                  <a:pt x="0" y="200278"/>
                </a:lnTo>
                <a:lnTo>
                  <a:pt x="200278" y="200278"/>
                </a:lnTo>
                <a:lnTo>
                  <a:pt x="200278" y="0"/>
                </a:lnTo>
                <a:close/>
              </a:path>
            </a:pathLst>
          </a:custGeom>
          <a:solidFill>
            <a:srgbClr val="A8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06667" y="4371721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278" y="0"/>
                </a:moveTo>
                <a:lnTo>
                  <a:pt x="0" y="0"/>
                </a:lnTo>
                <a:lnTo>
                  <a:pt x="0" y="200278"/>
                </a:lnTo>
                <a:lnTo>
                  <a:pt x="200278" y="200278"/>
                </a:lnTo>
                <a:lnTo>
                  <a:pt x="2002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80201" y="46774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467"/>
                </a:moveTo>
                <a:lnTo>
                  <a:pt x="53466" y="53467"/>
                </a:lnTo>
                <a:lnTo>
                  <a:pt x="53466" y="0"/>
                </a:lnTo>
                <a:lnTo>
                  <a:pt x="0" y="0"/>
                </a:lnTo>
                <a:lnTo>
                  <a:pt x="0" y="53467"/>
                </a:lnTo>
                <a:close/>
              </a:path>
            </a:pathLst>
          </a:custGeom>
          <a:solidFill>
            <a:srgbClr val="F4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80201" y="467740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467"/>
                </a:moveTo>
                <a:lnTo>
                  <a:pt x="53466" y="53467"/>
                </a:lnTo>
                <a:lnTo>
                  <a:pt x="53466" y="0"/>
                </a:lnTo>
                <a:lnTo>
                  <a:pt x="0" y="0"/>
                </a:lnTo>
                <a:lnTo>
                  <a:pt x="0" y="534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47053" y="487654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761" y="0"/>
                </a:moveTo>
                <a:lnTo>
                  <a:pt x="0" y="0"/>
                </a:lnTo>
                <a:lnTo>
                  <a:pt x="0" y="119760"/>
                </a:lnTo>
                <a:lnTo>
                  <a:pt x="119761" y="119760"/>
                </a:lnTo>
                <a:lnTo>
                  <a:pt x="119761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47053" y="4876546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761" y="0"/>
                </a:moveTo>
                <a:lnTo>
                  <a:pt x="0" y="0"/>
                </a:lnTo>
                <a:lnTo>
                  <a:pt x="0" y="119760"/>
                </a:lnTo>
                <a:lnTo>
                  <a:pt x="119761" y="119760"/>
                </a:lnTo>
                <a:lnTo>
                  <a:pt x="1197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33084" y="509485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solidFill>
            <a:srgbClr val="EB8E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133084" y="5094859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161913" y="535597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915" y="0"/>
                </a:move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lnTo>
                  <a:pt x="8991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161913" y="5355971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89915" y="0"/>
                </a:moveTo>
                <a:lnTo>
                  <a:pt x="0" y="0"/>
                </a:lnTo>
                <a:lnTo>
                  <a:pt x="0" y="89915"/>
                </a:lnTo>
                <a:lnTo>
                  <a:pt x="89915" y="89915"/>
                </a:lnTo>
                <a:lnTo>
                  <a:pt x="899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203569" y="562978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603" y="0"/>
                </a:moveTo>
                <a:lnTo>
                  <a:pt x="0" y="0"/>
                </a:lnTo>
                <a:lnTo>
                  <a:pt x="0" y="6604"/>
                </a:lnTo>
                <a:lnTo>
                  <a:pt x="6603" y="6604"/>
                </a:lnTo>
                <a:lnTo>
                  <a:pt x="6603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203569" y="562978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6603" y="0"/>
                </a:moveTo>
                <a:lnTo>
                  <a:pt x="0" y="0"/>
                </a:lnTo>
                <a:lnTo>
                  <a:pt x="0" y="6604"/>
                </a:lnTo>
                <a:lnTo>
                  <a:pt x="6603" y="6604"/>
                </a:lnTo>
                <a:lnTo>
                  <a:pt x="66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43777" y="437654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0" y="190626"/>
                </a:moveTo>
                <a:lnTo>
                  <a:pt x="190626" y="190626"/>
                </a:lnTo>
                <a:lnTo>
                  <a:pt x="190626" y="0"/>
                </a:lnTo>
                <a:lnTo>
                  <a:pt x="0" y="0"/>
                </a:lnTo>
                <a:lnTo>
                  <a:pt x="0" y="190626"/>
                </a:lnTo>
                <a:close/>
              </a:path>
            </a:pathLst>
          </a:custGeom>
          <a:solidFill>
            <a:srgbClr val="398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43777" y="4376546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4" h="191135">
                <a:moveTo>
                  <a:pt x="0" y="190626"/>
                </a:moveTo>
                <a:lnTo>
                  <a:pt x="190626" y="190626"/>
                </a:lnTo>
                <a:lnTo>
                  <a:pt x="190626" y="0"/>
                </a:lnTo>
                <a:lnTo>
                  <a:pt x="0" y="0"/>
                </a:lnTo>
                <a:lnTo>
                  <a:pt x="0" y="1906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346697" y="461175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2"/>
                </a:moveTo>
                <a:lnTo>
                  <a:pt x="184911" y="184912"/>
                </a:lnTo>
                <a:lnTo>
                  <a:pt x="184911" y="0"/>
                </a:lnTo>
                <a:lnTo>
                  <a:pt x="0" y="0"/>
                </a:lnTo>
                <a:lnTo>
                  <a:pt x="0" y="184912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346697" y="4611751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0" y="184912"/>
                </a:moveTo>
                <a:lnTo>
                  <a:pt x="184911" y="184912"/>
                </a:lnTo>
                <a:lnTo>
                  <a:pt x="184911" y="0"/>
                </a:lnTo>
                <a:lnTo>
                  <a:pt x="0" y="0"/>
                </a:lnTo>
                <a:lnTo>
                  <a:pt x="0" y="1849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30441" y="482765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424"/>
                </a:moveTo>
                <a:lnTo>
                  <a:pt x="217423" y="217424"/>
                </a:lnTo>
                <a:lnTo>
                  <a:pt x="217423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30441" y="4827651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424"/>
                </a:moveTo>
                <a:lnTo>
                  <a:pt x="217423" y="217424"/>
                </a:lnTo>
                <a:lnTo>
                  <a:pt x="217423" y="0"/>
                </a:lnTo>
                <a:lnTo>
                  <a:pt x="0" y="0"/>
                </a:lnTo>
                <a:lnTo>
                  <a:pt x="0" y="2174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29934" y="505942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218440"/>
                </a:moveTo>
                <a:lnTo>
                  <a:pt x="218439" y="218440"/>
                </a:lnTo>
                <a:lnTo>
                  <a:pt x="218439" y="0"/>
                </a:lnTo>
                <a:lnTo>
                  <a:pt x="0" y="0"/>
                </a:lnTo>
                <a:lnTo>
                  <a:pt x="0" y="218440"/>
                </a:lnTo>
                <a:close/>
              </a:path>
            </a:pathLst>
          </a:custGeom>
          <a:solidFill>
            <a:srgbClr val="144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29934" y="5059426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40" h="218439">
                <a:moveTo>
                  <a:pt x="0" y="218440"/>
                </a:moveTo>
                <a:lnTo>
                  <a:pt x="218439" y="218440"/>
                </a:lnTo>
                <a:lnTo>
                  <a:pt x="218439" y="0"/>
                </a:lnTo>
                <a:lnTo>
                  <a:pt x="0" y="0"/>
                </a:lnTo>
                <a:lnTo>
                  <a:pt x="0" y="2184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40347" y="530199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1"/>
                </a:moveTo>
                <a:lnTo>
                  <a:pt x="197611" y="197611"/>
                </a:lnTo>
                <a:lnTo>
                  <a:pt x="197611" y="0"/>
                </a:lnTo>
                <a:lnTo>
                  <a:pt x="0" y="0"/>
                </a:lnTo>
                <a:lnTo>
                  <a:pt x="0" y="197611"/>
                </a:lnTo>
                <a:close/>
              </a:path>
            </a:pathLst>
          </a:custGeom>
          <a:solidFill>
            <a:srgbClr val="317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340347" y="5301996"/>
            <a:ext cx="198120" cy="198120"/>
          </a:xfrm>
          <a:custGeom>
            <a:avLst/>
            <a:gdLst/>
            <a:ahLst/>
            <a:cxnLst/>
            <a:rect l="l" t="t" r="r" b="b"/>
            <a:pathLst>
              <a:path w="198120" h="198120">
                <a:moveTo>
                  <a:pt x="0" y="197611"/>
                </a:moveTo>
                <a:lnTo>
                  <a:pt x="197611" y="197611"/>
                </a:lnTo>
                <a:lnTo>
                  <a:pt x="197611" y="0"/>
                </a:lnTo>
                <a:lnTo>
                  <a:pt x="0" y="0"/>
                </a:lnTo>
                <a:lnTo>
                  <a:pt x="0" y="1976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357111" y="5551042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0" y="164083"/>
                </a:moveTo>
                <a:lnTo>
                  <a:pt x="164084" y="164083"/>
                </a:lnTo>
                <a:lnTo>
                  <a:pt x="164084" y="0"/>
                </a:lnTo>
                <a:lnTo>
                  <a:pt x="0" y="0"/>
                </a:lnTo>
                <a:lnTo>
                  <a:pt x="0" y="164083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357111" y="5551042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0" y="164083"/>
                </a:moveTo>
                <a:lnTo>
                  <a:pt x="164084" y="164083"/>
                </a:lnTo>
                <a:lnTo>
                  <a:pt x="164084" y="0"/>
                </a:lnTo>
                <a:lnTo>
                  <a:pt x="0" y="0"/>
                </a:lnTo>
                <a:lnTo>
                  <a:pt x="0" y="1640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589014" y="4621784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solidFill>
            <a:srgbClr val="72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589014" y="4621784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566789" y="483184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8"/>
                </a:moveTo>
                <a:lnTo>
                  <a:pt x="209169" y="209168"/>
                </a:lnTo>
                <a:lnTo>
                  <a:pt x="209169" y="0"/>
                </a:lnTo>
                <a:lnTo>
                  <a:pt x="0" y="0"/>
                </a:lnTo>
                <a:lnTo>
                  <a:pt x="0" y="209168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566789" y="4831841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168"/>
                </a:moveTo>
                <a:lnTo>
                  <a:pt x="209169" y="209168"/>
                </a:lnTo>
                <a:lnTo>
                  <a:pt x="209169" y="0"/>
                </a:lnTo>
                <a:lnTo>
                  <a:pt x="0" y="0"/>
                </a:lnTo>
                <a:lnTo>
                  <a:pt x="0" y="2091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562725" y="5059934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296"/>
                </a:moveTo>
                <a:lnTo>
                  <a:pt x="217297" y="217296"/>
                </a:lnTo>
                <a:lnTo>
                  <a:pt x="217297" y="0"/>
                </a:lnTo>
                <a:lnTo>
                  <a:pt x="0" y="0"/>
                </a:lnTo>
                <a:lnTo>
                  <a:pt x="0" y="217296"/>
                </a:lnTo>
                <a:close/>
              </a:path>
            </a:pathLst>
          </a:custGeom>
          <a:solidFill>
            <a:srgbClr val="1650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562725" y="5059934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4" h="217804">
                <a:moveTo>
                  <a:pt x="0" y="217296"/>
                </a:moveTo>
                <a:lnTo>
                  <a:pt x="217297" y="217296"/>
                </a:lnTo>
                <a:lnTo>
                  <a:pt x="217297" y="0"/>
                </a:lnTo>
                <a:lnTo>
                  <a:pt x="0" y="0"/>
                </a:lnTo>
                <a:lnTo>
                  <a:pt x="0" y="2172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600317" y="532980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142112"/>
                </a:moveTo>
                <a:lnTo>
                  <a:pt x="142113" y="142112"/>
                </a:lnTo>
                <a:lnTo>
                  <a:pt x="142113" y="0"/>
                </a:lnTo>
                <a:lnTo>
                  <a:pt x="0" y="0"/>
                </a:lnTo>
                <a:lnTo>
                  <a:pt x="0" y="142112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600317" y="5329809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40" h="142239">
                <a:moveTo>
                  <a:pt x="0" y="142112"/>
                </a:moveTo>
                <a:lnTo>
                  <a:pt x="142113" y="142112"/>
                </a:lnTo>
                <a:lnTo>
                  <a:pt x="142113" y="0"/>
                </a:lnTo>
                <a:lnTo>
                  <a:pt x="0" y="0"/>
                </a:lnTo>
                <a:lnTo>
                  <a:pt x="0" y="142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609588" y="55713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609588" y="5571363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11518" y="484428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0" y="184276"/>
                </a:moveTo>
                <a:lnTo>
                  <a:pt x="184276" y="184276"/>
                </a:lnTo>
                <a:lnTo>
                  <a:pt x="184276" y="0"/>
                </a:lnTo>
                <a:lnTo>
                  <a:pt x="0" y="0"/>
                </a:lnTo>
                <a:lnTo>
                  <a:pt x="0" y="184276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11518" y="484428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0" y="184276"/>
                </a:moveTo>
                <a:lnTo>
                  <a:pt x="184276" y="184276"/>
                </a:lnTo>
                <a:lnTo>
                  <a:pt x="184276" y="0"/>
                </a:lnTo>
                <a:lnTo>
                  <a:pt x="0" y="0"/>
                </a:lnTo>
                <a:lnTo>
                  <a:pt x="0" y="1842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12533" y="507758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182118"/>
                </a:moveTo>
                <a:lnTo>
                  <a:pt x="182118" y="182118"/>
                </a:lnTo>
                <a:lnTo>
                  <a:pt x="182118" y="0"/>
                </a:lnTo>
                <a:lnTo>
                  <a:pt x="0" y="0"/>
                </a:lnTo>
                <a:lnTo>
                  <a:pt x="0" y="182118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12533" y="5077586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0" y="182118"/>
                </a:moveTo>
                <a:lnTo>
                  <a:pt x="182118" y="182118"/>
                </a:lnTo>
                <a:lnTo>
                  <a:pt x="182118" y="0"/>
                </a:lnTo>
                <a:lnTo>
                  <a:pt x="0" y="0"/>
                </a:lnTo>
                <a:lnTo>
                  <a:pt x="0" y="1821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48602" y="534581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0" y="110108"/>
                </a:moveTo>
                <a:lnTo>
                  <a:pt x="110108" y="110108"/>
                </a:lnTo>
                <a:lnTo>
                  <a:pt x="110108" y="0"/>
                </a:lnTo>
                <a:lnTo>
                  <a:pt x="0" y="0"/>
                </a:lnTo>
                <a:lnTo>
                  <a:pt x="0" y="110108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6848602" y="5345810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90" h="110489">
                <a:moveTo>
                  <a:pt x="0" y="110108"/>
                </a:moveTo>
                <a:lnTo>
                  <a:pt x="110108" y="110108"/>
                </a:lnTo>
                <a:lnTo>
                  <a:pt x="110108" y="0"/>
                </a:lnTo>
                <a:lnTo>
                  <a:pt x="0" y="0"/>
                </a:lnTo>
                <a:lnTo>
                  <a:pt x="0" y="1101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6870192" y="559955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0" y="67056"/>
                </a:moveTo>
                <a:lnTo>
                  <a:pt x="67055" y="67056"/>
                </a:lnTo>
                <a:lnTo>
                  <a:pt x="67055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6870192" y="5599557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09" h="67310">
                <a:moveTo>
                  <a:pt x="0" y="67056"/>
                </a:moveTo>
                <a:lnTo>
                  <a:pt x="67055" y="67056"/>
                </a:lnTo>
                <a:lnTo>
                  <a:pt x="67055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20814" y="5053584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4">
                <a:moveTo>
                  <a:pt x="0" y="230124"/>
                </a:moveTo>
                <a:lnTo>
                  <a:pt x="230124" y="230124"/>
                </a:lnTo>
                <a:lnTo>
                  <a:pt x="230124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20814" y="5053584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4">
                <a:moveTo>
                  <a:pt x="0" y="230124"/>
                </a:moveTo>
                <a:lnTo>
                  <a:pt x="230124" y="230124"/>
                </a:lnTo>
                <a:lnTo>
                  <a:pt x="230124" y="0"/>
                </a:lnTo>
                <a:lnTo>
                  <a:pt x="0" y="0"/>
                </a:lnTo>
                <a:lnTo>
                  <a:pt x="0" y="2301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47992" y="531304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7"/>
                </a:moveTo>
                <a:lnTo>
                  <a:pt x="175768" y="175767"/>
                </a:lnTo>
                <a:lnTo>
                  <a:pt x="175768" y="0"/>
                </a:lnTo>
                <a:lnTo>
                  <a:pt x="0" y="0"/>
                </a:lnTo>
                <a:lnTo>
                  <a:pt x="0" y="175767"/>
                </a:lnTo>
                <a:close/>
              </a:path>
            </a:pathLst>
          </a:custGeom>
          <a:solidFill>
            <a:srgbClr val="55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047992" y="5313045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7"/>
                </a:moveTo>
                <a:lnTo>
                  <a:pt x="175768" y="175767"/>
                </a:lnTo>
                <a:lnTo>
                  <a:pt x="175768" y="0"/>
                </a:lnTo>
                <a:lnTo>
                  <a:pt x="0" y="0"/>
                </a:lnTo>
                <a:lnTo>
                  <a:pt x="0" y="1757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052564" y="5549772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750"/>
                </a:moveTo>
                <a:lnTo>
                  <a:pt x="166750" y="166750"/>
                </a:lnTo>
                <a:lnTo>
                  <a:pt x="166750" y="0"/>
                </a:lnTo>
                <a:lnTo>
                  <a:pt x="0" y="0"/>
                </a:lnTo>
                <a:lnTo>
                  <a:pt x="0" y="166750"/>
                </a:lnTo>
                <a:close/>
              </a:path>
            </a:pathLst>
          </a:custGeom>
          <a:solidFill>
            <a:srgbClr val="6DA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052564" y="5549772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750"/>
                </a:moveTo>
                <a:lnTo>
                  <a:pt x="166750" y="166750"/>
                </a:lnTo>
                <a:lnTo>
                  <a:pt x="166750" y="0"/>
                </a:lnTo>
                <a:lnTo>
                  <a:pt x="0" y="0"/>
                </a:lnTo>
                <a:lnTo>
                  <a:pt x="0" y="1667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76083" y="5308853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276083" y="5308853"/>
            <a:ext cx="184150" cy="184150"/>
          </a:xfrm>
          <a:custGeom>
            <a:avLst/>
            <a:gdLst/>
            <a:ahLst/>
            <a:cxnLst/>
            <a:rect l="l" t="t" r="r" b="b"/>
            <a:pathLst>
              <a:path w="184150" h="184150">
                <a:moveTo>
                  <a:pt x="0" y="184023"/>
                </a:moveTo>
                <a:lnTo>
                  <a:pt x="184023" y="184023"/>
                </a:lnTo>
                <a:lnTo>
                  <a:pt x="184023" y="0"/>
                </a:lnTo>
                <a:lnTo>
                  <a:pt x="0" y="0"/>
                </a:lnTo>
                <a:lnTo>
                  <a:pt x="0" y="1840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283450" y="5548376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418"/>
                </a:moveTo>
                <a:lnTo>
                  <a:pt x="169418" y="169418"/>
                </a:lnTo>
                <a:lnTo>
                  <a:pt x="169418" y="0"/>
                </a:lnTo>
                <a:lnTo>
                  <a:pt x="0" y="0"/>
                </a:lnTo>
                <a:lnTo>
                  <a:pt x="0" y="169418"/>
                </a:lnTo>
                <a:close/>
              </a:path>
            </a:pathLst>
          </a:custGeom>
          <a:solidFill>
            <a:srgbClr val="66A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7283450" y="5548376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418"/>
                </a:moveTo>
                <a:lnTo>
                  <a:pt x="169418" y="169418"/>
                </a:lnTo>
                <a:lnTo>
                  <a:pt x="169418" y="0"/>
                </a:lnTo>
                <a:lnTo>
                  <a:pt x="0" y="0"/>
                </a:lnTo>
                <a:lnTo>
                  <a:pt x="0" y="169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7496809" y="5529579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4"/>
                </a:moveTo>
                <a:lnTo>
                  <a:pt x="207264" y="207264"/>
                </a:lnTo>
                <a:lnTo>
                  <a:pt x="207264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7496809" y="5529579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5" h="207645">
                <a:moveTo>
                  <a:pt x="0" y="207264"/>
                </a:moveTo>
                <a:lnTo>
                  <a:pt x="207264" y="207264"/>
                </a:lnTo>
                <a:lnTo>
                  <a:pt x="207264" y="0"/>
                </a:lnTo>
                <a:lnTo>
                  <a:pt x="0" y="0"/>
                </a:lnTo>
                <a:lnTo>
                  <a:pt x="0" y="2072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3884295" y="941577"/>
            <a:ext cx="2729230" cy="743585"/>
          </a:xfrm>
          <a:custGeom>
            <a:avLst/>
            <a:gdLst/>
            <a:ahLst/>
            <a:cxnLst/>
            <a:rect l="l" t="t" r="r" b="b"/>
            <a:pathLst>
              <a:path w="2729229" h="743585">
                <a:moveTo>
                  <a:pt x="2728976" y="0"/>
                </a:moveTo>
                <a:lnTo>
                  <a:pt x="2727325" y="126"/>
                </a:lnTo>
                <a:lnTo>
                  <a:pt x="2716403" y="1270"/>
                </a:lnTo>
                <a:lnTo>
                  <a:pt x="2691510" y="3810"/>
                </a:lnTo>
                <a:lnTo>
                  <a:pt x="2652395" y="7620"/>
                </a:lnTo>
                <a:lnTo>
                  <a:pt x="2603372" y="12573"/>
                </a:lnTo>
                <a:lnTo>
                  <a:pt x="2550287" y="17906"/>
                </a:lnTo>
                <a:lnTo>
                  <a:pt x="2498343" y="23114"/>
                </a:lnTo>
                <a:lnTo>
                  <a:pt x="2449321" y="28067"/>
                </a:lnTo>
                <a:lnTo>
                  <a:pt x="2403220" y="33020"/>
                </a:lnTo>
                <a:lnTo>
                  <a:pt x="2359787" y="37846"/>
                </a:lnTo>
                <a:lnTo>
                  <a:pt x="2317877" y="42799"/>
                </a:lnTo>
                <a:lnTo>
                  <a:pt x="2276855" y="48005"/>
                </a:lnTo>
                <a:lnTo>
                  <a:pt x="2216530" y="56261"/>
                </a:lnTo>
                <a:lnTo>
                  <a:pt x="2176144" y="61975"/>
                </a:lnTo>
                <a:lnTo>
                  <a:pt x="2137155" y="67945"/>
                </a:lnTo>
                <a:lnTo>
                  <a:pt x="2064512" y="79628"/>
                </a:lnTo>
                <a:lnTo>
                  <a:pt x="1997582" y="90804"/>
                </a:lnTo>
                <a:lnTo>
                  <a:pt x="1926843" y="102997"/>
                </a:lnTo>
                <a:lnTo>
                  <a:pt x="1888743" y="109981"/>
                </a:lnTo>
                <a:lnTo>
                  <a:pt x="1849246" y="117348"/>
                </a:lnTo>
                <a:lnTo>
                  <a:pt x="1808860" y="125222"/>
                </a:lnTo>
                <a:lnTo>
                  <a:pt x="1749297" y="137413"/>
                </a:lnTo>
                <a:lnTo>
                  <a:pt x="1709419" y="145923"/>
                </a:lnTo>
                <a:lnTo>
                  <a:pt x="1670812" y="154305"/>
                </a:lnTo>
                <a:lnTo>
                  <a:pt x="1599183" y="170814"/>
                </a:lnTo>
                <a:lnTo>
                  <a:pt x="1565909" y="178562"/>
                </a:lnTo>
                <a:lnTo>
                  <a:pt x="1533143" y="186436"/>
                </a:lnTo>
                <a:lnTo>
                  <a:pt x="1499107" y="194563"/>
                </a:lnTo>
                <a:lnTo>
                  <a:pt x="1463420" y="203326"/>
                </a:lnTo>
                <a:lnTo>
                  <a:pt x="1425828" y="212725"/>
                </a:lnTo>
                <a:lnTo>
                  <a:pt x="1386839" y="222758"/>
                </a:lnTo>
                <a:lnTo>
                  <a:pt x="1347089" y="233299"/>
                </a:lnTo>
                <a:lnTo>
                  <a:pt x="1288541" y="249427"/>
                </a:lnTo>
                <a:lnTo>
                  <a:pt x="1249299" y="260476"/>
                </a:lnTo>
                <a:lnTo>
                  <a:pt x="1211326" y="271525"/>
                </a:lnTo>
                <a:lnTo>
                  <a:pt x="1140967" y="292735"/>
                </a:lnTo>
                <a:lnTo>
                  <a:pt x="1108328" y="302768"/>
                </a:lnTo>
                <a:lnTo>
                  <a:pt x="1076070" y="312674"/>
                </a:lnTo>
                <a:lnTo>
                  <a:pt x="1007617" y="334137"/>
                </a:lnTo>
                <a:lnTo>
                  <a:pt x="970788" y="346075"/>
                </a:lnTo>
                <a:lnTo>
                  <a:pt x="932560" y="358648"/>
                </a:lnTo>
                <a:lnTo>
                  <a:pt x="893571" y="371856"/>
                </a:lnTo>
                <a:lnTo>
                  <a:pt x="836167" y="391795"/>
                </a:lnTo>
                <a:lnTo>
                  <a:pt x="797813" y="405384"/>
                </a:lnTo>
                <a:lnTo>
                  <a:pt x="760602" y="418973"/>
                </a:lnTo>
                <a:lnTo>
                  <a:pt x="691768" y="444754"/>
                </a:lnTo>
                <a:lnTo>
                  <a:pt x="628395" y="469011"/>
                </a:lnTo>
                <a:lnTo>
                  <a:pt x="561466" y="494919"/>
                </a:lnTo>
                <a:lnTo>
                  <a:pt x="525526" y="509270"/>
                </a:lnTo>
                <a:lnTo>
                  <a:pt x="488188" y="524383"/>
                </a:lnTo>
                <a:lnTo>
                  <a:pt x="450214" y="540131"/>
                </a:lnTo>
                <a:lnTo>
                  <a:pt x="394207" y="563880"/>
                </a:lnTo>
                <a:lnTo>
                  <a:pt x="355980" y="580517"/>
                </a:lnTo>
                <a:lnTo>
                  <a:pt x="316738" y="597788"/>
                </a:lnTo>
                <a:lnTo>
                  <a:pt x="275716" y="616331"/>
                </a:lnTo>
                <a:lnTo>
                  <a:pt x="232155" y="636270"/>
                </a:lnTo>
                <a:lnTo>
                  <a:pt x="186054" y="657479"/>
                </a:lnTo>
                <a:lnTo>
                  <a:pt x="137667" y="679831"/>
                </a:lnTo>
                <a:lnTo>
                  <a:pt x="90424" y="701548"/>
                </a:lnTo>
                <a:lnTo>
                  <a:pt x="49783" y="720217"/>
                </a:lnTo>
                <a:lnTo>
                  <a:pt x="20574" y="733679"/>
                </a:lnTo>
                <a:lnTo>
                  <a:pt x="4952" y="740918"/>
                </a:lnTo>
                <a:lnTo>
                  <a:pt x="253" y="743076"/>
                </a:lnTo>
                <a:lnTo>
                  <a:pt x="0" y="743204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5045583" y="2009901"/>
            <a:ext cx="2547620" cy="836294"/>
          </a:xfrm>
          <a:custGeom>
            <a:avLst/>
            <a:gdLst/>
            <a:ahLst/>
            <a:cxnLst/>
            <a:rect l="l" t="t" r="r" b="b"/>
            <a:pathLst>
              <a:path w="2547620" h="836294">
                <a:moveTo>
                  <a:pt x="2547112" y="0"/>
                </a:moveTo>
                <a:lnTo>
                  <a:pt x="2545334" y="381"/>
                </a:lnTo>
                <a:lnTo>
                  <a:pt x="2534285" y="2032"/>
                </a:lnTo>
                <a:lnTo>
                  <a:pt x="2509266" y="5842"/>
                </a:lnTo>
                <a:lnTo>
                  <a:pt x="2470276" y="11684"/>
                </a:lnTo>
                <a:lnTo>
                  <a:pt x="2422016" y="19050"/>
                </a:lnTo>
                <a:lnTo>
                  <a:pt x="2370582" y="26924"/>
                </a:lnTo>
                <a:lnTo>
                  <a:pt x="2320924" y="34544"/>
                </a:lnTo>
                <a:lnTo>
                  <a:pt x="2274062" y="41783"/>
                </a:lnTo>
                <a:lnTo>
                  <a:pt x="2230119" y="48768"/>
                </a:lnTo>
                <a:lnTo>
                  <a:pt x="2188591" y="55625"/>
                </a:lnTo>
                <a:lnTo>
                  <a:pt x="2148459" y="62611"/>
                </a:lnTo>
                <a:lnTo>
                  <a:pt x="2108835" y="69850"/>
                </a:lnTo>
                <a:lnTo>
                  <a:pt x="2103119" y="70865"/>
                </a:lnTo>
                <a:lnTo>
                  <a:pt x="2063622" y="78359"/>
                </a:lnTo>
                <a:lnTo>
                  <a:pt x="2024761" y="86106"/>
                </a:lnTo>
                <a:lnTo>
                  <a:pt x="1987168" y="93725"/>
                </a:lnTo>
                <a:lnTo>
                  <a:pt x="1917572" y="108585"/>
                </a:lnTo>
                <a:lnTo>
                  <a:pt x="1853057" y="122936"/>
                </a:lnTo>
                <a:lnTo>
                  <a:pt x="1819528" y="130428"/>
                </a:lnTo>
                <a:lnTo>
                  <a:pt x="1747139" y="147320"/>
                </a:lnTo>
                <a:lnTo>
                  <a:pt x="1708785" y="156718"/>
                </a:lnTo>
                <a:lnTo>
                  <a:pt x="1669795" y="166370"/>
                </a:lnTo>
                <a:lnTo>
                  <a:pt x="1664208" y="167894"/>
                </a:lnTo>
                <a:lnTo>
                  <a:pt x="1625345" y="177926"/>
                </a:lnTo>
                <a:lnTo>
                  <a:pt x="1587118" y="188213"/>
                </a:lnTo>
                <a:lnTo>
                  <a:pt x="1550035" y="198374"/>
                </a:lnTo>
                <a:lnTo>
                  <a:pt x="1481582" y="217805"/>
                </a:lnTo>
                <a:lnTo>
                  <a:pt x="1418208" y="236347"/>
                </a:lnTo>
                <a:lnTo>
                  <a:pt x="1350517" y="256539"/>
                </a:lnTo>
                <a:lnTo>
                  <a:pt x="1314068" y="267843"/>
                </a:lnTo>
                <a:lnTo>
                  <a:pt x="1276477" y="279653"/>
                </a:lnTo>
                <a:lnTo>
                  <a:pt x="1238250" y="291973"/>
                </a:lnTo>
                <a:lnTo>
                  <a:pt x="1194689" y="306450"/>
                </a:lnTo>
                <a:lnTo>
                  <a:pt x="1157096" y="319277"/>
                </a:lnTo>
                <a:lnTo>
                  <a:pt x="1120902" y="331850"/>
                </a:lnTo>
                <a:lnTo>
                  <a:pt x="1053845" y="355853"/>
                </a:lnTo>
                <a:lnTo>
                  <a:pt x="1022730" y="367157"/>
                </a:lnTo>
                <a:lnTo>
                  <a:pt x="959612" y="390398"/>
                </a:lnTo>
                <a:lnTo>
                  <a:pt x="890015" y="416687"/>
                </a:lnTo>
                <a:lnTo>
                  <a:pt x="853186" y="431038"/>
                </a:lnTo>
                <a:lnTo>
                  <a:pt x="815975" y="445897"/>
                </a:lnTo>
                <a:lnTo>
                  <a:pt x="773429" y="463296"/>
                </a:lnTo>
                <a:lnTo>
                  <a:pt x="736853" y="478536"/>
                </a:lnTo>
                <a:lnTo>
                  <a:pt x="701547" y="493522"/>
                </a:lnTo>
                <a:lnTo>
                  <a:pt x="636269" y="521843"/>
                </a:lnTo>
                <a:lnTo>
                  <a:pt x="575817" y="548639"/>
                </a:lnTo>
                <a:lnTo>
                  <a:pt x="544449" y="562610"/>
                </a:lnTo>
                <a:lnTo>
                  <a:pt x="476757" y="593471"/>
                </a:lnTo>
                <a:lnTo>
                  <a:pt x="441070" y="610235"/>
                </a:lnTo>
                <a:lnTo>
                  <a:pt x="404749" y="627507"/>
                </a:lnTo>
                <a:lnTo>
                  <a:pt x="363474" y="647700"/>
                </a:lnTo>
                <a:lnTo>
                  <a:pt x="327151" y="665734"/>
                </a:lnTo>
                <a:lnTo>
                  <a:pt x="289813" y="684657"/>
                </a:lnTo>
                <a:lnTo>
                  <a:pt x="250570" y="704850"/>
                </a:lnTo>
                <a:lnTo>
                  <a:pt x="208914" y="726567"/>
                </a:lnTo>
                <a:lnTo>
                  <a:pt x="164718" y="749808"/>
                </a:lnTo>
                <a:lnTo>
                  <a:pt x="118744" y="773938"/>
                </a:lnTo>
                <a:lnTo>
                  <a:pt x="74675" y="796925"/>
                </a:lnTo>
                <a:lnTo>
                  <a:pt x="38353" y="816101"/>
                </a:lnTo>
                <a:lnTo>
                  <a:pt x="13842" y="828928"/>
                </a:lnTo>
                <a:lnTo>
                  <a:pt x="2412" y="834898"/>
                </a:lnTo>
                <a:lnTo>
                  <a:pt x="0" y="8361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2">
            <a:extLst>
              <a:ext uri="{FF2B5EF4-FFF2-40B4-BE49-F238E27FC236}">
                <a16:creationId xmlns:a16="http://schemas.microsoft.com/office/drawing/2014/main" id="{C02EF474-21EE-303B-3F54-7FD002B673D8}"/>
              </a:ext>
            </a:extLst>
          </p:cNvPr>
          <p:cNvSpPr txBox="1"/>
          <p:nvPr/>
        </p:nvSpPr>
        <p:spPr>
          <a:xfrm>
            <a:off x="6711950" y="805681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FB50720B-1D38-6572-02E3-F41A404D4C83}"/>
              </a:ext>
            </a:extLst>
          </p:cNvPr>
          <p:cNvSpPr txBox="1"/>
          <p:nvPr/>
        </p:nvSpPr>
        <p:spPr>
          <a:xfrm>
            <a:off x="7702550" y="1873250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object 4">
            <a:extLst>
              <a:ext uri="{FF2B5EF4-FFF2-40B4-BE49-F238E27FC236}">
                <a16:creationId xmlns:a16="http://schemas.microsoft.com/office/drawing/2014/main" id="{F8C017D6-330B-EBF6-764B-49B17E7723AF}"/>
              </a:ext>
            </a:extLst>
          </p:cNvPr>
          <p:cNvSpPr txBox="1"/>
          <p:nvPr/>
        </p:nvSpPr>
        <p:spPr>
          <a:xfrm>
            <a:off x="8693150" y="2940819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90A31B6B-D041-E570-D92F-123D5F9B42B1}"/>
              </a:ext>
            </a:extLst>
          </p:cNvPr>
          <p:cNvSpPr txBox="1"/>
          <p:nvPr/>
        </p:nvSpPr>
        <p:spPr>
          <a:xfrm>
            <a:off x="9683750" y="4003573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C563420-7C20-BCCE-C22F-8492F0391A0D}"/>
                  </a:ext>
                </a:extLst>
              </p:cNvPr>
              <p:cNvSpPr txBox="1"/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C563420-7C20-BCCE-C22F-8492F039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  <a:blipFill>
                <a:blip r:embed="rId2"/>
                <a:stretch>
                  <a:fillRect l="-102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E4CFEE7-5D5C-A175-1A64-00F749DF323C}"/>
                  </a:ext>
                </a:extLst>
              </p:cNvPr>
              <p:cNvSpPr txBox="1"/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E4CFEE7-5D5C-A175-1A64-00F749DF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  <a:blipFill>
                <a:blip r:embed="rId3"/>
                <a:stretch>
                  <a:fillRect l="-13636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430208DA-5004-3D1F-85B4-D20BF3EE4AAA}"/>
              </a:ext>
            </a:extLst>
          </p:cNvPr>
          <p:cNvSpPr txBox="1"/>
          <p:nvPr/>
        </p:nvSpPr>
        <p:spPr>
          <a:xfrm>
            <a:off x="1934721" y="88265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5FBDB81-FE20-0579-BA77-7EE8DAEABC1F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79589D1-025F-F813-2C0A-5E83C53D2B87}"/>
              </a:ext>
            </a:extLst>
          </p:cNvPr>
          <p:cNvSpPr txBox="1"/>
          <p:nvPr/>
        </p:nvSpPr>
        <p:spPr>
          <a:xfrm>
            <a:off x="752203" y="2050536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328DE36-3E78-AE73-4A83-00E70A9EFEAE}"/>
              </a:ext>
            </a:extLst>
          </p:cNvPr>
          <p:cNvSpPr txBox="1"/>
          <p:nvPr/>
        </p:nvSpPr>
        <p:spPr>
          <a:xfrm>
            <a:off x="1934721" y="1147584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2016BEE-6AB8-C312-5F9F-4185701341C7}"/>
              </a:ext>
            </a:extLst>
          </p:cNvPr>
          <p:cNvSpPr txBox="1"/>
          <p:nvPr/>
        </p:nvSpPr>
        <p:spPr>
          <a:xfrm>
            <a:off x="1934721" y="1378563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65B0752-7910-6AA0-24D3-9939D38811DE}"/>
              </a:ext>
            </a:extLst>
          </p:cNvPr>
          <p:cNvSpPr txBox="1"/>
          <p:nvPr/>
        </p:nvSpPr>
        <p:spPr>
          <a:xfrm>
            <a:off x="1442314" y="1603114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DDE2FFD-2929-63B1-B990-1E89079E9F6F}"/>
              </a:ext>
            </a:extLst>
          </p:cNvPr>
          <p:cNvSpPr txBox="1"/>
          <p:nvPr/>
        </p:nvSpPr>
        <p:spPr>
          <a:xfrm>
            <a:off x="2352404" y="1837466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AC322CE-F0C5-AFE2-716E-63749EEC5650}"/>
              </a:ext>
            </a:extLst>
          </p:cNvPr>
          <p:cNvSpPr txBox="1"/>
          <p:nvPr/>
        </p:nvSpPr>
        <p:spPr>
          <a:xfrm>
            <a:off x="2248611" y="2053669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AF05835-3EE5-1C50-E7C3-D5FC1CA8AE69}"/>
              </a:ext>
            </a:extLst>
          </p:cNvPr>
          <p:cNvSpPr txBox="1"/>
          <p:nvPr/>
        </p:nvSpPr>
        <p:spPr>
          <a:xfrm>
            <a:off x="2248611" y="2292465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8B60F1B-6BE6-36F4-B1BB-13B280BE8312}"/>
              </a:ext>
            </a:extLst>
          </p:cNvPr>
          <p:cNvSpPr txBox="1"/>
          <p:nvPr/>
        </p:nvSpPr>
        <p:spPr>
          <a:xfrm>
            <a:off x="2278838" y="2502752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07E6F14-6F4B-42ED-8000-FB3ED75BE2CD}"/>
              </a:ext>
            </a:extLst>
          </p:cNvPr>
          <p:cNvSpPr txBox="1"/>
          <p:nvPr/>
        </p:nvSpPr>
        <p:spPr>
          <a:xfrm>
            <a:off x="2123804" y="272570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869D4EC-1A84-4525-FBE9-552A9BFAD858}"/>
              </a:ext>
            </a:extLst>
          </p:cNvPr>
          <p:cNvSpPr txBox="1"/>
          <p:nvPr/>
        </p:nvSpPr>
        <p:spPr>
          <a:xfrm>
            <a:off x="2101748" y="29654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8997F86-7D10-7E9E-68F6-A4CD9DB716C7}"/>
              </a:ext>
            </a:extLst>
          </p:cNvPr>
          <p:cNvSpPr txBox="1"/>
          <p:nvPr/>
        </p:nvSpPr>
        <p:spPr>
          <a:xfrm>
            <a:off x="2068474" y="3223199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D9D9385-C6BC-DF77-10F6-BDFB8D228FF3}"/>
              </a:ext>
            </a:extLst>
          </p:cNvPr>
          <p:cNvSpPr txBox="1"/>
          <p:nvPr/>
        </p:nvSpPr>
        <p:spPr>
          <a:xfrm>
            <a:off x="2058122" y="346033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2EFAF1E-1E9E-3BF8-AA5F-C36601FB5FD0}"/>
              </a:ext>
            </a:extLst>
          </p:cNvPr>
          <p:cNvSpPr txBox="1"/>
          <p:nvPr/>
        </p:nvSpPr>
        <p:spPr>
          <a:xfrm>
            <a:off x="2101747" y="368103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CEBC371-DEBA-CADD-F025-9EDC634E5CEB}"/>
              </a:ext>
            </a:extLst>
          </p:cNvPr>
          <p:cNvSpPr txBox="1"/>
          <p:nvPr/>
        </p:nvSpPr>
        <p:spPr>
          <a:xfrm>
            <a:off x="2325912" y="3920812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2C3269-0E28-1C9E-8E4C-8BE132279DDC}"/>
              </a:ext>
            </a:extLst>
          </p:cNvPr>
          <p:cNvSpPr txBox="1"/>
          <p:nvPr/>
        </p:nvSpPr>
        <p:spPr>
          <a:xfrm>
            <a:off x="2306699" y="4147125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CA7CB1A-396B-80BA-A917-6E1E15E8728A}"/>
              </a:ext>
            </a:extLst>
          </p:cNvPr>
          <p:cNvSpPr txBox="1"/>
          <p:nvPr/>
        </p:nvSpPr>
        <p:spPr>
          <a:xfrm>
            <a:off x="2306861" y="438129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DF3574-FB2F-5A51-6043-19325E3D9701}"/>
                  </a:ext>
                </a:extLst>
              </p:cNvPr>
              <p:cNvSpPr txBox="1"/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DF3574-FB2F-5A51-6043-19325E3D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  <a:blipFill>
                <a:blip r:embed="rId4"/>
                <a:stretch>
                  <a:fillRect l="-12195" r="-1219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4942AB2-BC0C-D4C8-09B1-88706BB456BB}"/>
                  </a:ext>
                </a:extLst>
              </p:cNvPr>
              <p:cNvSpPr txBox="1"/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4942AB2-BC0C-D4C8-09B1-88706BB4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3C8E8F6-FC78-CAE0-956E-F89C7C790FD0}"/>
                  </a:ext>
                </a:extLst>
              </p:cNvPr>
              <p:cNvSpPr txBox="1"/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3C8E8F6-FC78-CAE0-956E-F89C7C790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  <a:blipFill>
                <a:blip r:embed="rId6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948472E7-4A4A-2E50-2C8E-446831E15613}"/>
              </a:ext>
            </a:extLst>
          </p:cNvPr>
          <p:cNvSpPr txBox="1"/>
          <p:nvPr/>
        </p:nvSpPr>
        <p:spPr>
          <a:xfrm>
            <a:off x="2213939" y="530225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9E33D84-04E6-7B37-48DA-7F0EC918481F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031423C-87F4-A0C7-A464-80D2BFE2251E}"/>
              </a:ext>
            </a:extLst>
          </p:cNvPr>
          <p:cNvSpPr txBox="1"/>
          <p:nvPr/>
        </p:nvSpPr>
        <p:spPr>
          <a:xfrm>
            <a:off x="692150" y="4574066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CD16127-E468-78E3-AB35-E7BCBDD020AF}"/>
              </a:ext>
            </a:extLst>
          </p:cNvPr>
          <p:cNvSpPr txBox="1"/>
          <p:nvPr/>
        </p:nvSpPr>
        <p:spPr>
          <a:xfrm>
            <a:off x="2403233" y="5552541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AC2C7AB-3E31-487C-B842-2F2520FC6842}"/>
                  </a:ext>
                </a:extLst>
              </p:cNvPr>
              <p:cNvSpPr txBox="1"/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0">
                          <a:latin typeface="Cambria Math" panose="02040503050406030204" pitchFamily="18" charset="0"/>
                        </a:rPr>
                        <m:t>TN</m:t>
                      </m:r>
                    </m:oMath>
                  </m:oMathPara>
                </a14:m>
                <a:endParaRPr lang="zh-CN" altLang="en-US" sz="1000" i="0" dirty="0"/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AC2C7AB-3E31-487C-B842-2F2520FC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  <a:blipFill>
                <a:blip r:embed="rId7"/>
                <a:stretch>
                  <a:fillRect r="-71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3A44475-D033-DEDE-3D10-904CD76B4C57}"/>
                  </a:ext>
                </a:extLst>
              </p:cNvPr>
              <p:cNvSpPr txBox="1"/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3A44475-D033-DEDE-3D10-904CD76B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  <a:blipFill>
                <a:blip r:embed="rId8"/>
                <a:stretch>
                  <a:fillRect l="-18519" r="-4814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9965C6C0-9801-6648-32B9-6706823A05B6}"/>
              </a:ext>
            </a:extLst>
          </p:cNvPr>
          <p:cNvSpPr txBox="1"/>
          <p:nvPr/>
        </p:nvSpPr>
        <p:spPr>
          <a:xfrm rot="16200000">
            <a:off x="27572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583DAFA-8A48-39F6-33AB-3461DD5C55D4}"/>
              </a:ext>
            </a:extLst>
          </p:cNvPr>
          <p:cNvSpPr txBox="1"/>
          <p:nvPr/>
        </p:nvSpPr>
        <p:spPr>
          <a:xfrm rot="16200000">
            <a:off x="29858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FE309E6-913A-8737-566F-1AEDC1D60416}"/>
              </a:ext>
            </a:extLst>
          </p:cNvPr>
          <p:cNvSpPr txBox="1"/>
          <p:nvPr/>
        </p:nvSpPr>
        <p:spPr>
          <a:xfrm rot="16200000">
            <a:off x="32144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930858F-07FD-2698-C2FE-952937840DF8}"/>
              </a:ext>
            </a:extLst>
          </p:cNvPr>
          <p:cNvSpPr txBox="1"/>
          <p:nvPr/>
        </p:nvSpPr>
        <p:spPr>
          <a:xfrm rot="16200000">
            <a:off x="3360171" y="6293871"/>
            <a:ext cx="10504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C57210-5E1E-FAA3-5222-E3FCB97807A9}"/>
              </a:ext>
            </a:extLst>
          </p:cNvPr>
          <p:cNvSpPr txBox="1"/>
          <p:nvPr/>
        </p:nvSpPr>
        <p:spPr>
          <a:xfrm rot="16200000">
            <a:off x="4024651" y="5819664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3BBB695-1080-64C6-7C55-43A3F944E2A9}"/>
              </a:ext>
            </a:extLst>
          </p:cNvPr>
          <p:cNvSpPr txBox="1"/>
          <p:nvPr/>
        </p:nvSpPr>
        <p:spPr>
          <a:xfrm rot="16200000">
            <a:off x="42092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CF8D11D-7FA9-9DCE-2604-EA80EA335324}"/>
              </a:ext>
            </a:extLst>
          </p:cNvPr>
          <p:cNvSpPr txBox="1"/>
          <p:nvPr/>
        </p:nvSpPr>
        <p:spPr>
          <a:xfrm rot="16200000">
            <a:off x="44378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32BE3D-A7C0-CD79-3265-7CC36D42B0A1}"/>
              </a:ext>
            </a:extLst>
          </p:cNvPr>
          <p:cNvSpPr txBox="1"/>
          <p:nvPr/>
        </p:nvSpPr>
        <p:spPr>
          <a:xfrm rot="16200000">
            <a:off x="4676135" y="5858911"/>
            <a:ext cx="24731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463020F-CDD3-2902-D6A5-76477F3923DC}"/>
              </a:ext>
            </a:extLst>
          </p:cNvPr>
          <p:cNvSpPr txBox="1"/>
          <p:nvPr/>
        </p:nvSpPr>
        <p:spPr>
          <a:xfrm rot="16200000">
            <a:off x="4824811" y="5934024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29BE34B-D01A-DF27-DAF0-10BFB0DE0DFA}"/>
              </a:ext>
            </a:extLst>
          </p:cNvPr>
          <p:cNvSpPr txBox="1"/>
          <p:nvPr/>
        </p:nvSpPr>
        <p:spPr>
          <a:xfrm rot="16200000">
            <a:off x="5053411" y="5956080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8EED5A3-E83E-AD5A-56B9-C716317E5A21}"/>
              </a:ext>
            </a:extLst>
          </p:cNvPr>
          <p:cNvSpPr txBox="1"/>
          <p:nvPr/>
        </p:nvSpPr>
        <p:spPr>
          <a:xfrm rot="16200000">
            <a:off x="5248740" y="5956081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99D62F3-E6FF-9814-316B-CDD7C8906DCF}"/>
              </a:ext>
            </a:extLst>
          </p:cNvPr>
          <p:cNvSpPr txBox="1"/>
          <p:nvPr/>
        </p:nvSpPr>
        <p:spPr>
          <a:xfrm rot="16200000">
            <a:off x="5491653" y="5966434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ADD944B-3450-0CBA-AAA2-39C154AC9964}"/>
              </a:ext>
            </a:extLst>
          </p:cNvPr>
          <p:cNvSpPr txBox="1"/>
          <p:nvPr/>
        </p:nvSpPr>
        <p:spPr>
          <a:xfrm rot="16200000">
            <a:off x="5739211" y="59560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BCD818-CD97-9C4F-D1D6-EDF8A45B3261}"/>
              </a:ext>
            </a:extLst>
          </p:cNvPr>
          <p:cNvSpPr txBox="1"/>
          <p:nvPr/>
        </p:nvSpPr>
        <p:spPr>
          <a:xfrm rot="16200000">
            <a:off x="6082051" y="5846153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53FE8CA-B6D4-6D65-F1BA-97D05DB83A8A}"/>
              </a:ext>
            </a:extLst>
          </p:cNvPr>
          <p:cNvSpPr txBox="1"/>
          <p:nvPr/>
        </p:nvSpPr>
        <p:spPr>
          <a:xfrm rot="16200000">
            <a:off x="6304578" y="584498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2422A31-901D-F597-A2E4-65FB8F7E6267}"/>
              </a:ext>
            </a:extLst>
          </p:cNvPr>
          <p:cNvSpPr txBox="1"/>
          <p:nvPr/>
        </p:nvSpPr>
        <p:spPr>
          <a:xfrm rot="16200000">
            <a:off x="6533178" y="5844820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4381F5C-8BCC-5C2D-CD1D-1D11D60AF7F7}"/>
                  </a:ext>
                </a:extLst>
              </p:cNvPr>
              <p:cNvSpPr txBox="1"/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4381F5C-8BCC-5C2D-CD1D-1D11D60AF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  <a:blipFill>
                <a:blip r:embed="rId9"/>
                <a:stretch>
                  <a:fillRect t="-150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9E9EA0D-BE5B-701B-1CBC-959E40E4EA12}"/>
                  </a:ext>
                </a:extLst>
              </p:cNvPr>
              <p:cNvSpPr txBox="1"/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09E9EA0D-BE5B-701B-1CBC-959E40E4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  <a:blipFill>
                <a:blip r:embed="rId10"/>
                <a:stretch>
                  <a:fillRect t="-15000" r="-1428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D7247BB-86A9-A1E8-18CD-56806694AB2B}"/>
                  </a:ext>
                </a:extLst>
              </p:cNvPr>
              <p:cNvSpPr txBox="1"/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D7247BB-86A9-A1E8-18CD-5680669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  <a:blipFill>
                <a:blip r:embed="rId11"/>
                <a:stretch>
                  <a:fillRect t="-225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04A4937-FB10-1439-781B-7AA479F09F8A}"/>
              </a:ext>
            </a:extLst>
          </p:cNvPr>
          <p:cNvSpPr txBox="1"/>
          <p:nvPr/>
        </p:nvSpPr>
        <p:spPr>
          <a:xfrm rot="16200000">
            <a:off x="7463984" y="589226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E39D0A8-5EF1-621E-E6CB-F1831EC78776}"/>
              </a:ext>
            </a:extLst>
          </p:cNvPr>
          <p:cNvSpPr txBox="1"/>
          <p:nvPr/>
        </p:nvSpPr>
        <p:spPr>
          <a:xfrm rot="16200000">
            <a:off x="7815697" y="5826082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2D761BF-367C-BC48-C5D1-9E60B3265783}"/>
              </a:ext>
            </a:extLst>
          </p:cNvPr>
          <p:cNvCxnSpPr>
            <a:cxnSpLocks/>
          </p:cNvCxnSpPr>
          <p:nvPr/>
        </p:nvCxnSpPr>
        <p:spPr>
          <a:xfrm>
            <a:off x="2749551" y="6978651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1C0F1F8-F1BE-0216-ED25-54E1E86BFBEC}"/>
              </a:ext>
            </a:extLst>
          </p:cNvPr>
          <p:cNvSpPr txBox="1"/>
          <p:nvPr/>
        </p:nvSpPr>
        <p:spPr>
          <a:xfrm>
            <a:off x="3968751" y="6993448"/>
            <a:ext cx="838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F6DAE6E-D754-B211-3BD6-FA1BD6174599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149067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C5582CC-FD22-BF7C-0B45-E6E029701B6C}"/>
              </a:ext>
            </a:extLst>
          </p:cNvPr>
          <p:cNvSpPr txBox="1"/>
          <p:nvPr/>
        </p:nvSpPr>
        <p:spPr>
          <a:xfrm>
            <a:off x="6497169" y="6993447"/>
            <a:ext cx="1095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water</a:t>
            </a:r>
            <a:endParaRPr lang="zh-CN" altLang="en-US" sz="1000" i="0" dirty="0"/>
          </a:p>
        </p:txBody>
      </p:sp>
      <p:sp>
        <p:nvSpPr>
          <p:cNvPr id="148" name="object 10">
            <a:extLst>
              <a:ext uri="{FF2B5EF4-FFF2-40B4-BE49-F238E27FC236}">
                <a16:creationId xmlns:a16="http://schemas.microsoft.com/office/drawing/2014/main" id="{070A8FDE-D4BE-943C-1798-64C520EF9422}"/>
              </a:ext>
            </a:extLst>
          </p:cNvPr>
          <p:cNvSpPr txBox="1"/>
          <p:nvPr/>
        </p:nvSpPr>
        <p:spPr>
          <a:xfrm>
            <a:off x="8222483" y="57993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49" name="object 11">
            <a:extLst>
              <a:ext uri="{FF2B5EF4-FFF2-40B4-BE49-F238E27FC236}">
                <a16:creationId xmlns:a16="http://schemas.microsoft.com/office/drawing/2014/main" id="{A2617244-006C-DD76-9AB8-36D1AC202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91271"/>
              </p:ext>
            </p:extLst>
          </p:nvPr>
        </p:nvGraphicFramePr>
        <p:xfrm>
          <a:off x="8249780" y="60942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" name="object 12">
            <a:extLst>
              <a:ext uri="{FF2B5EF4-FFF2-40B4-BE49-F238E27FC236}">
                <a16:creationId xmlns:a16="http://schemas.microsoft.com/office/drawing/2014/main" id="{D8CAA21C-EEE5-EF0C-D198-2535C1243EF6}"/>
              </a:ext>
            </a:extLst>
          </p:cNvPr>
          <p:cNvSpPr txBox="1"/>
          <p:nvPr/>
        </p:nvSpPr>
        <p:spPr>
          <a:xfrm>
            <a:off x="8535619" y="61085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151" name="object 13">
            <a:extLst>
              <a:ext uri="{FF2B5EF4-FFF2-40B4-BE49-F238E27FC236}">
                <a16:creationId xmlns:a16="http://schemas.microsoft.com/office/drawing/2014/main" id="{D7A454F8-7370-3E11-341A-A44345CFEADF}"/>
              </a:ext>
            </a:extLst>
          </p:cNvPr>
          <p:cNvSpPr txBox="1"/>
          <p:nvPr/>
        </p:nvSpPr>
        <p:spPr>
          <a:xfrm>
            <a:off x="9587995" y="58046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38AAB02C-807E-FB82-8811-46C8FB432977}"/>
              </a:ext>
            </a:extLst>
          </p:cNvPr>
          <p:cNvGrpSpPr/>
          <p:nvPr/>
        </p:nvGrpSpPr>
        <p:grpSpPr>
          <a:xfrm>
            <a:off x="9620620" y="6094500"/>
            <a:ext cx="219710" cy="884150"/>
            <a:chOff x="9390887" y="6320028"/>
            <a:chExt cx="219710" cy="658622"/>
          </a:xfrm>
        </p:grpSpPr>
        <p:sp>
          <p:nvSpPr>
            <p:cNvPr id="153" name="object 14">
              <a:extLst>
                <a:ext uri="{FF2B5EF4-FFF2-40B4-BE49-F238E27FC236}">
                  <a16:creationId xmlns:a16="http://schemas.microsoft.com/office/drawing/2014/main" id="{7824509D-BD33-8A15-9F6C-CA3104AE41C0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object 15">
              <a:extLst>
                <a:ext uri="{FF2B5EF4-FFF2-40B4-BE49-F238E27FC236}">
                  <a16:creationId xmlns:a16="http://schemas.microsoft.com/office/drawing/2014/main" id="{B3106B5C-4A3B-5DB2-8914-4908F852A2BE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object 16">
              <a:extLst>
                <a:ext uri="{FF2B5EF4-FFF2-40B4-BE49-F238E27FC236}">
                  <a16:creationId xmlns:a16="http://schemas.microsoft.com/office/drawing/2014/main" id="{552A35AF-019E-F7F7-9318-39F6CF36D327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object 17">
              <a:extLst>
                <a:ext uri="{FF2B5EF4-FFF2-40B4-BE49-F238E27FC236}">
                  <a16:creationId xmlns:a16="http://schemas.microsoft.com/office/drawing/2014/main" id="{E877F3A4-6C4D-1413-98C1-591E27675412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bject 18">
              <a:extLst>
                <a:ext uri="{FF2B5EF4-FFF2-40B4-BE49-F238E27FC236}">
                  <a16:creationId xmlns:a16="http://schemas.microsoft.com/office/drawing/2014/main" id="{4B17EBC2-2412-E007-559E-BABE3417D11A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bject 19">
              <a:extLst>
                <a:ext uri="{FF2B5EF4-FFF2-40B4-BE49-F238E27FC236}">
                  <a16:creationId xmlns:a16="http://schemas.microsoft.com/office/drawing/2014/main" id="{70C03480-1C7B-ACAA-B8E2-9E46AC16B9DD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9" name="object 22">
            <a:extLst>
              <a:ext uri="{FF2B5EF4-FFF2-40B4-BE49-F238E27FC236}">
                <a16:creationId xmlns:a16="http://schemas.microsoft.com/office/drawing/2014/main" id="{45414ED2-70BD-4003-BA20-353692C4F2B2}"/>
              </a:ext>
            </a:extLst>
          </p:cNvPr>
          <p:cNvSpPr txBox="1"/>
          <p:nvPr/>
        </p:nvSpPr>
        <p:spPr>
          <a:xfrm>
            <a:off x="9882512" y="53788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60" name="object 23">
            <a:extLst>
              <a:ext uri="{FF2B5EF4-FFF2-40B4-BE49-F238E27FC236}">
                <a16:creationId xmlns:a16="http://schemas.microsoft.com/office/drawing/2014/main" id="{56CF62F9-6AF9-C9C8-42A4-778A1798177A}"/>
              </a:ext>
            </a:extLst>
          </p:cNvPr>
          <p:cNvSpPr txBox="1"/>
          <p:nvPr/>
        </p:nvSpPr>
        <p:spPr>
          <a:xfrm>
            <a:off x="9864783" y="50845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61" name="object 24">
            <a:extLst>
              <a:ext uri="{FF2B5EF4-FFF2-40B4-BE49-F238E27FC236}">
                <a16:creationId xmlns:a16="http://schemas.microsoft.com/office/drawing/2014/main" id="{30218E6F-8CA4-2142-E207-48F472F0DAEB}"/>
              </a:ext>
            </a:extLst>
          </p:cNvPr>
          <p:cNvSpPr txBox="1"/>
          <p:nvPr/>
        </p:nvSpPr>
        <p:spPr>
          <a:xfrm>
            <a:off x="9882513" y="47489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62" name="object 25">
            <a:extLst>
              <a:ext uri="{FF2B5EF4-FFF2-40B4-BE49-F238E27FC236}">
                <a16:creationId xmlns:a16="http://schemas.microsoft.com/office/drawing/2014/main" id="{313A5CB5-97FB-8B3D-0BE9-D79D7276E0EB}"/>
              </a:ext>
            </a:extLst>
          </p:cNvPr>
          <p:cNvSpPr txBox="1"/>
          <p:nvPr/>
        </p:nvSpPr>
        <p:spPr>
          <a:xfrm>
            <a:off x="8921750" y="50646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3262EFB4-74EC-6943-816A-AC4CF7DB4122}"/>
              </a:ext>
            </a:extLst>
          </p:cNvPr>
          <p:cNvGrpSpPr/>
          <p:nvPr/>
        </p:nvGrpSpPr>
        <p:grpSpPr>
          <a:xfrm>
            <a:off x="9611892" y="4881245"/>
            <a:ext cx="219962" cy="627125"/>
            <a:chOff x="9357706" y="4987925"/>
            <a:chExt cx="219962" cy="627125"/>
          </a:xfrm>
        </p:grpSpPr>
        <p:sp>
          <p:nvSpPr>
            <p:cNvPr id="164" name="object 26">
              <a:extLst>
                <a:ext uri="{FF2B5EF4-FFF2-40B4-BE49-F238E27FC236}">
                  <a16:creationId xmlns:a16="http://schemas.microsoft.com/office/drawing/2014/main" id="{D89990B5-18DD-6E67-4C6F-05C0BE9907E3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bject 27">
              <a:extLst>
                <a:ext uri="{FF2B5EF4-FFF2-40B4-BE49-F238E27FC236}">
                  <a16:creationId xmlns:a16="http://schemas.microsoft.com/office/drawing/2014/main" id="{04069EFC-6B7D-298D-6826-6ED6120EA57C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object 28">
              <a:extLst>
                <a:ext uri="{FF2B5EF4-FFF2-40B4-BE49-F238E27FC236}">
                  <a16:creationId xmlns:a16="http://schemas.microsoft.com/office/drawing/2014/main" id="{8F0926FB-5B98-3850-BCC4-61341C86C44F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object 29">
              <a:extLst>
                <a:ext uri="{FF2B5EF4-FFF2-40B4-BE49-F238E27FC236}">
                  <a16:creationId xmlns:a16="http://schemas.microsoft.com/office/drawing/2014/main" id="{10325AEF-F39D-FE75-1C16-32FF73C51C60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object 30">
              <a:extLst>
                <a:ext uri="{FF2B5EF4-FFF2-40B4-BE49-F238E27FC236}">
                  <a16:creationId xmlns:a16="http://schemas.microsoft.com/office/drawing/2014/main" id="{48596CD9-D2BD-991B-273C-9FBD01F946D8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bject 31">
              <a:extLst>
                <a:ext uri="{FF2B5EF4-FFF2-40B4-BE49-F238E27FC236}">
                  <a16:creationId xmlns:a16="http://schemas.microsoft.com/office/drawing/2014/main" id="{19118F3C-4925-B734-A04A-2C2AE8CA5380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9CE4391C-7741-A4FA-0FE2-7F00499FA031}"/>
              </a:ext>
            </a:extLst>
          </p:cNvPr>
          <p:cNvSpPr/>
          <p:nvPr/>
        </p:nvSpPr>
        <p:spPr>
          <a:xfrm>
            <a:off x="9611892" y="4542638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127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2</cp:revision>
  <dcterms:created xsi:type="dcterms:W3CDTF">2023-01-21T03:07:33Z</dcterms:created>
  <dcterms:modified xsi:type="dcterms:W3CDTF">2023-01-21T03:49:34Z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R</vt:lpwstr>
  </property>
  <property fmtid="{D5CDD505-2E9C-101B-9397-08002B2CF9AE}" pid="4" name="LastSaved">
    <vt:filetime>2023-01-21T00:00:00Z</vt:filetime>
  </property>
</Properties>
</file>