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80700" cy="7556500"/>
  <p:notesSz cx="10680700" cy="755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7" d="100"/>
          <a:sy n="137" d="100"/>
        </p:scale>
        <p:origin x="182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06929" y="639698"/>
            <a:ext cx="0" cy="5109845"/>
          </a:xfrm>
          <a:custGeom>
            <a:avLst/>
            <a:gdLst/>
            <a:ahLst/>
            <a:cxnLst/>
            <a:rect l="l" t="t" r="r" b="b"/>
            <a:pathLst>
              <a:path h="5109845">
                <a:moveTo>
                  <a:pt x="0" y="510959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839211" y="639698"/>
            <a:ext cx="0" cy="5109845"/>
          </a:xfrm>
          <a:custGeom>
            <a:avLst/>
            <a:gdLst/>
            <a:ahLst/>
            <a:cxnLst/>
            <a:rect l="l" t="t" r="r" b="b"/>
            <a:pathLst>
              <a:path h="5109845">
                <a:moveTo>
                  <a:pt x="0" y="510959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71367" y="871855"/>
            <a:ext cx="0" cy="4877435"/>
          </a:xfrm>
          <a:custGeom>
            <a:avLst/>
            <a:gdLst/>
            <a:ahLst/>
            <a:cxnLst/>
            <a:rect l="l" t="t" r="r" b="b"/>
            <a:pathLst>
              <a:path h="4877435">
                <a:moveTo>
                  <a:pt x="0" y="4877435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3651" y="1104138"/>
            <a:ext cx="0" cy="4645660"/>
          </a:xfrm>
          <a:custGeom>
            <a:avLst/>
            <a:gdLst/>
            <a:ahLst/>
            <a:cxnLst/>
            <a:rect l="l" t="t" r="r" b="b"/>
            <a:pathLst>
              <a:path h="4645660">
                <a:moveTo>
                  <a:pt x="0" y="464515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535934" y="1336421"/>
            <a:ext cx="0" cy="4413250"/>
          </a:xfrm>
          <a:custGeom>
            <a:avLst/>
            <a:gdLst/>
            <a:ahLst/>
            <a:cxnLst/>
            <a:rect l="l" t="t" r="r" b="b"/>
            <a:pathLst>
              <a:path h="4413250">
                <a:moveTo>
                  <a:pt x="0" y="441286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768216" y="1568703"/>
            <a:ext cx="0" cy="4180840"/>
          </a:xfrm>
          <a:custGeom>
            <a:avLst/>
            <a:gdLst/>
            <a:ahLst/>
            <a:cxnLst/>
            <a:rect l="l" t="t" r="r" b="b"/>
            <a:pathLst>
              <a:path h="4180840">
                <a:moveTo>
                  <a:pt x="0" y="418058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000500" y="1800860"/>
            <a:ext cx="0" cy="3948429"/>
          </a:xfrm>
          <a:custGeom>
            <a:avLst/>
            <a:gdLst/>
            <a:ahLst/>
            <a:cxnLst/>
            <a:rect l="l" t="t" r="r" b="b"/>
            <a:pathLst>
              <a:path h="3948429">
                <a:moveTo>
                  <a:pt x="0" y="394842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4232655" y="2033142"/>
            <a:ext cx="0" cy="3716654"/>
          </a:xfrm>
          <a:custGeom>
            <a:avLst/>
            <a:gdLst/>
            <a:ahLst/>
            <a:cxnLst/>
            <a:rect l="l" t="t" r="r" b="b"/>
            <a:pathLst>
              <a:path h="3716654">
                <a:moveTo>
                  <a:pt x="0" y="371614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4464939" y="2265426"/>
            <a:ext cx="0" cy="3484245"/>
          </a:xfrm>
          <a:custGeom>
            <a:avLst/>
            <a:gdLst/>
            <a:ahLst/>
            <a:cxnLst/>
            <a:rect l="l" t="t" r="r" b="b"/>
            <a:pathLst>
              <a:path h="3484245">
                <a:moveTo>
                  <a:pt x="0" y="3483864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697221" y="2497708"/>
            <a:ext cx="0" cy="3251835"/>
          </a:xfrm>
          <a:custGeom>
            <a:avLst/>
            <a:gdLst/>
            <a:ahLst/>
            <a:cxnLst/>
            <a:rect l="l" t="t" r="r" b="b"/>
            <a:pathLst>
              <a:path h="3251835">
                <a:moveTo>
                  <a:pt x="0" y="325158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929504" y="2729992"/>
            <a:ext cx="0" cy="3019425"/>
          </a:xfrm>
          <a:custGeom>
            <a:avLst/>
            <a:gdLst/>
            <a:ahLst/>
            <a:cxnLst/>
            <a:rect l="l" t="t" r="r" b="b"/>
            <a:pathLst>
              <a:path h="3019425">
                <a:moveTo>
                  <a:pt x="0" y="301929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5161788" y="2962148"/>
            <a:ext cx="0" cy="2787650"/>
          </a:xfrm>
          <a:custGeom>
            <a:avLst/>
            <a:gdLst/>
            <a:ahLst/>
            <a:cxnLst/>
            <a:rect l="l" t="t" r="r" b="b"/>
            <a:pathLst>
              <a:path h="2787650">
                <a:moveTo>
                  <a:pt x="0" y="278714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393944" y="3194430"/>
            <a:ext cx="0" cy="2555240"/>
          </a:xfrm>
          <a:custGeom>
            <a:avLst/>
            <a:gdLst/>
            <a:ahLst/>
            <a:cxnLst/>
            <a:rect l="l" t="t" r="r" b="b"/>
            <a:pathLst>
              <a:path h="2555240">
                <a:moveTo>
                  <a:pt x="0" y="2554859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626227" y="3426714"/>
            <a:ext cx="0" cy="2322830"/>
          </a:xfrm>
          <a:custGeom>
            <a:avLst/>
            <a:gdLst/>
            <a:ahLst/>
            <a:cxnLst/>
            <a:rect l="l" t="t" r="r" b="b"/>
            <a:pathLst>
              <a:path h="2322829">
                <a:moveTo>
                  <a:pt x="0" y="2322576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5858509" y="3658996"/>
            <a:ext cx="0" cy="2090420"/>
          </a:xfrm>
          <a:custGeom>
            <a:avLst/>
            <a:gdLst/>
            <a:ahLst/>
            <a:cxnLst/>
            <a:rect l="l" t="t" r="r" b="b"/>
            <a:pathLst>
              <a:path h="2090420">
                <a:moveTo>
                  <a:pt x="0" y="209029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6090792" y="3891279"/>
            <a:ext cx="0" cy="1858010"/>
          </a:xfrm>
          <a:custGeom>
            <a:avLst/>
            <a:gdLst/>
            <a:ahLst/>
            <a:cxnLst/>
            <a:rect l="l" t="t" r="r" b="b"/>
            <a:pathLst>
              <a:path h="1858010">
                <a:moveTo>
                  <a:pt x="0" y="185801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6322948" y="4123435"/>
            <a:ext cx="0" cy="1626235"/>
          </a:xfrm>
          <a:custGeom>
            <a:avLst/>
            <a:gdLst/>
            <a:ahLst/>
            <a:cxnLst/>
            <a:rect l="l" t="t" r="r" b="b"/>
            <a:pathLst>
              <a:path h="1626235">
                <a:moveTo>
                  <a:pt x="0" y="162585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6555231" y="4355719"/>
            <a:ext cx="0" cy="1393825"/>
          </a:xfrm>
          <a:custGeom>
            <a:avLst/>
            <a:gdLst/>
            <a:ahLst/>
            <a:cxnLst/>
            <a:rect l="l" t="t" r="r" b="b"/>
            <a:pathLst>
              <a:path h="1393825">
                <a:moveTo>
                  <a:pt x="0" y="139357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787515" y="4588002"/>
            <a:ext cx="0" cy="1161415"/>
          </a:xfrm>
          <a:custGeom>
            <a:avLst/>
            <a:gdLst/>
            <a:ahLst/>
            <a:cxnLst/>
            <a:rect l="l" t="t" r="r" b="b"/>
            <a:pathLst>
              <a:path h="1161414">
                <a:moveTo>
                  <a:pt x="0" y="116128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019797" y="4820284"/>
            <a:ext cx="0" cy="929005"/>
          </a:xfrm>
          <a:custGeom>
            <a:avLst/>
            <a:gdLst/>
            <a:ahLst/>
            <a:cxnLst/>
            <a:rect l="l" t="t" r="r" b="b"/>
            <a:pathLst>
              <a:path h="929004">
                <a:moveTo>
                  <a:pt x="0" y="929004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252081" y="5052567"/>
            <a:ext cx="0" cy="697230"/>
          </a:xfrm>
          <a:custGeom>
            <a:avLst/>
            <a:gdLst/>
            <a:ahLst/>
            <a:cxnLst/>
            <a:rect l="l" t="t" r="r" b="b"/>
            <a:pathLst>
              <a:path h="697229">
                <a:moveTo>
                  <a:pt x="0" y="69672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484236" y="5284723"/>
            <a:ext cx="0" cy="464820"/>
          </a:xfrm>
          <a:custGeom>
            <a:avLst/>
            <a:gdLst/>
            <a:ahLst/>
            <a:cxnLst/>
            <a:rect l="l" t="t" r="r" b="b"/>
            <a:pathLst>
              <a:path h="464820">
                <a:moveTo>
                  <a:pt x="0" y="464565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716519" y="5517007"/>
            <a:ext cx="0" cy="232410"/>
          </a:xfrm>
          <a:custGeom>
            <a:avLst/>
            <a:gdLst/>
            <a:ahLst/>
            <a:cxnLst/>
            <a:rect l="l" t="t" r="r" b="b"/>
            <a:pathLst>
              <a:path h="232410">
                <a:moveTo>
                  <a:pt x="0" y="23228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606929" y="5749290"/>
            <a:ext cx="5109845" cy="0"/>
          </a:xfrm>
          <a:custGeom>
            <a:avLst/>
            <a:gdLst/>
            <a:ahLst/>
            <a:cxnLst/>
            <a:rect l="l" t="t" r="r" b="b"/>
            <a:pathLst>
              <a:path w="5109845">
                <a:moveTo>
                  <a:pt x="0" y="0"/>
                </a:moveTo>
                <a:lnTo>
                  <a:pt x="510959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606929" y="5517007"/>
            <a:ext cx="5109845" cy="0"/>
          </a:xfrm>
          <a:custGeom>
            <a:avLst/>
            <a:gdLst/>
            <a:ahLst/>
            <a:cxnLst/>
            <a:rect l="l" t="t" r="r" b="b"/>
            <a:pathLst>
              <a:path w="5109845">
                <a:moveTo>
                  <a:pt x="0" y="0"/>
                </a:moveTo>
                <a:lnTo>
                  <a:pt x="510959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606929" y="5284723"/>
            <a:ext cx="4877435" cy="0"/>
          </a:xfrm>
          <a:custGeom>
            <a:avLst/>
            <a:gdLst/>
            <a:ahLst/>
            <a:cxnLst/>
            <a:rect l="l" t="t" r="r" b="b"/>
            <a:pathLst>
              <a:path w="4877434">
                <a:moveTo>
                  <a:pt x="0" y="0"/>
                </a:moveTo>
                <a:lnTo>
                  <a:pt x="4877308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606929" y="5052567"/>
            <a:ext cx="4645660" cy="0"/>
          </a:xfrm>
          <a:custGeom>
            <a:avLst/>
            <a:gdLst/>
            <a:ahLst/>
            <a:cxnLst/>
            <a:rect l="l" t="t" r="r" b="b"/>
            <a:pathLst>
              <a:path w="4645659">
                <a:moveTo>
                  <a:pt x="0" y="0"/>
                </a:moveTo>
                <a:lnTo>
                  <a:pt x="464515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606929" y="4820284"/>
            <a:ext cx="4413250" cy="0"/>
          </a:xfrm>
          <a:custGeom>
            <a:avLst/>
            <a:gdLst/>
            <a:ahLst/>
            <a:cxnLst/>
            <a:rect l="l" t="t" r="r" b="b"/>
            <a:pathLst>
              <a:path w="4413250">
                <a:moveTo>
                  <a:pt x="0" y="0"/>
                </a:moveTo>
                <a:lnTo>
                  <a:pt x="441286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606929" y="4588002"/>
            <a:ext cx="4180840" cy="0"/>
          </a:xfrm>
          <a:custGeom>
            <a:avLst/>
            <a:gdLst/>
            <a:ahLst/>
            <a:cxnLst/>
            <a:rect l="l" t="t" r="r" b="b"/>
            <a:pathLst>
              <a:path w="4180840">
                <a:moveTo>
                  <a:pt x="0" y="0"/>
                </a:moveTo>
                <a:lnTo>
                  <a:pt x="418058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606929" y="4355719"/>
            <a:ext cx="3948429" cy="0"/>
          </a:xfrm>
          <a:custGeom>
            <a:avLst/>
            <a:gdLst/>
            <a:ahLst/>
            <a:cxnLst/>
            <a:rect l="l" t="t" r="r" b="b"/>
            <a:pathLst>
              <a:path w="3948429">
                <a:moveTo>
                  <a:pt x="0" y="0"/>
                </a:moveTo>
                <a:lnTo>
                  <a:pt x="394830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606929" y="4123435"/>
            <a:ext cx="3716020" cy="0"/>
          </a:xfrm>
          <a:custGeom>
            <a:avLst/>
            <a:gdLst/>
            <a:ahLst/>
            <a:cxnLst/>
            <a:rect l="l" t="t" r="r" b="b"/>
            <a:pathLst>
              <a:path w="3716020">
                <a:moveTo>
                  <a:pt x="0" y="0"/>
                </a:moveTo>
                <a:lnTo>
                  <a:pt x="371602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606929" y="3891279"/>
            <a:ext cx="3484245" cy="0"/>
          </a:xfrm>
          <a:custGeom>
            <a:avLst/>
            <a:gdLst/>
            <a:ahLst/>
            <a:cxnLst/>
            <a:rect l="l" t="t" r="r" b="b"/>
            <a:pathLst>
              <a:path w="3484245">
                <a:moveTo>
                  <a:pt x="0" y="0"/>
                </a:moveTo>
                <a:lnTo>
                  <a:pt x="348386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606929" y="3658996"/>
            <a:ext cx="3251835" cy="0"/>
          </a:xfrm>
          <a:custGeom>
            <a:avLst/>
            <a:gdLst/>
            <a:ahLst/>
            <a:cxnLst/>
            <a:rect l="l" t="t" r="r" b="b"/>
            <a:pathLst>
              <a:path w="3251835">
                <a:moveTo>
                  <a:pt x="0" y="0"/>
                </a:moveTo>
                <a:lnTo>
                  <a:pt x="325158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606929" y="3426714"/>
            <a:ext cx="3019425" cy="0"/>
          </a:xfrm>
          <a:custGeom>
            <a:avLst/>
            <a:gdLst/>
            <a:ahLst/>
            <a:cxnLst/>
            <a:rect l="l" t="t" r="r" b="b"/>
            <a:pathLst>
              <a:path w="3019425">
                <a:moveTo>
                  <a:pt x="0" y="0"/>
                </a:moveTo>
                <a:lnTo>
                  <a:pt x="301929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606929" y="3194430"/>
            <a:ext cx="2787015" cy="0"/>
          </a:xfrm>
          <a:custGeom>
            <a:avLst/>
            <a:gdLst/>
            <a:ahLst/>
            <a:cxnLst/>
            <a:rect l="l" t="t" r="r" b="b"/>
            <a:pathLst>
              <a:path w="2787015">
                <a:moveTo>
                  <a:pt x="0" y="0"/>
                </a:moveTo>
                <a:lnTo>
                  <a:pt x="278701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606929" y="2962148"/>
            <a:ext cx="2555240" cy="0"/>
          </a:xfrm>
          <a:custGeom>
            <a:avLst/>
            <a:gdLst/>
            <a:ahLst/>
            <a:cxnLst/>
            <a:rect l="l" t="t" r="r" b="b"/>
            <a:pathLst>
              <a:path w="2555240">
                <a:moveTo>
                  <a:pt x="0" y="0"/>
                </a:moveTo>
                <a:lnTo>
                  <a:pt x="255485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2606929" y="2729992"/>
            <a:ext cx="2322830" cy="0"/>
          </a:xfrm>
          <a:custGeom>
            <a:avLst/>
            <a:gdLst/>
            <a:ahLst/>
            <a:cxnLst/>
            <a:rect l="l" t="t" r="r" b="b"/>
            <a:pathLst>
              <a:path w="2322829">
                <a:moveTo>
                  <a:pt x="0" y="0"/>
                </a:moveTo>
                <a:lnTo>
                  <a:pt x="232257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606929" y="2497708"/>
            <a:ext cx="2090420" cy="0"/>
          </a:xfrm>
          <a:custGeom>
            <a:avLst/>
            <a:gdLst/>
            <a:ahLst/>
            <a:cxnLst/>
            <a:rect l="l" t="t" r="r" b="b"/>
            <a:pathLst>
              <a:path w="2090420">
                <a:moveTo>
                  <a:pt x="0" y="0"/>
                </a:moveTo>
                <a:lnTo>
                  <a:pt x="209029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606929" y="2265426"/>
            <a:ext cx="1858010" cy="0"/>
          </a:xfrm>
          <a:custGeom>
            <a:avLst/>
            <a:gdLst/>
            <a:ahLst/>
            <a:cxnLst/>
            <a:rect l="l" t="t" r="r" b="b"/>
            <a:pathLst>
              <a:path w="1858010">
                <a:moveTo>
                  <a:pt x="0" y="0"/>
                </a:moveTo>
                <a:lnTo>
                  <a:pt x="185800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2606929" y="2033142"/>
            <a:ext cx="1626235" cy="0"/>
          </a:xfrm>
          <a:custGeom>
            <a:avLst/>
            <a:gdLst/>
            <a:ahLst/>
            <a:cxnLst/>
            <a:rect l="l" t="t" r="r" b="b"/>
            <a:pathLst>
              <a:path w="1626235">
                <a:moveTo>
                  <a:pt x="0" y="0"/>
                </a:moveTo>
                <a:lnTo>
                  <a:pt x="162572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2606929" y="1800860"/>
            <a:ext cx="1393825" cy="0"/>
          </a:xfrm>
          <a:custGeom>
            <a:avLst/>
            <a:gdLst/>
            <a:ahLst/>
            <a:cxnLst/>
            <a:rect l="l" t="t" r="r" b="b"/>
            <a:pathLst>
              <a:path w="1393825">
                <a:moveTo>
                  <a:pt x="0" y="0"/>
                </a:moveTo>
                <a:lnTo>
                  <a:pt x="139357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606929" y="1568703"/>
            <a:ext cx="1161415" cy="0"/>
          </a:xfrm>
          <a:custGeom>
            <a:avLst/>
            <a:gdLst/>
            <a:ahLst/>
            <a:cxnLst/>
            <a:rect l="l" t="t" r="r" b="b"/>
            <a:pathLst>
              <a:path w="1161414">
                <a:moveTo>
                  <a:pt x="0" y="0"/>
                </a:moveTo>
                <a:lnTo>
                  <a:pt x="116128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606929" y="1336421"/>
            <a:ext cx="929005" cy="0"/>
          </a:xfrm>
          <a:custGeom>
            <a:avLst/>
            <a:gdLst/>
            <a:ahLst/>
            <a:cxnLst/>
            <a:rect l="l" t="t" r="r" b="b"/>
            <a:pathLst>
              <a:path w="929004">
                <a:moveTo>
                  <a:pt x="0" y="0"/>
                </a:moveTo>
                <a:lnTo>
                  <a:pt x="92900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606929" y="1104138"/>
            <a:ext cx="697230" cy="0"/>
          </a:xfrm>
          <a:custGeom>
            <a:avLst/>
            <a:gdLst/>
            <a:ahLst/>
            <a:cxnLst/>
            <a:rect l="l" t="t" r="r" b="b"/>
            <a:pathLst>
              <a:path w="697229">
                <a:moveTo>
                  <a:pt x="0" y="0"/>
                </a:moveTo>
                <a:lnTo>
                  <a:pt x="69672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606929" y="871855"/>
            <a:ext cx="464820" cy="0"/>
          </a:xfrm>
          <a:custGeom>
            <a:avLst/>
            <a:gdLst/>
            <a:ahLst/>
            <a:cxnLst/>
            <a:rect l="l" t="t" r="r" b="b"/>
            <a:pathLst>
              <a:path w="464819">
                <a:moveTo>
                  <a:pt x="0" y="0"/>
                </a:moveTo>
                <a:lnTo>
                  <a:pt x="464438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606929" y="639698"/>
            <a:ext cx="232410" cy="0"/>
          </a:xfrm>
          <a:custGeom>
            <a:avLst/>
            <a:gdLst/>
            <a:ahLst/>
            <a:cxnLst/>
            <a:rect l="l" t="t" r="r" b="b"/>
            <a:pathLst>
              <a:path w="232410">
                <a:moveTo>
                  <a:pt x="0" y="0"/>
                </a:moveTo>
                <a:lnTo>
                  <a:pt x="23228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2641854" y="674497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59">
                <a:moveTo>
                  <a:pt x="0" y="162432"/>
                </a:moveTo>
                <a:lnTo>
                  <a:pt x="162432" y="162432"/>
                </a:lnTo>
                <a:lnTo>
                  <a:pt x="162432" y="0"/>
                </a:lnTo>
                <a:lnTo>
                  <a:pt x="0" y="0"/>
                </a:lnTo>
                <a:lnTo>
                  <a:pt x="0" y="162432"/>
                </a:lnTo>
                <a:close/>
              </a:path>
            </a:pathLst>
          </a:custGeom>
          <a:solidFill>
            <a:srgbClr val="71AE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2641854" y="674497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60" h="162559">
                <a:moveTo>
                  <a:pt x="0" y="162432"/>
                </a:moveTo>
                <a:lnTo>
                  <a:pt x="162432" y="162432"/>
                </a:lnTo>
                <a:lnTo>
                  <a:pt x="162432" y="0"/>
                </a:lnTo>
                <a:lnTo>
                  <a:pt x="0" y="0"/>
                </a:lnTo>
                <a:lnTo>
                  <a:pt x="0" y="1624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2667507" y="932433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1125"/>
                </a:moveTo>
                <a:lnTo>
                  <a:pt x="111125" y="111125"/>
                </a:lnTo>
                <a:lnTo>
                  <a:pt x="11112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solidFill>
            <a:srgbClr val="CDE3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2667507" y="932433"/>
            <a:ext cx="111125" cy="111125"/>
          </a:xfrm>
          <a:custGeom>
            <a:avLst/>
            <a:gdLst/>
            <a:ahLst/>
            <a:cxnLst/>
            <a:rect l="l" t="t" r="r" b="b"/>
            <a:pathLst>
              <a:path w="111125" h="111125">
                <a:moveTo>
                  <a:pt x="0" y="111125"/>
                </a:moveTo>
                <a:lnTo>
                  <a:pt x="111125" y="111125"/>
                </a:lnTo>
                <a:lnTo>
                  <a:pt x="111125" y="0"/>
                </a:lnTo>
                <a:lnTo>
                  <a:pt x="0" y="0"/>
                </a:lnTo>
                <a:lnTo>
                  <a:pt x="0" y="1111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653664" y="115087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5">
                <a:moveTo>
                  <a:pt x="0" y="138811"/>
                </a:moveTo>
                <a:lnTo>
                  <a:pt x="138811" y="138811"/>
                </a:lnTo>
                <a:lnTo>
                  <a:pt x="138811" y="0"/>
                </a:lnTo>
                <a:lnTo>
                  <a:pt x="0" y="0"/>
                </a:lnTo>
                <a:lnTo>
                  <a:pt x="0" y="138811"/>
                </a:lnTo>
                <a:close/>
              </a:path>
            </a:pathLst>
          </a:custGeom>
          <a:solidFill>
            <a:srgbClr val="A2C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2653664" y="1150874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5">
                <a:moveTo>
                  <a:pt x="0" y="138811"/>
                </a:moveTo>
                <a:lnTo>
                  <a:pt x="138811" y="138811"/>
                </a:lnTo>
                <a:lnTo>
                  <a:pt x="138811" y="0"/>
                </a:lnTo>
                <a:lnTo>
                  <a:pt x="0" y="0"/>
                </a:lnTo>
                <a:lnTo>
                  <a:pt x="0" y="1388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2662682" y="139230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120650"/>
                </a:moveTo>
                <a:lnTo>
                  <a:pt x="120650" y="120650"/>
                </a:lnTo>
                <a:lnTo>
                  <a:pt x="120650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solidFill>
            <a:srgbClr val="BF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2662682" y="1392300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120650"/>
                </a:moveTo>
                <a:lnTo>
                  <a:pt x="120650" y="120650"/>
                </a:lnTo>
                <a:lnTo>
                  <a:pt x="120650" y="0"/>
                </a:lnTo>
                <a:lnTo>
                  <a:pt x="0" y="0"/>
                </a:lnTo>
                <a:lnTo>
                  <a:pt x="0" y="12065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2665983" y="162775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045" y="0"/>
                </a:moveTo>
                <a:lnTo>
                  <a:pt x="0" y="0"/>
                </a:lnTo>
                <a:lnTo>
                  <a:pt x="0" y="114046"/>
                </a:lnTo>
                <a:lnTo>
                  <a:pt x="114045" y="114046"/>
                </a:lnTo>
                <a:lnTo>
                  <a:pt x="114045" y="0"/>
                </a:lnTo>
                <a:close/>
              </a:path>
            </a:pathLst>
          </a:custGeom>
          <a:solidFill>
            <a:srgbClr val="FAC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665983" y="162775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045" y="0"/>
                </a:moveTo>
                <a:lnTo>
                  <a:pt x="0" y="0"/>
                </a:lnTo>
                <a:lnTo>
                  <a:pt x="0" y="114046"/>
                </a:lnTo>
                <a:lnTo>
                  <a:pt x="114045" y="114046"/>
                </a:lnTo>
                <a:lnTo>
                  <a:pt x="11404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663189" y="1857248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119634"/>
                </a:moveTo>
                <a:lnTo>
                  <a:pt x="119633" y="119634"/>
                </a:lnTo>
                <a:lnTo>
                  <a:pt x="119633" y="0"/>
                </a:lnTo>
                <a:lnTo>
                  <a:pt x="0" y="0"/>
                </a:lnTo>
                <a:lnTo>
                  <a:pt x="0" y="119634"/>
                </a:lnTo>
                <a:close/>
              </a:path>
            </a:pathLst>
          </a:custGeom>
          <a:solidFill>
            <a:srgbClr val="C1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2663189" y="1857248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119634"/>
                </a:moveTo>
                <a:lnTo>
                  <a:pt x="119633" y="119634"/>
                </a:lnTo>
                <a:lnTo>
                  <a:pt x="119633" y="0"/>
                </a:lnTo>
                <a:lnTo>
                  <a:pt x="0" y="0"/>
                </a:lnTo>
                <a:lnTo>
                  <a:pt x="0" y="1196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2684779" y="2111120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454" y="0"/>
                </a:moveTo>
                <a:lnTo>
                  <a:pt x="0" y="0"/>
                </a:lnTo>
                <a:lnTo>
                  <a:pt x="0" y="76453"/>
                </a:lnTo>
                <a:lnTo>
                  <a:pt x="76454" y="76453"/>
                </a:lnTo>
                <a:lnTo>
                  <a:pt x="76454" y="0"/>
                </a:lnTo>
                <a:close/>
              </a:path>
            </a:pathLst>
          </a:custGeom>
          <a:solidFill>
            <a:srgbClr val="FC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2684779" y="2111120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76454" y="0"/>
                </a:moveTo>
                <a:lnTo>
                  <a:pt x="0" y="0"/>
                </a:lnTo>
                <a:lnTo>
                  <a:pt x="0" y="76453"/>
                </a:lnTo>
                <a:lnTo>
                  <a:pt x="76454" y="76453"/>
                </a:lnTo>
                <a:lnTo>
                  <a:pt x="764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2674873" y="233349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19">
                <a:moveTo>
                  <a:pt x="0" y="96265"/>
                </a:moveTo>
                <a:lnTo>
                  <a:pt x="96266" y="96265"/>
                </a:lnTo>
                <a:lnTo>
                  <a:pt x="96266" y="0"/>
                </a:lnTo>
                <a:lnTo>
                  <a:pt x="0" y="0"/>
                </a:lnTo>
                <a:lnTo>
                  <a:pt x="0" y="96265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2674873" y="233349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19">
                <a:moveTo>
                  <a:pt x="0" y="96265"/>
                </a:moveTo>
                <a:lnTo>
                  <a:pt x="96266" y="96265"/>
                </a:lnTo>
                <a:lnTo>
                  <a:pt x="96266" y="0"/>
                </a:lnTo>
                <a:lnTo>
                  <a:pt x="0" y="0"/>
                </a:lnTo>
                <a:lnTo>
                  <a:pt x="0" y="9626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2668397" y="255917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109346" y="0"/>
                </a:moveTo>
                <a:lnTo>
                  <a:pt x="0" y="0"/>
                </a:lnTo>
                <a:lnTo>
                  <a:pt x="0" y="109347"/>
                </a:lnTo>
                <a:lnTo>
                  <a:pt x="109346" y="109347"/>
                </a:lnTo>
                <a:lnTo>
                  <a:pt x="109346" y="0"/>
                </a:lnTo>
                <a:close/>
              </a:path>
            </a:pathLst>
          </a:custGeom>
          <a:solidFill>
            <a:srgbClr val="FBC9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2668397" y="2559176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5" h="109855">
                <a:moveTo>
                  <a:pt x="109346" y="0"/>
                </a:moveTo>
                <a:lnTo>
                  <a:pt x="0" y="0"/>
                </a:lnTo>
                <a:lnTo>
                  <a:pt x="0" y="109347"/>
                </a:lnTo>
                <a:lnTo>
                  <a:pt x="109346" y="109347"/>
                </a:lnTo>
                <a:lnTo>
                  <a:pt x="10934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2677032" y="2799969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0" y="92075"/>
                </a:moveTo>
                <a:lnTo>
                  <a:pt x="92075" y="92075"/>
                </a:lnTo>
                <a:lnTo>
                  <a:pt x="92075" y="0"/>
                </a:lnTo>
                <a:lnTo>
                  <a:pt x="0" y="0"/>
                </a:lnTo>
                <a:lnTo>
                  <a:pt x="0" y="92075"/>
                </a:lnTo>
                <a:close/>
              </a:path>
            </a:pathLst>
          </a:custGeom>
          <a:solidFill>
            <a:srgbClr val="DD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2677032" y="2799969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0" y="92075"/>
                </a:moveTo>
                <a:lnTo>
                  <a:pt x="92075" y="92075"/>
                </a:lnTo>
                <a:lnTo>
                  <a:pt x="92075" y="0"/>
                </a:lnTo>
                <a:lnTo>
                  <a:pt x="0" y="0"/>
                </a:lnTo>
                <a:lnTo>
                  <a:pt x="0" y="920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2706751" y="30619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638" y="0"/>
                </a:moveTo>
                <a:lnTo>
                  <a:pt x="0" y="0"/>
                </a:lnTo>
                <a:lnTo>
                  <a:pt x="0" y="32638"/>
                </a:lnTo>
                <a:lnTo>
                  <a:pt x="32638" y="32638"/>
                </a:lnTo>
                <a:lnTo>
                  <a:pt x="32638" y="0"/>
                </a:lnTo>
                <a:close/>
              </a:path>
            </a:pathLst>
          </a:custGeom>
          <a:solidFill>
            <a:srgbClr val="F9F0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2706751" y="3061970"/>
            <a:ext cx="33020" cy="33020"/>
          </a:xfrm>
          <a:custGeom>
            <a:avLst/>
            <a:gdLst/>
            <a:ahLst/>
            <a:cxnLst/>
            <a:rect l="l" t="t" r="r" b="b"/>
            <a:pathLst>
              <a:path w="33019" h="33019">
                <a:moveTo>
                  <a:pt x="32638" y="0"/>
                </a:moveTo>
                <a:lnTo>
                  <a:pt x="0" y="0"/>
                </a:lnTo>
                <a:lnTo>
                  <a:pt x="0" y="32638"/>
                </a:lnTo>
                <a:lnTo>
                  <a:pt x="32638" y="32638"/>
                </a:lnTo>
                <a:lnTo>
                  <a:pt x="326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2647695" y="3235325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29">
                <a:moveTo>
                  <a:pt x="0" y="150622"/>
                </a:moveTo>
                <a:lnTo>
                  <a:pt x="150621" y="150622"/>
                </a:lnTo>
                <a:lnTo>
                  <a:pt x="150621" y="0"/>
                </a:lnTo>
                <a:lnTo>
                  <a:pt x="0" y="0"/>
                </a:lnTo>
                <a:lnTo>
                  <a:pt x="0" y="150622"/>
                </a:lnTo>
                <a:close/>
              </a:path>
            </a:pathLst>
          </a:custGeom>
          <a:solidFill>
            <a:srgbClr val="8CC0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2647695" y="3235325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30" h="151129">
                <a:moveTo>
                  <a:pt x="0" y="150622"/>
                </a:moveTo>
                <a:lnTo>
                  <a:pt x="150621" y="150622"/>
                </a:lnTo>
                <a:lnTo>
                  <a:pt x="150621" y="0"/>
                </a:lnTo>
                <a:lnTo>
                  <a:pt x="0" y="0"/>
                </a:lnTo>
                <a:lnTo>
                  <a:pt x="0" y="1506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713735" y="35335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542" y="0"/>
                </a:moveTo>
                <a:lnTo>
                  <a:pt x="0" y="0"/>
                </a:lnTo>
                <a:lnTo>
                  <a:pt x="0" y="18541"/>
                </a:lnTo>
                <a:lnTo>
                  <a:pt x="18542" y="18541"/>
                </a:lnTo>
                <a:lnTo>
                  <a:pt x="18542" y="0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2713735" y="3533521"/>
            <a:ext cx="19050" cy="19050"/>
          </a:xfrm>
          <a:custGeom>
            <a:avLst/>
            <a:gdLst/>
            <a:ahLst/>
            <a:cxnLst/>
            <a:rect l="l" t="t" r="r" b="b"/>
            <a:pathLst>
              <a:path w="19050" h="19050">
                <a:moveTo>
                  <a:pt x="18542" y="0"/>
                </a:moveTo>
                <a:lnTo>
                  <a:pt x="0" y="0"/>
                </a:lnTo>
                <a:lnTo>
                  <a:pt x="0" y="18541"/>
                </a:lnTo>
                <a:lnTo>
                  <a:pt x="18542" y="18541"/>
                </a:lnTo>
                <a:lnTo>
                  <a:pt x="18542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2638805" y="3690873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401"/>
                </a:moveTo>
                <a:lnTo>
                  <a:pt x="168401" y="168401"/>
                </a:lnTo>
                <a:lnTo>
                  <a:pt x="168401" y="0"/>
                </a:lnTo>
                <a:lnTo>
                  <a:pt x="0" y="0"/>
                </a:lnTo>
                <a:lnTo>
                  <a:pt x="0" y="168401"/>
                </a:lnTo>
                <a:close/>
              </a:path>
            </a:pathLst>
          </a:custGeom>
          <a:solidFill>
            <a:srgbClr val="62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2638805" y="3690873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401"/>
                </a:moveTo>
                <a:lnTo>
                  <a:pt x="168401" y="168401"/>
                </a:lnTo>
                <a:lnTo>
                  <a:pt x="168401" y="0"/>
                </a:lnTo>
                <a:lnTo>
                  <a:pt x="0" y="0"/>
                </a:lnTo>
                <a:lnTo>
                  <a:pt x="0" y="1684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2668651" y="3953002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8838" y="0"/>
                </a:moveTo>
                <a:lnTo>
                  <a:pt x="0" y="0"/>
                </a:lnTo>
                <a:lnTo>
                  <a:pt x="0" y="108838"/>
                </a:lnTo>
                <a:lnTo>
                  <a:pt x="108838" y="108838"/>
                </a:lnTo>
                <a:lnTo>
                  <a:pt x="108838" y="0"/>
                </a:lnTo>
                <a:close/>
              </a:path>
            </a:pathLst>
          </a:custGeom>
          <a:solidFill>
            <a:srgbClr val="FBCA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2668651" y="3953002"/>
            <a:ext cx="109220" cy="109220"/>
          </a:xfrm>
          <a:custGeom>
            <a:avLst/>
            <a:gdLst/>
            <a:ahLst/>
            <a:cxnLst/>
            <a:rect l="l" t="t" r="r" b="b"/>
            <a:pathLst>
              <a:path w="109219" h="109220">
                <a:moveTo>
                  <a:pt x="108838" y="0"/>
                </a:moveTo>
                <a:lnTo>
                  <a:pt x="0" y="0"/>
                </a:lnTo>
                <a:lnTo>
                  <a:pt x="0" y="108838"/>
                </a:lnTo>
                <a:lnTo>
                  <a:pt x="108838" y="108838"/>
                </a:lnTo>
                <a:lnTo>
                  <a:pt x="10883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2681985" y="4198492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168" y="0"/>
                </a:moveTo>
                <a:lnTo>
                  <a:pt x="0" y="0"/>
                </a:lnTo>
                <a:lnTo>
                  <a:pt x="0" y="82169"/>
                </a:lnTo>
                <a:lnTo>
                  <a:pt x="82168" y="82169"/>
                </a:lnTo>
                <a:lnTo>
                  <a:pt x="82168" y="0"/>
                </a:lnTo>
                <a:close/>
              </a:path>
            </a:pathLst>
          </a:custGeom>
          <a:solidFill>
            <a:srgbClr val="FCE0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2681985" y="4198492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82168" y="0"/>
                </a:moveTo>
                <a:lnTo>
                  <a:pt x="0" y="0"/>
                </a:lnTo>
                <a:lnTo>
                  <a:pt x="0" y="82169"/>
                </a:lnTo>
                <a:lnTo>
                  <a:pt x="82168" y="82169"/>
                </a:lnTo>
                <a:lnTo>
                  <a:pt x="8216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2684272" y="443306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597" y="0"/>
                </a:moveTo>
                <a:lnTo>
                  <a:pt x="0" y="0"/>
                </a:lnTo>
                <a:lnTo>
                  <a:pt x="0" y="77597"/>
                </a:lnTo>
                <a:lnTo>
                  <a:pt x="77597" y="77597"/>
                </a:lnTo>
                <a:lnTo>
                  <a:pt x="77597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2684272" y="4433061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5" h="78104">
                <a:moveTo>
                  <a:pt x="77597" y="0"/>
                </a:moveTo>
                <a:lnTo>
                  <a:pt x="0" y="0"/>
                </a:lnTo>
                <a:lnTo>
                  <a:pt x="0" y="77597"/>
                </a:lnTo>
                <a:lnTo>
                  <a:pt x="77597" y="77597"/>
                </a:lnTo>
                <a:lnTo>
                  <a:pt x="775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2667761" y="4648834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489" y="0"/>
                </a:moveTo>
                <a:lnTo>
                  <a:pt x="0" y="0"/>
                </a:lnTo>
                <a:lnTo>
                  <a:pt x="0" y="110489"/>
                </a:lnTo>
                <a:lnTo>
                  <a:pt x="110489" y="110489"/>
                </a:lnTo>
                <a:lnTo>
                  <a:pt x="110489" y="0"/>
                </a:lnTo>
                <a:close/>
              </a:path>
            </a:pathLst>
          </a:custGeom>
          <a:solidFill>
            <a:srgbClr val="FBC8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2667761" y="4648834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489" y="0"/>
                </a:moveTo>
                <a:lnTo>
                  <a:pt x="0" y="0"/>
                </a:lnTo>
                <a:lnTo>
                  <a:pt x="0" y="110489"/>
                </a:lnTo>
                <a:lnTo>
                  <a:pt x="110489" y="110489"/>
                </a:lnTo>
                <a:lnTo>
                  <a:pt x="1104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2684652" y="4898009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835"/>
                </a:moveTo>
                <a:lnTo>
                  <a:pt x="76835" y="76835"/>
                </a:lnTo>
                <a:lnTo>
                  <a:pt x="76835" y="0"/>
                </a:lnTo>
                <a:lnTo>
                  <a:pt x="0" y="0"/>
                </a:lnTo>
                <a:lnTo>
                  <a:pt x="0" y="76835"/>
                </a:lnTo>
                <a:close/>
              </a:path>
            </a:pathLst>
          </a:custGeom>
          <a:solidFill>
            <a:srgbClr val="E7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2684652" y="4898009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835"/>
                </a:moveTo>
                <a:lnTo>
                  <a:pt x="76835" y="76835"/>
                </a:lnTo>
                <a:lnTo>
                  <a:pt x="76835" y="0"/>
                </a:lnTo>
                <a:lnTo>
                  <a:pt x="0" y="0"/>
                </a:lnTo>
                <a:lnTo>
                  <a:pt x="0" y="768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2669413" y="5114925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442"/>
                </a:moveTo>
                <a:lnTo>
                  <a:pt x="107442" y="107442"/>
                </a:lnTo>
                <a:lnTo>
                  <a:pt x="107442" y="0"/>
                </a:lnTo>
                <a:lnTo>
                  <a:pt x="0" y="0"/>
                </a:lnTo>
                <a:lnTo>
                  <a:pt x="0" y="107442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2669413" y="5114925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442"/>
                </a:moveTo>
                <a:lnTo>
                  <a:pt x="107442" y="107442"/>
                </a:lnTo>
                <a:lnTo>
                  <a:pt x="107442" y="0"/>
                </a:lnTo>
                <a:lnTo>
                  <a:pt x="0" y="0"/>
                </a:lnTo>
                <a:lnTo>
                  <a:pt x="0" y="1074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2660904" y="5338698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332" y="0"/>
                </a:moveTo>
                <a:lnTo>
                  <a:pt x="0" y="0"/>
                </a:lnTo>
                <a:lnTo>
                  <a:pt x="0" y="124332"/>
                </a:lnTo>
                <a:lnTo>
                  <a:pt x="124332" y="124332"/>
                </a:lnTo>
                <a:lnTo>
                  <a:pt x="124332" y="0"/>
                </a:lnTo>
                <a:close/>
              </a:path>
            </a:pathLst>
          </a:custGeom>
          <a:solidFill>
            <a:srgbClr val="F8B6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2660904" y="5338698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332" y="0"/>
                </a:moveTo>
                <a:lnTo>
                  <a:pt x="0" y="0"/>
                </a:lnTo>
                <a:lnTo>
                  <a:pt x="0" y="124332"/>
                </a:lnTo>
                <a:lnTo>
                  <a:pt x="124332" y="124332"/>
                </a:lnTo>
                <a:lnTo>
                  <a:pt x="12433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2657475" y="5567553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5">
                <a:moveTo>
                  <a:pt x="131191" y="0"/>
                </a:moveTo>
                <a:lnTo>
                  <a:pt x="0" y="0"/>
                </a:lnTo>
                <a:lnTo>
                  <a:pt x="0" y="131191"/>
                </a:lnTo>
                <a:lnTo>
                  <a:pt x="131191" y="131191"/>
                </a:lnTo>
                <a:lnTo>
                  <a:pt x="131191" y="0"/>
                </a:lnTo>
                <a:close/>
              </a:path>
            </a:pathLst>
          </a:custGeom>
          <a:solidFill>
            <a:srgbClr val="F6AD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2657475" y="5567553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5">
                <a:moveTo>
                  <a:pt x="131191" y="0"/>
                </a:moveTo>
                <a:lnTo>
                  <a:pt x="0" y="0"/>
                </a:lnTo>
                <a:lnTo>
                  <a:pt x="0" y="131191"/>
                </a:lnTo>
                <a:lnTo>
                  <a:pt x="131191" y="131191"/>
                </a:lnTo>
                <a:lnTo>
                  <a:pt x="13119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2892044" y="924813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492"/>
                </a:moveTo>
                <a:lnTo>
                  <a:pt x="126492" y="126492"/>
                </a:lnTo>
                <a:lnTo>
                  <a:pt x="126492" y="0"/>
                </a:lnTo>
                <a:lnTo>
                  <a:pt x="0" y="0"/>
                </a:lnTo>
                <a:lnTo>
                  <a:pt x="0" y="126492"/>
                </a:lnTo>
                <a:close/>
              </a:path>
            </a:pathLst>
          </a:custGeom>
          <a:solidFill>
            <a:srgbClr val="B6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2892044" y="924813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492"/>
                </a:moveTo>
                <a:lnTo>
                  <a:pt x="126492" y="126492"/>
                </a:lnTo>
                <a:lnTo>
                  <a:pt x="126492" y="0"/>
                </a:lnTo>
                <a:lnTo>
                  <a:pt x="0" y="0"/>
                </a:lnTo>
                <a:lnTo>
                  <a:pt x="0" y="1264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2861564" y="1126489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59">
                <a:moveTo>
                  <a:pt x="0" y="187451"/>
                </a:moveTo>
                <a:lnTo>
                  <a:pt x="187451" y="187451"/>
                </a:lnTo>
                <a:lnTo>
                  <a:pt x="187451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solidFill>
            <a:srgbClr val="3A84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2861564" y="1126489"/>
            <a:ext cx="187960" cy="187960"/>
          </a:xfrm>
          <a:custGeom>
            <a:avLst/>
            <a:gdLst/>
            <a:ahLst/>
            <a:cxnLst/>
            <a:rect l="l" t="t" r="r" b="b"/>
            <a:pathLst>
              <a:path w="187960" h="187959">
                <a:moveTo>
                  <a:pt x="0" y="187451"/>
                </a:moveTo>
                <a:lnTo>
                  <a:pt x="187451" y="187451"/>
                </a:lnTo>
                <a:lnTo>
                  <a:pt x="187451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2852039" y="1349247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10" h="207009">
                <a:moveTo>
                  <a:pt x="0" y="206628"/>
                </a:moveTo>
                <a:lnTo>
                  <a:pt x="206629" y="206628"/>
                </a:lnTo>
                <a:lnTo>
                  <a:pt x="206629" y="0"/>
                </a:lnTo>
                <a:lnTo>
                  <a:pt x="0" y="0"/>
                </a:lnTo>
                <a:lnTo>
                  <a:pt x="0" y="206628"/>
                </a:lnTo>
                <a:close/>
              </a:path>
            </a:pathLst>
          </a:custGeom>
          <a:solidFill>
            <a:srgbClr val="1F62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2852039" y="1349247"/>
            <a:ext cx="207010" cy="207010"/>
          </a:xfrm>
          <a:custGeom>
            <a:avLst/>
            <a:gdLst/>
            <a:ahLst/>
            <a:cxnLst/>
            <a:rect l="l" t="t" r="r" b="b"/>
            <a:pathLst>
              <a:path w="207010" h="207009">
                <a:moveTo>
                  <a:pt x="0" y="206628"/>
                </a:moveTo>
                <a:lnTo>
                  <a:pt x="206629" y="206628"/>
                </a:lnTo>
                <a:lnTo>
                  <a:pt x="206629" y="0"/>
                </a:lnTo>
                <a:lnTo>
                  <a:pt x="0" y="0"/>
                </a:lnTo>
                <a:lnTo>
                  <a:pt x="0" y="2066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2883407" y="161290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0" y="143763"/>
                </a:moveTo>
                <a:lnTo>
                  <a:pt x="143763" y="143763"/>
                </a:lnTo>
                <a:lnTo>
                  <a:pt x="143763" y="0"/>
                </a:lnTo>
                <a:lnTo>
                  <a:pt x="0" y="0"/>
                </a:lnTo>
                <a:lnTo>
                  <a:pt x="0" y="143763"/>
                </a:lnTo>
                <a:close/>
              </a:path>
            </a:pathLst>
          </a:custGeom>
          <a:solidFill>
            <a:srgbClr val="99C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2883407" y="1612900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4">
                <a:moveTo>
                  <a:pt x="0" y="143763"/>
                </a:moveTo>
                <a:lnTo>
                  <a:pt x="143763" y="143763"/>
                </a:lnTo>
                <a:lnTo>
                  <a:pt x="143763" y="0"/>
                </a:lnTo>
                <a:lnTo>
                  <a:pt x="0" y="0"/>
                </a:lnTo>
                <a:lnTo>
                  <a:pt x="0" y="14376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2893441" y="1855089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825"/>
                </a:moveTo>
                <a:lnTo>
                  <a:pt x="123825" y="123825"/>
                </a:lnTo>
                <a:lnTo>
                  <a:pt x="123825" y="0"/>
                </a:lnTo>
                <a:lnTo>
                  <a:pt x="0" y="0"/>
                </a:lnTo>
                <a:lnTo>
                  <a:pt x="0" y="123825"/>
                </a:lnTo>
                <a:close/>
              </a:path>
            </a:pathLst>
          </a:custGeom>
          <a:solidFill>
            <a:srgbClr val="BBD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2893441" y="1855089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0" y="123825"/>
                </a:moveTo>
                <a:lnTo>
                  <a:pt x="123825" y="123825"/>
                </a:lnTo>
                <a:lnTo>
                  <a:pt x="123825" y="0"/>
                </a:lnTo>
                <a:lnTo>
                  <a:pt x="0" y="0"/>
                </a:lnTo>
                <a:lnTo>
                  <a:pt x="0" y="1238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2921635" y="2115692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7310" y="0"/>
                </a:moveTo>
                <a:lnTo>
                  <a:pt x="0" y="0"/>
                </a:lnTo>
                <a:lnTo>
                  <a:pt x="0" y="67310"/>
                </a:lnTo>
                <a:lnTo>
                  <a:pt x="67310" y="67310"/>
                </a:lnTo>
                <a:lnTo>
                  <a:pt x="67310" y="0"/>
                </a:lnTo>
                <a:close/>
              </a:path>
            </a:pathLst>
          </a:custGeom>
          <a:solidFill>
            <a:srgbClr val="FBE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2921635" y="2115692"/>
            <a:ext cx="67310" cy="67310"/>
          </a:xfrm>
          <a:custGeom>
            <a:avLst/>
            <a:gdLst/>
            <a:ahLst/>
            <a:cxnLst/>
            <a:rect l="l" t="t" r="r" b="b"/>
            <a:pathLst>
              <a:path w="67310" h="67310">
                <a:moveTo>
                  <a:pt x="67310" y="0"/>
                </a:moveTo>
                <a:lnTo>
                  <a:pt x="0" y="0"/>
                </a:lnTo>
                <a:lnTo>
                  <a:pt x="0" y="67310"/>
                </a:lnTo>
                <a:lnTo>
                  <a:pt x="67310" y="67310"/>
                </a:lnTo>
                <a:lnTo>
                  <a:pt x="673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2866770" y="2293111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6911"/>
                </a:moveTo>
                <a:lnTo>
                  <a:pt x="176911" y="176911"/>
                </a:lnTo>
                <a:lnTo>
                  <a:pt x="176911" y="0"/>
                </a:lnTo>
                <a:lnTo>
                  <a:pt x="0" y="0"/>
                </a:lnTo>
                <a:lnTo>
                  <a:pt x="0" y="176911"/>
                </a:lnTo>
                <a:close/>
              </a:path>
            </a:pathLst>
          </a:custGeom>
          <a:solidFill>
            <a:srgbClr val="499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2866770" y="2293111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6911"/>
                </a:moveTo>
                <a:lnTo>
                  <a:pt x="176911" y="176911"/>
                </a:lnTo>
                <a:lnTo>
                  <a:pt x="176911" y="0"/>
                </a:lnTo>
                <a:lnTo>
                  <a:pt x="0" y="0"/>
                </a:lnTo>
                <a:lnTo>
                  <a:pt x="0" y="1769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2906776" y="2565273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5" h="97155">
                <a:moveTo>
                  <a:pt x="97155" y="0"/>
                </a:moveTo>
                <a:lnTo>
                  <a:pt x="0" y="0"/>
                </a:lnTo>
                <a:lnTo>
                  <a:pt x="0" y="97154"/>
                </a:lnTo>
                <a:lnTo>
                  <a:pt x="97155" y="97154"/>
                </a:lnTo>
                <a:lnTo>
                  <a:pt x="97155" y="0"/>
                </a:lnTo>
                <a:close/>
              </a:path>
            </a:pathLst>
          </a:custGeom>
          <a:solidFill>
            <a:srgbClr val="FDD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2906776" y="2565273"/>
            <a:ext cx="97155" cy="97155"/>
          </a:xfrm>
          <a:custGeom>
            <a:avLst/>
            <a:gdLst/>
            <a:ahLst/>
            <a:cxnLst/>
            <a:rect l="l" t="t" r="r" b="b"/>
            <a:pathLst>
              <a:path w="97155" h="97155">
                <a:moveTo>
                  <a:pt x="97155" y="0"/>
                </a:moveTo>
                <a:lnTo>
                  <a:pt x="0" y="0"/>
                </a:lnTo>
                <a:lnTo>
                  <a:pt x="0" y="97154"/>
                </a:lnTo>
                <a:lnTo>
                  <a:pt x="97155" y="97154"/>
                </a:lnTo>
                <a:lnTo>
                  <a:pt x="971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2873375" y="276415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30">
                <a:moveTo>
                  <a:pt x="163830" y="0"/>
                </a:moveTo>
                <a:lnTo>
                  <a:pt x="0" y="0"/>
                </a:lnTo>
                <a:lnTo>
                  <a:pt x="0" y="163829"/>
                </a:lnTo>
                <a:lnTo>
                  <a:pt x="163830" y="163829"/>
                </a:lnTo>
                <a:lnTo>
                  <a:pt x="163830" y="0"/>
                </a:lnTo>
                <a:close/>
              </a:path>
            </a:pathLst>
          </a:custGeom>
          <a:solidFill>
            <a:srgbClr val="DD6E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2873375" y="2764154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30" h="163830">
                <a:moveTo>
                  <a:pt x="163830" y="0"/>
                </a:moveTo>
                <a:lnTo>
                  <a:pt x="0" y="0"/>
                </a:lnTo>
                <a:lnTo>
                  <a:pt x="0" y="163829"/>
                </a:lnTo>
                <a:lnTo>
                  <a:pt x="163830" y="163829"/>
                </a:lnTo>
                <a:lnTo>
                  <a:pt x="1638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2943479" y="3066542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23622" y="0"/>
                </a:moveTo>
                <a:lnTo>
                  <a:pt x="0" y="0"/>
                </a:lnTo>
                <a:lnTo>
                  <a:pt x="0" y="23622"/>
                </a:lnTo>
                <a:lnTo>
                  <a:pt x="23622" y="23622"/>
                </a:lnTo>
                <a:lnTo>
                  <a:pt x="23622" y="0"/>
                </a:lnTo>
                <a:close/>
              </a:path>
            </a:pathLst>
          </a:custGeom>
          <a:solidFill>
            <a:srgbClr val="F9F1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2943479" y="3066542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23622" y="0"/>
                </a:moveTo>
                <a:lnTo>
                  <a:pt x="0" y="0"/>
                </a:lnTo>
                <a:lnTo>
                  <a:pt x="0" y="23622"/>
                </a:lnTo>
                <a:lnTo>
                  <a:pt x="23622" y="23622"/>
                </a:lnTo>
                <a:lnTo>
                  <a:pt x="236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2871470" y="3226689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167766"/>
                </a:moveTo>
                <a:lnTo>
                  <a:pt x="167767" y="167766"/>
                </a:lnTo>
                <a:lnTo>
                  <a:pt x="167767" y="0"/>
                </a:lnTo>
                <a:lnTo>
                  <a:pt x="0" y="0"/>
                </a:lnTo>
                <a:lnTo>
                  <a:pt x="0" y="167766"/>
                </a:lnTo>
                <a:close/>
              </a:path>
            </a:pathLst>
          </a:custGeom>
          <a:solidFill>
            <a:srgbClr val="64A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2871470" y="3226689"/>
            <a:ext cx="168275" cy="168275"/>
          </a:xfrm>
          <a:custGeom>
            <a:avLst/>
            <a:gdLst/>
            <a:ahLst/>
            <a:cxnLst/>
            <a:rect l="l" t="t" r="r" b="b"/>
            <a:pathLst>
              <a:path w="168275" h="168275">
                <a:moveTo>
                  <a:pt x="0" y="167766"/>
                </a:moveTo>
                <a:lnTo>
                  <a:pt x="167767" y="167766"/>
                </a:lnTo>
                <a:lnTo>
                  <a:pt x="167767" y="0"/>
                </a:lnTo>
                <a:lnTo>
                  <a:pt x="0" y="0"/>
                </a:lnTo>
                <a:lnTo>
                  <a:pt x="0" y="1677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2904998" y="349250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711" y="0"/>
                </a:moveTo>
                <a:lnTo>
                  <a:pt x="0" y="0"/>
                </a:lnTo>
                <a:lnTo>
                  <a:pt x="0" y="100711"/>
                </a:lnTo>
                <a:lnTo>
                  <a:pt x="100711" y="100711"/>
                </a:lnTo>
                <a:lnTo>
                  <a:pt x="100711" y="0"/>
                </a:lnTo>
                <a:close/>
              </a:path>
            </a:pathLst>
          </a:custGeom>
          <a:solidFill>
            <a:srgbClr val="FCD3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2904998" y="3492500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100711" y="0"/>
                </a:moveTo>
                <a:lnTo>
                  <a:pt x="0" y="0"/>
                </a:lnTo>
                <a:lnTo>
                  <a:pt x="0" y="100711"/>
                </a:lnTo>
                <a:lnTo>
                  <a:pt x="100711" y="100711"/>
                </a:lnTo>
                <a:lnTo>
                  <a:pt x="10071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2859404" y="3679190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70">
                <a:moveTo>
                  <a:pt x="0" y="191770"/>
                </a:moveTo>
                <a:lnTo>
                  <a:pt x="191769" y="191770"/>
                </a:lnTo>
                <a:lnTo>
                  <a:pt x="191769" y="0"/>
                </a:lnTo>
                <a:lnTo>
                  <a:pt x="0" y="0"/>
                </a:lnTo>
                <a:lnTo>
                  <a:pt x="0" y="19177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2859404" y="3679190"/>
            <a:ext cx="191770" cy="191770"/>
          </a:xfrm>
          <a:custGeom>
            <a:avLst/>
            <a:gdLst/>
            <a:ahLst/>
            <a:cxnLst/>
            <a:rect l="l" t="t" r="r" b="b"/>
            <a:pathLst>
              <a:path w="191769" h="191770">
                <a:moveTo>
                  <a:pt x="0" y="191770"/>
                </a:moveTo>
                <a:lnTo>
                  <a:pt x="191769" y="191770"/>
                </a:lnTo>
                <a:lnTo>
                  <a:pt x="191769" y="0"/>
                </a:lnTo>
                <a:lnTo>
                  <a:pt x="0" y="0"/>
                </a:lnTo>
                <a:lnTo>
                  <a:pt x="0" y="1917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2846260" y="3902011"/>
            <a:ext cx="217931" cy="4465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2876930" y="4393565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5">
                <a:moveTo>
                  <a:pt x="0" y="156718"/>
                </a:moveTo>
                <a:lnTo>
                  <a:pt x="156718" y="156718"/>
                </a:lnTo>
                <a:lnTo>
                  <a:pt x="156718" y="0"/>
                </a:lnTo>
                <a:lnTo>
                  <a:pt x="0" y="0"/>
                </a:lnTo>
                <a:lnTo>
                  <a:pt x="0" y="156718"/>
                </a:lnTo>
                <a:close/>
              </a:path>
            </a:pathLst>
          </a:custGeom>
          <a:solidFill>
            <a:srgbClr val="7EB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2876930" y="4393565"/>
            <a:ext cx="156845" cy="156845"/>
          </a:xfrm>
          <a:custGeom>
            <a:avLst/>
            <a:gdLst/>
            <a:ahLst/>
            <a:cxnLst/>
            <a:rect l="l" t="t" r="r" b="b"/>
            <a:pathLst>
              <a:path w="156844" h="156845">
                <a:moveTo>
                  <a:pt x="0" y="156718"/>
                </a:moveTo>
                <a:lnTo>
                  <a:pt x="156718" y="156718"/>
                </a:lnTo>
                <a:lnTo>
                  <a:pt x="156718" y="0"/>
                </a:lnTo>
                <a:lnTo>
                  <a:pt x="0" y="0"/>
                </a:lnTo>
                <a:lnTo>
                  <a:pt x="0" y="15671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2909697" y="465848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186" y="0"/>
                </a:moveTo>
                <a:lnTo>
                  <a:pt x="0" y="0"/>
                </a:lnTo>
                <a:lnTo>
                  <a:pt x="0" y="91186"/>
                </a:lnTo>
                <a:lnTo>
                  <a:pt x="91186" y="91186"/>
                </a:lnTo>
                <a:lnTo>
                  <a:pt x="91186" y="0"/>
                </a:lnTo>
                <a:close/>
              </a:path>
            </a:pathLst>
          </a:custGeom>
          <a:solidFill>
            <a:srgbClr val="FDD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2909697" y="465848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186" y="0"/>
                </a:moveTo>
                <a:lnTo>
                  <a:pt x="0" y="0"/>
                </a:lnTo>
                <a:lnTo>
                  <a:pt x="0" y="91186"/>
                </a:lnTo>
                <a:lnTo>
                  <a:pt x="91186" y="91186"/>
                </a:lnTo>
                <a:lnTo>
                  <a:pt x="911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2868548" y="4849621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0" y="173481"/>
                </a:moveTo>
                <a:lnTo>
                  <a:pt x="173481" y="173481"/>
                </a:lnTo>
                <a:lnTo>
                  <a:pt x="173481" y="0"/>
                </a:lnTo>
                <a:lnTo>
                  <a:pt x="0" y="0"/>
                </a:lnTo>
                <a:lnTo>
                  <a:pt x="0" y="173481"/>
                </a:lnTo>
                <a:close/>
              </a:path>
            </a:pathLst>
          </a:custGeom>
          <a:solidFill>
            <a:srgbClr val="549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2868548" y="4849621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0" y="173481"/>
                </a:moveTo>
                <a:lnTo>
                  <a:pt x="173481" y="173481"/>
                </a:lnTo>
                <a:lnTo>
                  <a:pt x="173481" y="0"/>
                </a:lnTo>
                <a:lnTo>
                  <a:pt x="0" y="0"/>
                </a:lnTo>
                <a:lnTo>
                  <a:pt x="0" y="1734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2882264" y="5095621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0" y="146049"/>
                </a:moveTo>
                <a:lnTo>
                  <a:pt x="146050" y="146049"/>
                </a:lnTo>
                <a:lnTo>
                  <a:pt x="146050" y="0"/>
                </a:lnTo>
                <a:lnTo>
                  <a:pt x="0" y="0"/>
                </a:lnTo>
                <a:lnTo>
                  <a:pt x="0" y="146049"/>
                </a:lnTo>
                <a:close/>
              </a:path>
            </a:pathLst>
          </a:custGeom>
          <a:solidFill>
            <a:srgbClr val="95C6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2882264" y="5095621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0" y="146049"/>
                </a:moveTo>
                <a:lnTo>
                  <a:pt x="146050" y="146049"/>
                </a:lnTo>
                <a:lnTo>
                  <a:pt x="146050" y="0"/>
                </a:lnTo>
                <a:lnTo>
                  <a:pt x="0" y="0"/>
                </a:lnTo>
                <a:lnTo>
                  <a:pt x="0" y="14604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2898901" y="5344414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30" h="113029">
                <a:moveTo>
                  <a:pt x="0" y="112903"/>
                </a:moveTo>
                <a:lnTo>
                  <a:pt x="112902" y="112903"/>
                </a:lnTo>
                <a:lnTo>
                  <a:pt x="112902" y="0"/>
                </a:lnTo>
                <a:lnTo>
                  <a:pt x="0" y="0"/>
                </a:lnTo>
                <a:lnTo>
                  <a:pt x="0" y="112903"/>
                </a:lnTo>
                <a:close/>
              </a:path>
            </a:pathLst>
          </a:custGeom>
          <a:solidFill>
            <a:srgbClr val="CAE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2898901" y="5344414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30" h="113029">
                <a:moveTo>
                  <a:pt x="0" y="112903"/>
                </a:moveTo>
                <a:lnTo>
                  <a:pt x="112902" y="112903"/>
                </a:lnTo>
                <a:lnTo>
                  <a:pt x="112902" y="0"/>
                </a:lnTo>
                <a:lnTo>
                  <a:pt x="0" y="0"/>
                </a:lnTo>
                <a:lnTo>
                  <a:pt x="0" y="1129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2846070" y="5523865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218439" y="0"/>
                </a:moveTo>
                <a:lnTo>
                  <a:pt x="0" y="0"/>
                </a:lnTo>
                <a:lnTo>
                  <a:pt x="0" y="218439"/>
                </a:lnTo>
                <a:lnTo>
                  <a:pt x="218439" y="218439"/>
                </a:lnTo>
                <a:lnTo>
                  <a:pt x="218439" y="0"/>
                </a:lnTo>
                <a:close/>
              </a:path>
            </a:pathLst>
          </a:custGeom>
          <a:solidFill>
            <a:srgbClr val="7102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2846070" y="5523865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218439" y="0"/>
                </a:moveTo>
                <a:lnTo>
                  <a:pt x="0" y="0"/>
                </a:lnTo>
                <a:lnTo>
                  <a:pt x="0" y="218439"/>
                </a:lnTo>
                <a:lnTo>
                  <a:pt x="218439" y="218439"/>
                </a:lnTo>
                <a:lnTo>
                  <a:pt x="21843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3088385" y="112115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5">
                <a:moveTo>
                  <a:pt x="0" y="198247"/>
                </a:moveTo>
                <a:lnTo>
                  <a:pt x="198247" y="198247"/>
                </a:lnTo>
                <a:lnTo>
                  <a:pt x="198247" y="0"/>
                </a:lnTo>
                <a:lnTo>
                  <a:pt x="0" y="0"/>
                </a:lnTo>
                <a:lnTo>
                  <a:pt x="0" y="198247"/>
                </a:lnTo>
                <a:close/>
              </a:path>
            </a:pathLst>
          </a:custGeom>
          <a:solidFill>
            <a:srgbClr val="2C7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3088385" y="1121155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4" h="198755">
                <a:moveTo>
                  <a:pt x="0" y="198247"/>
                </a:moveTo>
                <a:lnTo>
                  <a:pt x="198247" y="198247"/>
                </a:lnTo>
                <a:lnTo>
                  <a:pt x="198247" y="0"/>
                </a:lnTo>
                <a:lnTo>
                  <a:pt x="0" y="0"/>
                </a:lnTo>
                <a:lnTo>
                  <a:pt x="0" y="19824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3094989" y="1359916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19">
                <a:moveTo>
                  <a:pt x="0" y="185165"/>
                </a:moveTo>
                <a:lnTo>
                  <a:pt x="185165" y="185165"/>
                </a:lnTo>
                <a:lnTo>
                  <a:pt x="185165" y="0"/>
                </a:lnTo>
                <a:lnTo>
                  <a:pt x="0" y="0"/>
                </a:lnTo>
                <a:lnTo>
                  <a:pt x="0" y="185165"/>
                </a:lnTo>
                <a:close/>
              </a:path>
            </a:pathLst>
          </a:custGeom>
          <a:solidFill>
            <a:srgbClr val="3C88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094989" y="1359916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19">
                <a:moveTo>
                  <a:pt x="0" y="185165"/>
                </a:moveTo>
                <a:lnTo>
                  <a:pt x="185165" y="185165"/>
                </a:lnTo>
                <a:lnTo>
                  <a:pt x="185165" y="0"/>
                </a:lnTo>
                <a:lnTo>
                  <a:pt x="0" y="0"/>
                </a:lnTo>
                <a:lnTo>
                  <a:pt x="0" y="18516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3156966" y="165417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61213" y="0"/>
                </a:moveTo>
                <a:lnTo>
                  <a:pt x="0" y="0"/>
                </a:lnTo>
                <a:lnTo>
                  <a:pt x="0" y="61213"/>
                </a:lnTo>
                <a:lnTo>
                  <a:pt x="61213" y="61213"/>
                </a:lnTo>
                <a:lnTo>
                  <a:pt x="61213" y="0"/>
                </a:lnTo>
                <a:close/>
              </a:path>
            </a:pathLst>
          </a:custGeom>
          <a:solidFill>
            <a:srgbClr val="FBE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3156966" y="1654175"/>
            <a:ext cx="61594" cy="61594"/>
          </a:xfrm>
          <a:custGeom>
            <a:avLst/>
            <a:gdLst/>
            <a:ahLst/>
            <a:cxnLst/>
            <a:rect l="l" t="t" r="r" b="b"/>
            <a:pathLst>
              <a:path w="61594" h="61594">
                <a:moveTo>
                  <a:pt x="61213" y="0"/>
                </a:moveTo>
                <a:lnTo>
                  <a:pt x="0" y="0"/>
                </a:lnTo>
                <a:lnTo>
                  <a:pt x="0" y="61213"/>
                </a:lnTo>
                <a:lnTo>
                  <a:pt x="61213" y="61213"/>
                </a:lnTo>
                <a:lnTo>
                  <a:pt x="6121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3101594" y="1831085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830"/>
                </a:moveTo>
                <a:lnTo>
                  <a:pt x="171831" y="171830"/>
                </a:lnTo>
                <a:lnTo>
                  <a:pt x="171831" y="0"/>
                </a:lnTo>
                <a:lnTo>
                  <a:pt x="0" y="0"/>
                </a:lnTo>
                <a:lnTo>
                  <a:pt x="0" y="171830"/>
                </a:lnTo>
                <a:close/>
              </a:path>
            </a:pathLst>
          </a:custGeom>
          <a:solidFill>
            <a:srgbClr val="589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3101594" y="1831085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0" y="171830"/>
                </a:moveTo>
                <a:lnTo>
                  <a:pt x="171831" y="171830"/>
                </a:lnTo>
                <a:lnTo>
                  <a:pt x="171831" y="0"/>
                </a:lnTo>
                <a:lnTo>
                  <a:pt x="0" y="0"/>
                </a:lnTo>
                <a:lnTo>
                  <a:pt x="0" y="17183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3162300" y="21240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418" y="0"/>
                </a:moveTo>
                <a:lnTo>
                  <a:pt x="0" y="0"/>
                </a:lnTo>
                <a:lnTo>
                  <a:pt x="0" y="50419"/>
                </a:lnTo>
                <a:lnTo>
                  <a:pt x="50418" y="50419"/>
                </a:lnTo>
                <a:lnTo>
                  <a:pt x="50418" y="0"/>
                </a:lnTo>
                <a:close/>
              </a:path>
            </a:pathLst>
          </a:custGeom>
          <a:solidFill>
            <a:srgbClr val="FAE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3162300" y="21240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50418" y="0"/>
                </a:moveTo>
                <a:lnTo>
                  <a:pt x="0" y="0"/>
                </a:lnTo>
                <a:lnTo>
                  <a:pt x="0" y="50419"/>
                </a:lnTo>
                <a:lnTo>
                  <a:pt x="50418" y="50419"/>
                </a:lnTo>
                <a:lnTo>
                  <a:pt x="5041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3121532" y="2315591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80">
                <a:moveTo>
                  <a:pt x="131952" y="0"/>
                </a:moveTo>
                <a:lnTo>
                  <a:pt x="0" y="0"/>
                </a:lnTo>
                <a:lnTo>
                  <a:pt x="0" y="131952"/>
                </a:lnTo>
                <a:lnTo>
                  <a:pt x="131952" y="131952"/>
                </a:lnTo>
                <a:lnTo>
                  <a:pt x="131952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3121532" y="2315591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80">
                <a:moveTo>
                  <a:pt x="131952" y="0"/>
                </a:moveTo>
                <a:lnTo>
                  <a:pt x="0" y="0"/>
                </a:lnTo>
                <a:lnTo>
                  <a:pt x="0" y="131952"/>
                </a:lnTo>
                <a:lnTo>
                  <a:pt x="131952" y="131952"/>
                </a:lnTo>
                <a:lnTo>
                  <a:pt x="1319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3167633" y="2593848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39877" y="0"/>
                </a:moveTo>
                <a:lnTo>
                  <a:pt x="0" y="0"/>
                </a:lnTo>
                <a:lnTo>
                  <a:pt x="0" y="39877"/>
                </a:lnTo>
                <a:lnTo>
                  <a:pt x="39877" y="39877"/>
                </a:lnTo>
                <a:lnTo>
                  <a:pt x="39877" y="0"/>
                </a:lnTo>
                <a:close/>
              </a:path>
            </a:pathLst>
          </a:custGeom>
          <a:solidFill>
            <a:srgbClr val="F9E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3167633" y="2593848"/>
            <a:ext cx="40005" cy="40005"/>
          </a:xfrm>
          <a:custGeom>
            <a:avLst/>
            <a:gdLst/>
            <a:ahLst/>
            <a:cxnLst/>
            <a:rect l="l" t="t" r="r" b="b"/>
            <a:pathLst>
              <a:path w="40005" h="40005">
                <a:moveTo>
                  <a:pt x="39877" y="0"/>
                </a:moveTo>
                <a:lnTo>
                  <a:pt x="0" y="0"/>
                </a:lnTo>
                <a:lnTo>
                  <a:pt x="0" y="39877"/>
                </a:lnTo>
                <a:lnTo>
                  <a:pt x="39877" y="39877"/>
                </a:lnTo>
                <a:lnTo>
                  <a:pt x="398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3145663" y="280428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19">
                <a:moveTo>
                  <a:pt x="83693" y="0"/>
                </a:moveTo>
                <a:lnTo>
                  <a:pt x="0" y="0"/>
                </a:lnTo>
                <a:lnTo>
                  <a:pt x="0" y="83692"/>
                </a:lnTo>
                <a:lnTo>
                  <a:pt x="83693" y="83692"/>
                </a:lnTo>
                <a:lnTo>
                  <a:pt x="83693" y="0"/>
                </a:lnTo>
                <a:close/>
              </a:path>
            </a:pathLst>
          </a:custGeom>
          <a:solidFill>
            <a:srgbClr val="FCDF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3145663" y="2804286"/>
            <a:ext cx="83820" cy="83820"/>
          </a:xfrm>
          <a:custGeom>
            <a:avLst/>
            <a:gdLst/>
            <a:ahLst/>
            <a:cxnLst/>
            <a:rect l="l" t="t" r="r" b="b"/>
            <a:pathLst>
              <a:path w="83819" h="83819">
                <a:moveTo>
                  <a:pt x="83693" y="0"/>
                </a:moveTo>
                <a:lnTo>
                  <a:pt x="0" y="0"/>
                </a:lnTo>
                <a:lnTo>
                  <a:pt x="0" y="83692"/>
                </a:lnTo>
                <a:lnTo>
                  <a:pt x="83693" y="83692"/>
                </a:lnTo>
                <a:lnTo>
                  <a:pt x="8369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3165220" y="3055873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0" y="44830"/>
                </a:moveTo>
                <a:lnTo>
                  <a:pt x="44831" y="44830"/>
                </a:lnTo>
                <a:lnTo>
                  <a:pt x="44831" y="0"/>
                </a:lnTo>
                <a:lnTo>
                  <a:pt x="0" y="0"/>
                </a:lnTo>
                <a:lnTo>
                  <a:pt x="0" y="44830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3165220" y="3055873"/>
            <a:ext cx="45085" cy="45085"/>
          </a:xfrm>
          <a:custGeom>
            <a:avLst/>
            <a:gdLst/>
            <a:ahLst/>
            <a:cxnLst/>
            <a:rect l="l" t="t" r="r" b="b"/>
            <a:pathLst>
              <a:path w="45085" h="45085">
                <a:moveTo>
                  <a:pt x="0" y="44830"/>
                </a:moveTo>
                <a:lnTo>
                  <a:pt x="44831" y="44830"/>
                </a:lnTo>
                <a:lnTo>
                  <a:pt x="44831" y="0"/>
                </a:lnTo>
                <a:lnTo>
                  <a:pt x="0" y="0"/>
                </a:lnTo>
                <a:lnTo>
                  <a:pt x="0" y="448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3161792" y="3284854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69" h="52070">
                <a:moveTo>
                  <a:pt x="0" y="51562"/>
                </a:moveTo>
                <a:lnTo>
                  <a:pt x="51562" y="51562"/>
                </a:lnTo>
                <a:lnTo>
                  <a:pt x="51562" y="0"/>
                </a:lnTo>
                <a:lnTo>
                  <a:pt x="0" y="0"/>
                </a:lnTo>
                <a:lnTo>
                  <a:pt x="0" y="51562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3161792" y="3284854"/>
            <a:ext cx="52069" cy="52069"/>
          </a:xfrm>
          <a:custGeom>
            <a:avLst/>
            <a:gdLst/>
            <a:ahLst/>
            <a:cxnLst/>
            <a:rect l="l" t="t" r="r" b="b"/>
            <a:pathLst>
              <a:path w="52069" h="52070">
                <a:moveTo>
                  <a:pt x="0" y="51562"/>
                </a:moveTo>
                <a:lnTo>
                  <a:pt x="51562" y="51562"/>
                </a:lnTo>
                <a:lnTo>
                  <a:pt x="51562" y="0"/>
                </a:lnTo>
                <a:lnTo>
                  <a:pt x="0" y="0"/>
                </a:lnTo>
                <a:lnTo>
                  <a:pt x="0" y="515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3180714" y="353606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70">
                <a:moveTo>
                  <a:pt x="0" y="13588"/>
                </a:moveTo>
                <a:lnTo>
                  <a:pt x="13588" y="13588"/>
                </a:lnTo>
                <a:lnTo>
                  <a:pt x="13588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F8F3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3180714" y="353606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69" h="13970">
                <a:moveTo>
                  <a:pt x="0" y="13588"/>
                </a:moveTo>
                <a:lnTo>
                  <a:pt x="13588" y="13588"/>
                </a:lnTo>
                <a:lnTo>
                  <a:pt x="13588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3160648" y="374802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975"/>
                </a:moveTo>
                <a:lnTo>
                  <a:pt x="53975" y="53975"/>
                </a:lnTo>
                <a:lnTo>
                  <a:pt x="53975" y="0"/>
                </a:lnTo>
                <a:lnTo>
                  <a:pt x="0" y="0"/>
                </a:lnTo>
                <a:lnTo>
                  <a:pt x="0" y="53975"/>
                </a:lnTo>
                <a:close/>
              </a:path>
            </a:pathLst>
          </a:custGeom>
          <a:solidFill>
            <a:srgbClr val="F2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3160648" y="3748023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>
                <a:moveTo>
                  <a:pt x="0" y="53975"/>
                </a:moveTo>
                <a:lnTo>
                  <a:pt x="53975" y="53975"/>
                </a:lnTo>
                <a:lnTo>
                  <a:pt x="53975" y="0"/>
                </a:lnTo>
                <a:lnTo>
                  <a:pt x="0" y="0"/>
                </a:lnTo>
                <a:lnTo>
                  <a:pt x="0" y="539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3110483" y="3930396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154050" y="0"/>
                </a:moveTo>
                <a:lnTo>
                  <a:pt x="0" y="0"/>
                </a:lnTo>
                <a:lnTo>
                  <a:pt x="0" y="154050"/>
                </a:lnTo>
                <a:lnTo>
                  <a:pt x="154050" y="154050"/>
                </a:lnTo>
                <a:lnTo>
                  <a:pt x="154050" y="0"/>
                </a:lnTo>
                <a:close/>
              </a:path>
            </a:pathLst>
          </a:custGeom>
          <a:solidFill>
            <a:srgbClr val="E684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3110483" y="3930396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154050" y="0"/>
                </a:moveTo>
                <a:lnTo>
                  <a:pt x="0" y="0"/>
                </a:lnTo>
                <a:lnTo>
                  <a:pt x="0" y="154050"/>
                </a:lnTo>
                <a:lnTo>
                  <a:pt x="154050" y="154050"/>
                </a:lnTo>
                <a:lnTo>
                  <a:pt x="1540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3116833" y="4168902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350" y="0"/>
                </a:moveTo>
                <a:lnTo>
                  <a:pt x="0" y="0"/>
                </a:lnTo>
                <a:lnTo>
                  <a:pt x="0" y="141350"/>
                </a:lnTo>
                <a:lnTo>
                  <a:pt x="141350" y="141350"/>
                </a:lnTo>
                <a:lnTo>
                  <a:pt x="141350" y="0"/>
                </a:lnTo>
                <a:close/>
              </a:path>
            </a:pathLst>
          </a:custGeom>
          <a:solidFill>
            <a:srgbClr val="F19D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3116833" y="4168902"/>
            <a:ext cx="141605" cy="141605"/>
          </a:xfrm>
          <a:custGeom>
            <a:avLst/>
            <a:gdLst/>
            <a:ahLst/>
            <a:cxnLst/>
            <a:rect l="l" t="t" r="r" b="b"/>
            <a:pathLst>
              <a:path w="141604" h="141604">
                <a:moveTo>
                  <a:pt x="141350" y="0"/>
                </a:moveTo>
                <a:lnTo>
                  <a:pt x="0" y="0"/>
                </a:lnTo>
                <a:lnTo>
                  <a:pt x="0" y="141350"/>
                </a:lnTo>
                <a:lnTo>
                  <a:pt x="141350" y="141350"/>
                </a:lnTo>
                <a:lnTo>
                  <a:pt x="1413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3128517" y="4412869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8109"/>
                </a:moveTo>
                <a:lnTo>
                  <a:pt x="118110" y="118109"/>
                </a:lnTo>
                <a:lnTo>
                  <a:pt x="118110" y="0"/>
                </a:lnTo>
                <a:lnTo>
                  <a:pt x="0" y="0"/>
                </a:lnTo>
                <a:lnTo>
                  <a:pt x="0" y="118109"/>
                </a:lnTo>
                <a:close/>
              </a:path>
            </a:pathLst>
          </a:custGeom>
          <a:solidFill>
            <a:srgbClr val="C3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3128517" y="4412869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8109"/>
                </a:moveTo>
                <a:lnTo>
                  <a:pt x="118110" y="118109"/>
                </a:lnTo>
                <a:lnTo>
                  <a:pt x="118110" y="0"/>
                </a:lnTo>
                <a:lnTo>
                  <a:pt x="0" y="0"/>
                </a:lnTo>
                <a:lnTo>
                  <a:pt x="0" y="1181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3127882" y="464439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119380"/>
                </a:moveTo>
                <a:lnTo>
                  <a:pt x="119380" y="119380"/>
                </a:lnTo>
                <a:lnTo>
                  <a:pt x="119380" y="0"/>
                </a:lnTo>
                <a:lnTo>
                  <a:pt x="0" y="0"/>
                </a:lnTo>
                <a:lnTo>
                  <a:pt x="0" y="119380"/>
                </a:lnTo>
                <a:close/>
              </a:path>
            </a:pathLst>
          </a:custGeom>
          <a:solidFill>
            <a:srgbClr val="C1DD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3127882" y="4644390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80" h="119379">
                <a:moveTo>
                  <a:pt x="0" y="119380"/>
                </a:moveTo>
                <a:lnTo>
                  <a:pt x="119380" y="119380"/>
                </a:lnTo>
                <a:lnTo>
                  <a:pt x="119380" y="0"/>
                </a:lnTo>
                <a:lnTo>
                  <a:pt x="0" y="0"/>
                </a:lnTo>
                <a:lnTo>
                  <a:pt x="0" y="1193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3121786" y="4870577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572" y="0"/>
                </a:moveTo>
                <a:lnTo>
                  <a:pt x="0" y="0"/>
                </a:lnTo>
                <a:lnTo>
                  <a:pt x="0" y="131572"/>
                </a:lnTo>
                <a:lnTo>
                  <a:pt x="131572" y="131572"/>
                </a:lnTo>
                <a:lnTo>
                  <a:pt x="131572" y="0"/>
                </a:lnTo>
                <a:close/>
              </a:path>
            </a:pathLst>
          </a:custGeom>
          <a:solidFill>
            <a:srgbClr val="F6AD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3121786" y="4870577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572" y="0"/>
                </a:moveTo>
                <a:lnTo>
                  <a:pt x="0" y="0"/>
                </a:lnTo>
                <a:lnTo>
                  <a:pt x="0" y="131572"/>
                </a:lnTo>
                <a:lnTo>
                  <a:pt x="131572" y="131572"/>
                </a:lnTo>
                <a:lnTo>
                  <a:pt x="13157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3155060" y="5136134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5" h="65404">
                <a:moveTo>
                  <a:pt x="0" y="64897"/>
                </a:moveTo>
                <a:lnTo>
                  <a:pt x="64897" y="64897"/>
                </a:lnTo>
                <a:lnTo>
                  <a:pt x="64897" y="0"/>
                </a:lnTo>
                <a:lnTo>
                  <a:pt x="0" y="0"/>
                </a:lnTo>
                <a:lnTo>
                  <a:pt x="0" y="64897"/>
                </a:lnTo>
                <a:close/>
              </a:path>
            </a:pathLst>
          </a:custGeom>
          <a:solidFill>
            <a:srgbClr val="EDF2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3155060" y="5136134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5" h="65404">
                <a:moveTo>
                  <a:pt x="0" y="64897"/>
                </a:moveTo>
                <a:lnTo>
                  <a:pt x="64897" y="64897"/>
                </a:lnTo>
                <a:lnTo>
                  <a:pt x="64897" y="0"/>
                </a:lnTo>
                <a:lnTo>
                  <a:pt x="0" y="0"/>
                </a:lnTo>
                <a:lnTo>
                  <a:pt x="0" y="648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3130169" y="5343397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5" h="114935">
                <a:moveTo>
                  <a:pt x="0" y="114934"/>
                </a:moveTo>
                <a:lnTo>
                  <a:pt x="114935" y="114934"/>
                </a:lnTo>
                <a:lnTo>
                  <a:pt x="114935" y="0"/>
                </a:lnTo>
                <a:lnTo>
                  <a:pt x="0" y="0"/>
                </a:lnTo>
                <a:lnTo>
                  <a:pt x="0" y="114934"/>
                </a:lnTo>
                <a:close/>
              </a:path>
            </a:pathLst>
          </a:custGeom>
          <a:solidFill>
            <a:srgbClr val="C8E0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3130169" y="5343397"/>
            <a:ext cx="114935" cy="114935"/>
          </a:xfrm>
          <a:custGeom>
            <a:avLst/>
            <a:gdLst/>
            <a:ahLst/>
            <a:cxnLst/>
            <a:rect l="l" t="t" r="r" b="b"/>
            <a:pathLst>
              <a:path w="114935" h="114935">
                <a:moveTo>
                  <a:pt x="0" y="114934"/>
                </a:moveTo>
                <a:lnTo>
                  <a:pt x="114935" y="114934"/>
                </a:lnTo>
                <a:lnTo>
                  <a:pt x="114935" y="0"/>
                </a:lnTo>
                <a:lnTo>
                  <a:pt x="0" y="0"/>
                </a:lnTo>
                <a:lnTo>
                  <a:pt x="0" y="11493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3116326" y="556196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494" y="0"/>
                </a:moveTo>
                <a:lnTo>
                  <a:pt x="0" y="0"/>
                </a:lnTo>
                <a:lnTo>
                  <a:pt x="0" y="142494"/>
                </a:lnTo>
                <a:lnTo>
                  <a:pt x="142494" y="142494"/>
                </a:lnTo>
                <a:lnTo>
                  <a:pt x="142494" y="0"/>
                </a:lnTo>
                <a:close/>
              </a:path>
            </a:pathLst>
          </a:custGeom>
          <a:solidFill>
            <a:srgbClr val="F09B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3116326" y="5561965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494" y="0"/>
                </a:moveTo>
                <a:lnTo>
                  <a:pt x="0" y="0"/>
                </a:lnTo>
                <a:lnTo>
                  <a:pt x="0" y="142494"/>
                </a:lnTo>
                <a:lnTo>
                  <a:pt x="142494" y="142494"/>
                </a:lnTo>
                <a:lnTo>
                  <a:pt x="1424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3308477" y="1341247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5" h="222884">
                <a:moveTo>
                  <a:pt x="0" y="222630"/>
                </a:moveTo>
                <a:lnTo>
                  <a:pt x="222630" y="222630"/>
                </a:lnTo>
                <a:lnTo>
                  <a:pt x="222630" y="0"/>
                </a:lnTo>
                <a:lnTo>
                  <a:pt x="0" y="0"/>
                </a:lnTo>
                <a:lnTo>
                  <a:pt x="0" y="222630"/>
                </a:lnTo>
                <a:close/>
              </a:path>
            </a:pathLst>
          </a:custGeom>
          <a:solidFill>
            <a:srgbClr val="0C3D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3308477" y="1341247"/>
            <a:ext cx="222885" cy="222885"/>
          </a:xfrm>
          <a:custGeom>
            <a:avLst/>
            <a:gdLst/>
            <a:ahLst/>
            <a:cxnLst/>
            <a:rect l="l" t="t" r="r" b="b"/>
            <a:pathLst>
              <a:path w="222885" h="222884">
                <a:moveTo>
                  <a:pt x="0" y="222630"/>
                </a:moveTo>
                <a:lnTo>
                  <a:pt x="222630" y="222630"/>
                </a:lnTo>
                <a:lnTo>
                  <a:pt x="222630" y="0"/>
                </a:lnTo>
                <a:lnTo>
                  <a:pt x="0" y="0"/>
                </a:lnTo>
                <a:lnTo>
                  <a:pt x="0" y="2226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3404615" y="166966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0" y="30225"/>
                </a:moveTo>
                <a:lnTo>
                  <a:pt x="30225" y="30225"/>
                </a:lnTo>
                <a:lnTo>
                  <a:pt x="30225" y="0"/>
                </a:lnTo>
                <a:lnTo>
                  <a:pt x="0" y="0"/>
                </a:lnTo>
                <a:lnTo>
                  <a:pt x="0" y="30225"/>
                </a:lnTo>
                <a:close/>
              </a:path>
            </a:pathLst>
          </a:custGeom>
          <a:solidFill>
            <a:srgbClr val="F8F5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3404615" y="166966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0" y="30225"/>
                </a:moveTo>
                <a:lnTo>
                  <a:pt x="30225" y="30225"/>
                </a:lnTo>
                <a:lnTo>
                  <a:pt x="30225" y="0"/>
                </a:lnTo>
                <a:lnTo>
                  <a:pt x="0" y="0"/>
                </a:lnTo>
                <a:lnTo>
                  <a:pt x="0" y="302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3338448" y="1835657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4">
                <a:moveTo>
                  <a:pt x="0" y="162813"/>
                </a:moveTo>
                <a:lnTo>
                  <a:pt x="162813" y="162813"/>
                </a:lnTo>
                <a:lnTo>
                  <a:pt x="162813" y="0"/>
                </a:lnTo>
                <a:lnTo>
                  <a:pt x="0" y="0"/>
                </a:lnTo>
                <a:lnTo>
                  <a:pt x="0" y="162813"/>
                </a:lnTo>
                <a:close/>
              </a:path>
            </a:pathLst>
          </a:custGeom>
          <a:solidFill>
            <a:srgbClr val="70A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3338448" y="1835657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4">
                <a:moveTo>
                  <a:pt x="0" y="162813"/>
                </a:moveTo>
                <a:lnTo>
                  <a:pt x="162813" y="162813"/>
                </a:lnTo>
                <a:lnTo>
                  <a:pt x="162813" y="0"/>
                </a:lnTo>
                <a:lnTo>
                  <a:pt x="0" y="0"/>
                </a:lnTo>
                <a:lnTo>
                  <a:pt x="0" y="16281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3365880" y="2095373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823" y="0"/>
                </a:moveTo>
                <a:lnTo>
                  <a:pt x="0" y="0"/>
                </a:lnTo>
                <a:lnTo>
                  <a:pt x="0" y="107823"/>
                </a:lnTo>
                <a:lnTo>
                  <a:pt x="107823" y="107823"/>
                </a:lnTo>
                <a:lnTo>
                  <a:pt x="107823" y="0"/>
                </a:lnTo>
                <a:close/>
              </a:path>
            </a:pathLst>
          </a:custGeom>
          <a:solidFill>
            <a:srgbClr val="FBCB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3365880" y="2095373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823" y="0"/>
                </a:moveTo>
                <a:lnTo>
                  <a:pt x="0" y="0"/>
                </a:lnTo>
                <a:lnTo>
                  <a:pt x="0" y="107823"/>
                </a:lnTo>
                <a:lnTo>
                  <a:pt x="107823" y="107823"/>
                </a:lnTo>
                <a:lnTo>
                  <a:pt x="10782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3371088" y="233286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409"/>
                </a:move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lnTo>
                  <a:pt x="0" y="97409"/>
                </a:lnTo>
                <a:close/>
              </a:path>
            </a:pathLst>
          </a:custGeom>
          <a:solidFill>
            <a:srgbClr val="D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3371088" y="233286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0" y="97409"/>
                </a:moveTo>
                <a:lnTo>
                  <a:pt x="97409" y="97409"/>
                </a:lnTo>
                <a:lnTo>
                  <a:pt x="97409" y="0"/>
                </a:lnTo>
                <a:lnTo>
                  <a:pt x="0" y="0"/>
                </a:lnTo>
                <a:lnTo>
                  <a:pt x="0" y="974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3363848" y="2557907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4">
                <a:moveTo>
                  <a:pt x="111887" y="0"/>
                </a:moveTo>
                <a:lnTo>
                  <a:pt x="0" y="0"/>
                </a:lnTo>
                <a:lnTo>
                  <a:pt x="0" y="111887"/>
                </a:lnTo>
                <a:lnTo>
                  <a:pt x="111887" y="111887"/>
                </a:lnTo>
                <a:lnTo>
                  <a:pt x="111887" y="0"/>
                </a:lnTo>
                <a:close/>
              </a:path>
            </a:pathLst>
          </a:custGeom>
          <a:solidFill>
            <a:srgbClr val="FBC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3363848" y="2557907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4">
                <a:moveTo>
                  <a:pt x="111887" y="0"/>
                </a:moveTo>
                <a:lnTo>
                  <a:pt x="0" y="0"/>
                </a:lnTo>
                <a:lnTo>
                  <a:pt x="0" y="111887"/>
                </a:lnTo>
                <a:lnTo>
                  <a:pt x="111887" y="111887"/>
                </a:lnTo>
                <a:lnTo>
                  <a:pt x="1118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3350895" y="2777108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30">
                <a:moveTo>
                  <a:pt x="137922" y="0"/>
                </a:moveTo>
                <a:lnTo>
                  <a:pt x="0" y="0"/>
                </a:lnTo>
                <a:lnTo>
                  <a:pt x="0" y="137922"/>
                </a:lnTo>
                <a:lnTo>
                  <a:pt x="137922" y="137922"/>
                </a:lnTo>
                <a:lnTo>
                  <a:pt x="137922" y="0"/>
                </a:lnTo>
                <a:close/>
              </a:path>
            </a:pathLst>
          </a:custGeom>
          <a:solidFill>
            <a:srgbClr val="F3A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3350895" y="2777108"/>
            <a:ext cx="138430" cy="138430"/>
          </a:xfrm>
          <a:custGeom>
            <a:avLst/>
            <a:gdLst/>
            <a:ahLst/>
            <a:cxnLst/>
            <a:rect l="l" t="t" r="r" b="b"/>
            <a:pathLst>
              <a:path w="138429" h="138430">
                <a:moveTo>
                  <a:pt x="137922" y="0"/>
                </a:moveTo>
                <a:lnTo>
                  <a:pt x="0" y="0"/>
                </a:lnTo>
                <a:lnTo>
                  <a:pt x="0" y="137922"/>
                </a:lnTo>
                <a:lnTo>
                  <a:pt x="137922" y="137922"/>
                </a:lnTo>
                <a:lnTo>
                  <a:pt x="13792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3388105" y="304660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373" y="0"/>
                </a:moveTo>
                <a:lnTo>
                  <a:pt x="0" y="0"/>
                </a:lnTo>
                <a:lnTo>
                  <a:pt x="0" y="63373"/>
                </a:lnTo>
                <a:lnTo>
                  <a:pt x="63373" y="63373"/>
                </a:lnTo>
                <a:lnTo>
                  <a:pt x="63373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3388105" y="3046602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373" y="0"/>
                </a:moveTo>
                <a:lnTo>
                  <a:pt x="0" y="0"/>
                </a:lnTo>
                <a:lnTo>
                  <a:pt x="0" y="63373"/>
                </a:lnTo>
                <a:lnTo>
                  <a:pt x="63373" y="63373"/>
                </a:lnTo>
                <a:lnTo>
                  <a:pt x="633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3368040" y="3258820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0" y="103504"/>
                </a:moveTo>
                <a:lnTo>
                  <a:pt x="103504" y="103504"/>
                </a:lnTo>
                <a:lnTo>
                  <a:pt x="103504" y="0"/>
                </a:lnTo>
                <a:lnTo>
                  <a:pt x="0" y="0"/>
                </a:lnTo>
                <a:lnTo>
                  <a:pt x="0" y="103504"/>
                </a:lnTo>
                <a:close/>
              </a:path>
            </a:pathLst>
          </a:custGeom>
          <a:solidFill>
            <a:srgbClr val="D4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3368040" y="3258820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0" y="103504"/>
                </a:moveTo>
                <a:lnTo>
                  <a:pt x="103504" y="103504"/>
                </a:lnTo>
                <a:lnTo>
                  <a:pt x="103504" y="0"/>
                </a:lnTo>
                <a:lnTo>
                  <a:pt x="0" y="0"/>
                </a:lnTo>
                <a:lnTo>
                  <a:pt x="0" y="10350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3366008" y="348907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569" y="0"/>
                </a:moveTo>
                <a:lnTo>
                  <a:pt x="0" y="0"/>
                </a:lnTo>
                <a:lnTo>
                  <a:pt x="0" y="107569"/>
                </a:lnTo>
                <a:lnTo>
                  <a:pt x="107569" y="107569"/>
                </a:lnTo>
                <a:lnTo>
                  <a:pt x="107569" y="0"/>
                </a:lnTo>
                <a:close/>
              </a:path>
            </a:pathLst>
          </a:custGeom>
          <a:solidFill>
            <a:srgbClr val="FBCB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3366008" y="3489071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569" y="0"/>
                </a:moveTo>
                <a:lnTo>
                  <a:pt x="0" y="0"/>
                </a:lnTo>
                <a:lnTo>
                  <a:pt x="0" y="107569"/>
                </a:lnTo>
                <a:lnTo>
                  <a:pt x="107569" y="107569"/>
                </a:lnTo>
                <a:lnTo>
                  <a:pt x="1075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3359277" y="3714622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030"/>
                </a:moveTo>
                <a:lnTo>
                  <a:pt x="121030" y="121030"/>
                </a:lnTo>
                <a:lnTo>
                  <a:pt x="121030" y="0"/>
                </a:lnTo>
                <a:lnTo>
                  <a:pt x="0" y="0"/>
                </a:lnTo>
                <a:lnTo>
                  <a:pt x="0" y="121030"/>
                </a:lnTo>
                <a:close/>
              </a:path>
            </a:pathLst>
          </a:custGeom>
          <a:solidFill>
            <a:srgbClr val="BFD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3359277" y="3714622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0" y="121030"/>
                </a:moveTo>
                <a:lnTo>
                  <a:pt x="121030" y="121030"/>
                </a:lnTo>
                <a:lnTo>
                  <a:pt x="121030" y="0"/>
                </a:lnTo>
                <a:lnTo>
                  <a:pt x="0" y="0"/>
                </a:lnTo>
                <a:lnTo>
                  <a:pt x="0" y="1210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3317621" y="3905122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204342" y="0"/>
                </a:moveTo>
                <a:lnTo>
                  <a:pt x="0" y="0"/>
                </a:lnTo>
                <a:lnTo>
                  <a:pt x="0" y="204342"/>
                </a:lnTo>
                <a:lnTo>
                  <a:pt x="204342" y="204342"/>
                </a:lnTo>
                <a:lnTo>
                  <a:pt x="204342" y="0"/>
                </a:lnTo>
                <a:close/>
              </a:path>
            </a:pathLst>
          </a:custGeom>
          <a:solidFill>
            <a:srgbClr val="9D1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3317621" y="3905122"/>
            <a:ext cx="204470" cy="204470"/>
          </a:xfrm>
          <a:custGeom>
            <a:avLst/>
            <a:gdLst/>
            <a:ahLst/>
            <a:cxnLst/>
            <a:rect l="l" t="t" r="r" b="b"/>
            <a:pathLst>
              <a:path w="204470" h="204470">
                <a:moveTo>
                  <a:pt x="204342" y="0"/>
                </a:moveTo>
                <a:lnTo>
                  <a:pt x="0" y="0"/>
                </a:lnTo>
                <a:lnTo>
                  <a:pt x="0" y="204342"/>
                </a:lnTo>
                <a:lnTo>
                  <a:pt x="204342" y="204342"/>
                </a:lnTo>
                <a:lnTo>
                  <a:pt x="20434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3318509" y="4138295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202564" y="0"/>
                </a:moveTo>
                <a:lnTo>
                  <a:pt x="0" y="0"/>
                </a:lnTo>
                <a:lnTo>
                  <a:pt x="0" y="202564"/>
                </a:lnTo>
                <a:lnTo>
                  <a:pt x="202564" y="202564"/>
                </a:lnTo>
                <a:lnTo>
                  <a:pt x="202564" y="0"/>
                </a:lnTo>
                <a:close/>
              </a:path>
            </a:pathLst>
          </a:custGeom>
          <a:solidFill>
            <a:srgbClr val="A313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3318509" y="4138295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202564" y="0"/>
                </a:moveTo>
                <a:lnTo>
                  <a:pt x="0" y="0"/>
                </a:lnTo>
                <a:lnTo>
                  <a:pt x="0" y="202564"/>
                </a:lnTo>
                <a:lnTo>
                  <a:pt x="202564" y="202564"/>
                </a:lnTo>
                <a:lnTo>
                  <a:pt x="2025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3343021" y="4395089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543"/>
                </a:moveTo>
                <a:lnTo>
                  <a:pt x="153542" y="153543"/>
                </a:lnTo>
                <a:lnTo>
                  <a:pt x="153542" y="0"/>
                </a:lnTo>
                <a:lnTo>
                  <a:pt x="0" y="0"/>
                </a:lnTo>
                <a:lnTo>
                  <a:pt x="0" y="153543"/>
                </a:lnTo>
                <a:close/>
              </a:path>
            </a:pathLst>
          </a:custGeom>
          <a:solidFill>
            <a:srgbClr val="85B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3343021" y="4395089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543"/>
                </a:moveTo>
                <a:lnTo>
                  <a:pt x="153542" y="153543"/>
                </a:lnTo>
                <a:lnTo>
                  <a:pt x="153542" y="0"/>
                </a:lnTo>
                <a:lnTo>
                  <a:pt x="0" y="0"/>
                </a:lnTo>
                <a:lnTo>
                  <a:pt x="0" y="15354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3366642" y="465086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425" y="0"/>
                </a:moveTo>
                <a:lnTo>
                  <a:pt x="0" y="0"/>
                </a:lnTo>
                <a:lnTo>
                  <a:pt x="0" y="106425"/>
                </a:lnTo>
                <a:lnTo>
                  <a:pt x="106425" y="106425"/>
                </a:lnTo>
                <a:lnTo>
                  <a:pt x="106425" y="0"/>
                </a:lnTo>
                <a:close/>
              </a:path>
            </a:pathLst>
          </a:custGeom>
          <a:solidFill>
            <a:srgbClr val="FCC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3366642" y="465086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425" y="0"/>
                </a:moveTo>
                <a:lnTo>
                  <a:pt x="0" y="0"/>
                </a:lnTo>
                <a:lnTo>
                  <a:pt x="0" y="106425"/>
                </a:lnTo>
                <a:lnTo>
                  <a:pt x="106425" y="106425"/>
                </a:lnTo>
                <a:lnTo>
                  <a:pt x="1064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3377565" y="4894198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84454" y="0"/>
                </a:moveTo>
                <a:lnTo>
                  <a:pt x="0" y="0"/>
                </a:lnTo>
                <a:lnTo>
                  <a:pt x="0" y="84455"/>
                </a:lnTo>
                <a:lnTo>
                  <a:pt x="84454" y="84455"/>
                </a:lnTo>
                <a:lnTo>
                  <a:pt x="84454" y="0"/>
                </a:lnTo>
                <a:close/>
              </a:path>
            </a:pathLst>
          </a:custGeom>
          <a:solidFill>
            <a:srgbClr val="FCD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3377565" y="4894198"/>
            <a:ext cx="84455" cy="84455"/>
          </a:xfrm>
          <a:custGeom>
            <a:avLst/>
            <a:gdLst/>
            <a:ahLst/>
            <a:cxnLst/>
            <a:rect l="l" t="t" r="r" b="b"/>
            <a:pathLst>
              <a:path w="84454" h="84454">
                <a:moveTo>
                  <a:pt x="84454" y="0"/>
                </a:moveTo>
                <a:lnTo>
                  <a:pt x="0" y="0"/>
                </a:lnTo>
                <a:lnTo>
                  <a:pt x="0" y="84455"/>
                </a:lnTo>
                <a:lnTo>
                  <a:pt x="84454" y="84455"/>
                </a:lnTo>
                <a:lnTo>
                  <a:pt x="844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3375152" y="5123941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280"/>
                </a:moveTo>
                <a:lnTo>
                  <a:pt x="89280" y="89280"/>
                </a:lnTo>
                <a:lnTo>
                  <a:pt x="89280" y="0"/>
                </a:lnTo>
                <a:lnTo>
                  <a:pt x="0" y="0"/>
                </a:lnTo>
                <a:lnTo>
                  <a:pt x="0" y="89280"/>
                </a:lnTo>
                <a:close/>
              </a:path>
            </a:pathLst>
          </a:custGeom>
          <a:solidFill>
            <a:srgbClr val="DFEB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3375152" y="5123941"/>
            <a:ext cx="89535" cy="89535"/>
          </a:xfrm>
          <a:custGeom>
            <a:avLst/>
            <a:gdLst/>
            <a:ahLst/>
            <a:cxnLst/>
            <a:rect l="l" t="t" r="r" b="b"/>
            <a:pathLst>
              <a:path w="89535" h="89535">
                <a:moveTo>
                  <a:pt x="0" y="89280"/>
                </a:moveTo>
                <a:lnTo>
                  <a:pt x="89280" y="89280"/>
                </a:lnTo>
                <a:lnTo>
                  <a:pt x="89280" y="0"/>
                </a:lnTo>
                <a:lnTo>
                  <a:pt x="0" y="0"/>
                </a:lnTo>
                <a:lnTo>
                  <a:pt x="0" y="892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3338195" y="5319395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0" y="163067"/>
                </a:moveTo>
                <a:lnTo>
                  <a:pt x="163067" y="163067"/>
                </a:lnTo>
                <a:lnTo>
                  <a:pt x="16306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solidFill>
            <a:srgbClr val="6FA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3338195" y="5319395"/>
            <a:ext cx="163195" cy="163195"/>
          </a:xfrm>
          <a:custGeom>
            <a:avLst/>
            <a:gdLst/>
            <a:ahLst/>
            <a:cxnLst/>
            <a:rect l="l" t="t" r="r" b="b"/>
            <a:pathLst>
              <a:path w="163195" h="163195">
                <a:moveTo>
                  <a:pt x="0" y="163067"/>
                </a:moveTo>
                <a:lnTo>
                  <a:pt x="163067" y="163067"/>
                </a:lnTo>
                <a:lnTo>
                  <a:pt x="163067" y="0"/>
                </a:lnTo>
                <a:lnTo>
                  <a:pt x="0" y="0"/>
                </a:lnTo>
                <a:lnTo>
                  <a:pt x="0" y="16306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3314700" y="5528055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210185" y="0"/>
                </a:moveTo>
                <a:lnTo>
                  <a:pt x="0" y="0"/>
                </a:lnTo>
                <a:lnTo>
                  <a:pt x="0" y="210185"/>
                </a:lnTo>
                <a:lnTo>
                  <a:pt x="210185" y="210185"/>
                </a:lnTo>
                <a:lnTo>
                  <a:pt x="210185" y="0"/>
                </a:lnTo>
                <a:close/>
              </a:path>
            </a:pathLst>
          </a:custGeom>
          <a:solidFill>
            <a:srgbClr val="8B0A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3314700" y="5528055"/>
            <a:ext cx="210185" cy="210185"/>
          </a:xfrm>
          <a:custGeom>
            <a:avLst/>
            <a:gdLst/>
            <a:ahLst/>
            <a:cxnLst/>
            <a:rect l="l" t="t" r="r" b="b"/>
            <a:pathLst>
              <a:path w="210185" h="210185">
                <a:moveTo>
                  <a:pt x="210185" y="0"/>
                </a:moveTo>
                <a:lnTo>
                  <a:pt x="0" y="0"/>
                </a:lnTo>
                <a:lnTo>
                  <a:pt x="0" y="210185"/>
                </a:lnTo>
                <a:lnTo>
                  <a:pt x="210185" y="210185"/>
                </a:lnTo>
                <a:lnTo>
                  <a:pt x="2101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3578605" y="1611249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19">
                <a:moveTo>
                  <a:pt x="0" y="146938"/>
                </a:moveTo>
                <a:lnTo>
                  <a:pt x="146938" y="146938"/>
                </a:lnTo>
                <a:lnTo>
                  <a:pt x="146938" y="0"/>
                </a:lnTo>
                <a:lnTo>
                  <a:pt x="0" y="0"/>
                </a:lnTo>
                <a:lnTo>
                  <a:pt x="0" y="146938"/>
                </a:lnTo>
                <a:close/>
              </a:path>
            </a:pathLst>
          </a:custGeom>
          <a:solidFill>
            <a:srgbClr val="93C6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3578605" y="1611249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20" h="147319">
                <a:moveTo>
                  <a:pt x="0" y="146938"/>
                </a:moveTo>
                <a:lnTo>
                  <a:pt x="146938" y="146938"/>
                </a:lnTo>
                <a:lnTo>
                  <a:pt x="146938" y="0"/>
                </a:lnTo>
                <a:lnTo>
                  <a:pt x="0" y="0"/>
                </a:lnTo>
                <a:lnTo>
                  <a:pt x="0" y="1469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3582542" y="1847469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9064"/>
                </a:moveTo>
                <a:lnTo>
                  <a:pt x="139064" y="139064"/>
                </a:lnTo>
                <a:lnTo>
                  <a:pt x="139064" y="0"/>
                </a:lnTo>
                <a:lnTo>
                  <a:pt x="0" y="0"/>
                </a:lnTo>
                <a:lnTo>
                  <a:pt x="0" y="139064"/>
                </a:lnTo>
                <a:close/>
              </a:path>
            </a:pathLst>
          </a:custGeom>
          <a:solidFill>
            <a:srgbClr val="A2C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3582542" y="1847469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9064"/>
                </a:moveTo>
                <a:lnTo>
                  <a:pt x="139064" y="139064"/>
                </a:lnTo>
                <a:lnTo>
                  <a:pt x="139064" y="0"/>
                </a:lnTo>
                <a:lnTo>
                  <a:pt x="0" y="0"/>
                </a:lnTo>
                <a:lnTo>
                  <a:pt x="0" y="1390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3605784" y="210312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92455" y="0"/>
                </a:moveTo>
                <a:lnTo>
                  <a:pt x="0" y="0"/>
                </a:lnTo>
                <a:lnTo>
                  <a:pt x="0" y="92455"/>
                </a:lnTo>
                <a:lnTo>
                  <a:pt x="92455" y="92455"/>
                </a:lnTo>
                <a:lnTo>
                  <a:pt x="92455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3605784" y="2103120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92455" y="0"/>
                </a:moveTo>
                <a:lnTo>
                  <a:pt x="0" y="0"/>
                </a:lnTo>
                <a:lnTo>
                  <a:pt x="0" y="92455"/>
                </a:lnTo>
                <a:lnTo>
                  <a:pt x="92455" y="92455"/>
                </a:lnTo>
                <a:lnTo>
                  <a:pt x="9245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3582670" y="231216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811"/>
                </a:moveTo>
                <a:lnTo>
                  <a:pt x="138811" y="138811"/>
                </a:lnTo>
                <a:lnTo>
                  <a:pt x="138811" y="0"/>
                </a:lnTo>
                <a:lnTo>
                  <a:pt x="0" y="0"/>
                </a:lnTo>
                <a:lnTo>
                  <a:pt x="0" y="138811"/>
                </a:lnTo>
                <a:close/>
              </a:path>
            </a:pathLst>
          </a:custGeom>
          <a:solidFill>
            <a:srgbClr val="A2CD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3582670" y="2312161"/>
            <a:ext cx="139065" cy="139065"/>
          </a:xfrm>
          <a:custGeom>
            <a:avLst/>
            <a:gdLst/>
            <a:ahLst/>
            <a:cxnLst/>
            <a:rect l="l" t="t" r="r" b="b"/>
            <a:pathLst>
              <a:path w="139064" h="139064">
                <a:moveTo>
                  <a:pt x="0" y="138811"/>
                </a:moveTo>
                <a:lnTo>
                  <a:pt x="138811" y="138811"/>
                </a:lnTo>
                <a:lnTo>
                  <a:pt x="138811" y="0"/>
                </a:lnTo>
                <a:lnTo>
                  <a:pt x="0" y="0"/>
                </a:lnTo>
                <a:lnTo>
                  <a:pt x="0" y="1388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3601973" y="2563748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100075" y="0"/>
                </a:moveTo>
                <a:lnTo>
                  <a:pt x="0" y="0"/>
                </a:lnTo>
                <a:lnTo>
                  <a:pt x="0" y="100075"/>
                </a:lnTo>
                <a:lnTo>
                  <a:pt x="100075" y="100075"/>
                </a:lnTo>
                <a:lnTo>
                  <a:pt x="100075" y="0"/>
                </a:lnTo>
                <a:close/>
              </a:path>
            </a:pathLst>
          </a:custGeom>
          <a:solidFill>
            <a:srgbClr val="FCD4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3601973" y="2563748"/>
            <a:ext cx="100330" cy="100330"/>
          </a:xfrm>
          <a:custGeom>
            <a:avLst/>
            <a:gdLst/>
            <a:ahLst/>
            <a:cxnLst/>
            <a:rect l="l" t="t" r="r" b="b"/>
            <a:pathLst>
              <a:path w="100329" h="100330">
                <a:moveTo>
                  <a:pt x="100075" y="0"/>
                </a:moveTo>
                <a:lnTo>
                  <a:pt x="0" y="0"/>
                </a:lnTo>
                <a:lnTo>
                  <a:pt x="0" y="100075"/>
                </a:lnTo>
                <a:lnTo>
                  <a:pt x="100075" y="100075"/>
                </a:lnTo>
                <a:lnTo>
                  <a:pt x="1000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3576446" y="2770504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30">
                <a:moveTo>
                  <a:pt x="151129" y="0"/>
                </a:moveTo>
                <a:lnTo>
                  <a:pt x="0" y="0"/>
                </a:lnTo>
                <a:lnTo>
                  <a:pt x="0" y="151129"/>
                </a:lnTo>
                <a:lnTo>
                  <a:pt x="151129" y="151129"/>
                </a:lnTo>
                <a:lnTo>
                  <a:pt x="151129" y="0"/>
                </a:lnTo>
                <a:close/>
              </a:path>
            </a:pathLst>
          </a:custGeom>
          <a:solidFill>
            <a:srgbClr val="E98A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3576446" y="2770504"/>
            <a:ext cx="151130" cy="151130"/>
          </a:xfrm>
          <a:custGeom>
            <a:avLst/>
            <a:gdLst/>
            <a:ahLst/>
            <a:cxnLst/>
            <a:rect l="l" t="t" r="r" b="b"/>
            <a:pathLst>
              <a:path w="151129" h="151130">
                <a:moveTo>
                  <a:pt x="151129" y="0"/>
                </a:moveTo>
                <a:lnTo>
                  <a:pt x="0" y="0"/>
                </a:lnTo>
                <a:lnTo>
                  <a:pt x="0" y="151129"/>
                </a:lnTo>
                <a:lnTo>
                  <a:pt x="151129" y="151129"/>
                </a:lnTo>
                <a:lnTo>
                  <a:pt x="1511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3629278" y="305549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0" y="45592"/>
                </a:moveTo>
                <a:lnTo>
                  <a:pt x="45592" y="45592"/>
                </a:lnTo>
                <a:lnTo>
                  <a:pt x="45592" y="0"/>
                </a:lnTo>
                <a:lnTo>
                  <a:pt x="0" y="0"/>
                </a:lnTo>
                <a:lnTo>
                  <a:pt x="0" y="45592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3629278" y="3055492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0" y="45592"/>
                </a:moveTo>
                <a:lnTo>
                  <a:pt x="45592" y="45592"/>
                </a:lnTo>
                <a:lnTo>
                  <a:pt x="45592" y="0"/>
                </a:lnTo>
                <a:lnTo>
                  <a:pt x="0" y="0"/>
                </a:lnTo>
                <a:lnTo>
                  <a:pt x="0" y="455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3583559" y="3242055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033"/>
                </a:moveTo>
                <a:lnTo>
                  <a:pt x="137033" y="137033"/>
                </a:lnTo>
                <a:lnTo>
                  <a:pt x="137033" y="0"/>
                </a:lnTo>
                <a:lnTo>
                  <a:pt x="0" y="0"/>
                </a:lnTo>
                <a:lnTo>
                  <a:pt x="0" y="137033"/>
                </a:lnTo>
                <a:close/>
              </a:path>
            </a:pathLst>
          </a:custGeom>
          <a:solidFill>
            <a:srgbClr val="A5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3583559" y="3242055"/>
            <a:ext cx="137160" cy="137160"/>
          </a:xfrm>
          <a:custGeom>
            <a:avLst/>
            <a:gdLst/>
            <a:ahLst/>
            <a:cxnLst/>
            <a:rect l="l" t="t" r="r" b="b"/>
            <a:pathLst>
              <a:path w="137160" h="137160">
                <a:moveTo>
                  <a:pt x="0" y="137033"/>
                </a:moveTo>
                <a:lnTo>
                  <a:pt x="137033" y="137033"/>
                </a:lnTo>
                <a:lnTo>
                  <a:pt x="137033" y="0"/>
                </a:lnTo>
                <a:lnTo>
                  <a:pt x="0" y="0"/>
                </a:lnTo>
                <a:lnTo>
                  <a:pt x="0" y="1370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3604640" y="349529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4996" y="0"/>
                </a:moveTo>
                <a:lnTo>
                  <a:pt x="0" y="0"/>
                </a:lnTo>
                <a:lnTo>
                  <a:pt x="0" y="94996"/>
                </a:lnTo>
                <a:lnTo>
                  <a:pt x="94996" y="94996"/>
                </a:lnTo>
                <a:lnTo>
                  <a:pt x="94996" y="0"/>
                </a:lnTo>
                <a:close/>
              </a:path>
            </a:pathLst>
          </a:custGeom>
          <a:solidFill>
            <a:srgbClr val="FDD9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3604640" y="349529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4996" y="0"/>
                </a:moveTo>
                <a:lnTo>
                  <a:pt x="0" y="0"/>
                </a:lnTo>
                <a:lnTo>
                  <a:pt x="0" y="94996"/>
                </a:lnTo>
                <a:lnTo>
                  <a:pt x="94996" y="94996"/>
                </a:lnTo>
                <a:lnTo>
                  <a:pt x="949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3576954" y="3700017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240"/>
                </a:moveTo>
                <a:lnTo>
                  <a:pt x="150240" y="150240"/>
                </a:lnTo>
                <a:lnTo>
                  <a:pt x="150240" y="0"/>
                </a:lnTo>
                <a:lnTo>
                  <a:pt x="0" y="0"/>
                </a:lnTo>
                <a:lnTo>
                  <a:pt x="0" y="150240"/>
                </a:lnTo>
                <a:close/>
              </a:path>
            </a:pathLst>
          </a:custGeom>
          <a:solidFill>
            <a:srgbClr val="8CC1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3576954" y="3700017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0" y="150240"/>
                </a:moveTo>
                <a:lnTo>
                  <a:pt x="150240" y="150240"/>
                </a:lnTo>
                <a:lnTo>
                  <a:pt x="150240" y="0"/>
                </a:lnTo>
                <a:lnTo>
                  <a:pt x="0" y="0"/>
                </a:lnTo>
                <a:lnTo>
                  <a:pt x="0" y="1502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3544823" y="3900042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29">
                <a:moveTo>
                  <a:pt x="214629" y="0"/>
                </a:moveTo>
                <a:lnTo>
                  <a:pt x="0" y="0"/>
                </a:lnTo>
                <a:lnTo>
                  <a:pt x="0" y="214629"/>
                </a:lnTo>
                <a:lnTo>
                  <a:pt x="214629" y="214629"/>
                </a:lnTo>
                <a:lnTo>
                  <a:pt x="214629" y="0"/>
                </a:lnTo>
                <a:close/>
              </a:path>
            </a:pathLst>
          </a:custGeom>
          <a:solidFill>
            <a:srgbClr val="7D05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3544823" y="3900042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29">
                <a:moveTo>
                  <a:pt x="214629" y="0"/>
                </a:moveTo>
                <a:lnTo>
                  <a:pt x="0" y="0"/>
                </a:lnTo>
                <a:lnTo>
                  <a:pt x="0" y="214629"/>
                </a:lnTo>
                <a:lnTo>
                  <a:pt x="214629" y="214629"/>
                </a:lnTo>
                <a:lnTo>
                  <a:pt x="21462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3544189" y="4131690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773" y="0"/>
                </a:moveTo>
                <a:lnTo>
                  <a:pt x="0" y="0"/>
                </a:lnTo>
                <a:lnTo>
                  <a:pt x="0" y="215773"/>
                </a:lnTo>
                <a:lnTo>
                  <a:pt x="215773" y="215773"/>
                </a:lnTo>
                <a:lnTo>
                  <a:pt x="215773" y="0"/>
                </a:lnTo>
                <a:close/>
              </a:path>
            </a:pathLst>
          </a:custGeom>
          <a:solidFill>
            <a:srgbClr val="790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3544189" y="4131690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215773" y="0"/>
                </a:moveTo>
                <a:lnTo>
                  <a:pt x="0" y="0"/>
                </a:lnTo>
                <a:lnTo>
                  <a:pt x="0" y="215773"/>
                </a:lnTo>
                <a:lnTo>
                  <a:pt x="215773" y="215773"/>
                </a:lnTo>
                <a:lnTo>
                  <a:pt x="2157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3569334" y="4388992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0" y="165607"/>
                </a:moveTo>
                <a:lnTo>
                  <a:pt x="165608" y="165607"/>
                </a:lnTo>
                <a:lnTo>
                  <a:pt x="165608" y="0"/>
                </a:lnTo>
                <a:lnTo>
                  <a:pt x="0" y="0"/>
                </a:lnTo>
                <a:lnTo>
                  <a:pt x="0" y="165607"/>
                </a:lnTo>
                <a:close/>
              </a:path>
            </a:pathLst>
          </a:custGeom>
          <a:solidFill>
            <a:srgbClr val="69A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3569334" y="4388992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0" y="165607"/>
                </a:moveTo>
                <a:lnTo>
                  <a:pt x="165608" y="165607"/>
                </a:lnTo>
                <a:lnTo>
                  <a:pt x="165608" y="0"/>
                </a:lnTo>
                <a:lnTo>
                  <a:pt x="0" y="0"/>
                </a:lnTo>
                <a:lnTo>
                  <a:pt x="0" y="1656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3606419" y="465848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186" y="0"/>
                </a:moveTo>
                <a:lnTo>
                  <a:pt x="0" y="0"/>
                </a:lnTo>
                <a:lnTo>
                  <a:pt x="0" y="91186"/>
                </a:lnTo>
                <a:lnTo>
                  <a:pt x="91186" y="91186"/>
                </a:lnTo>
                <a:lnTo>
                  <a:pt x="91186" y="0"/>
                </a:lnTo>
                <a:close/>
              </a:path>
            </a:pathLst>
          </a:custGeom>
          <a:solidFill>
            <a:srgbClr val="FDD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3606419" y="4658486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91186" y="0"/>
                </a:moveTo>
                <a:lnTo>
                  <a:pt x="0" y="0"/>
                </a:lnTo>
                <a:lnTo>
                  <a:pt x="0" y="91186"/>
                </a:lnTo>
                <a:lnTo>
                  <a:pt x="91186" y="91186"/>
                </a:lnTo>
                <a:lnTo>
                  <a:pt x="911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3624326" y="4908677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0" y="55499"/>
                </a:moveTo>
                <a:lnTo>
                  <a:pt x="55499" y="55499"/>
                </a:lnTo>
                <a:lnTo>
                  <a:pt x="55499" y="0"/>
                </a:lnTo>
                <a:lnTo>
                  <a:pt x="0" y="0"/>
                </a:lnTo>
                <a:lnTo>
                  <a:pt x="0" y="55499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3624326" y="4908677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0" y="55499"/>
                </a:moveTo>
                <a:lnTo>
                  <a:pt x="55499" y="55499"/>
                </a:lnTo>
                <a:lnTo>
                  <a:pt x="55499" y="0"/>
                </a:lnTo>
                <a:lnTo>
                  <a:pt x="0" y="0"/>
                </a:lnTo>
                <a:lnTo>
                  <a:pt x="0" y="554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3595496" y="5112130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0" y="113030"/>
                </a:moveTo>
                <a:lnTo>
                  <a:pt x="113029" y="113030"/>
                </a:lnTo>
                <a:lnTo>
                  <a:pt x="113029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solidFill>
            <a:srgbClr val="CAE1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3595496" y="5112130"/>
            <a:ext cx="113030" cy="113030"/>
          </a:xfrm>
          <a:custGeom>
            <a:avLst/>
            <a:gdLst/>
            <a:ahLst/>
            <a:cxnLst/>
            <a:rect l="l" t="t" r="r" b="b"/>
            <a:pathLst>
              <a:path w="113029" h="113029">
                <a:moveTo>
                  <a:pt x="0" y="113030"/>
                </a:moveTo>
                <a:lnTo>
                  <a:pt x="113029" y="113030"/>
                </a:lnTo>
                <a:lnTo>
                  <a:pt x="113029" y="0"/>
                </a:lnTo>
                <a:lnTo>
                  <a:pt x="0" y="0"/>
                </a:lnTo>
                <a:lnTo>
                  <a:pt x="0" y="1130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3567938" y="5316601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401"/>
                </a:moveTo>
                <a:lnTo>
                  <a:pt x="168401" y="168401"/>
                </a:lnTo>
                <a:lnTo>
                  <a:pt x="168401" y="0"/>
                </a:lnTo>
                <a:lnTo>
                  <a:pt x="0" y="0"/>
                </a:lnTo>
                <a:lnTo>
                  <a:pt x="0" y="168401"/>
                </a:lnTo>
                <a:close/>
              </a:path>
            </a:pathLst>
          </a:custGeom>
          <a:solidFill>
            <a:srgbClr val="62A4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3567938" y="5316601"/>
            <a:ext cx="168910" cy="168910"/>
          </a:xfrm>
          <a:custGeom>
            <a:avLst/>
            <a:gdLst/>
            <a:ahLst/>
            <a:cxnLst/>
            <a:rect l="l" t="t" r="r" b="b"/>
            <a:pathLst>
              <a:path w="168910" h="168910">
                <a:moveTo>
                  <a:pt x="0" y="168401"/>
                </a:moveTo>
                <a:lnTo>
                  <a:pt x="168401" y="168401"/>
                </a:lnTo>
                <a:lnTo>
                  <a:pt x="168401" y="0"/>
                </a:lnTo>
                <a:lnTo>
                  <a:pt x="0" y="0"/>
                </a:lnTo>
                <a:lnTo>
                  <a:pt x="0" y="1684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3541140" y="5522340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221741" y="0"/>
                </a:moveTo>
                <a:lnTo>
                  <a:pt x="0" y="0"/>
                </a:lnTo>
                <a:lnTo>
                  <a:pt x="0" y="221741"/>
                </a:lnTo>
                <a:lnTo>
                  <a:pt x="221741" y="221741"/>
                </a:lnTo>
                <a:lnTo>
                  <a:pt x="221741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3541140" y="5522340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221741" y="0"/>
                </a:moveTo>
                <a:lnTo>
                  <a:pt x="0" y="0"/>
                </a:lnTo>
                <a:lnTo>
                  <a:pt x="0" y="221741"/>
                </a:lnTo>
                <a:lnTo>
                  <a:pt x="221741" y="221741"/>
                </a:lnTo>
                <a:lnTo>
                  <a:pt x="22174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3825747" y="1858391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21" y="0"/>
                </a:moveTo>
                <a:lnTo>
                  <a:pt x="0" y="0"/>
                </a:lnTo>
                <a:lnTo>
                  <a:pt x="0" y="117221"/>
                </a:lnTo>
                <a:lnTo>
                  <a:pt x="117221" y="117221"/>
                </a:lnTo>
                <a:lnTo>
                  <a:pt x="117221" y="0"/>
                </a:lnTo>
                <a:close/>
              </a:path>
            </a:pathLst>
          </a:custGeom>
          <a:solidFill>
            <a:srgbClr val="FAC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3825747" y="1858391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117221" y="0"/>
                </a:moveTo>
                <a:lnTo>
                  <a:pt x="0" y="0"/>
                </a:lnTo>
                <a:lnTo>
                  <a:pt x="0" y="117221"/>
                </a:lnTo>
                <a:lnTo>
                  <a:pt x="117221" y="117221"/>
                </a:lnTo>
                <a:lnTo>
                  <a:pt x="11722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3858767" y="212369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180"/>
                </a:moveTo>
                <a:lnTo>
                  <a:pt x="51180" y="51180"/>
                </a:lnTo>
                <a:lnTo>
                  <a:pt x="51180" y="0"/>
                </a:lnTo>
                <a:lnTo>
                  <a:pt x="0" y="0"/>
                </a:lnTo>
                <a:lnTo>
                  <a:pt x="0" y="51180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3858767" y="212369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180"/>
                </a:moveTo>
                <a:lnTo>
                  <a:pt x="51180" y="51180"/>
                </a:lnTo>
                <a:lnTo>
                  <a:pt x="51180" y="0"/>
                </a:lnTo>
                <a:lnTo>
                  <a:pt x="0" y="0"/>
                </a:lnTo>
                <a:lnTo>
                  <a:pt x="0" y="511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3808476" y="2305811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637"/>
                </a:moveTo>
                <a:lnTo>
                  <a:pt x="151637" y="151637"/>
                </a:lnTo>
                <a:lnTo>
                  <a:pt x="151637" y="0"/>
                </a:lnTo>
                <a:lnTo>
                  <a:pt x="0" y="0"/>
                </a:lnTo>
                <a:lnTo>
                  <a:pt x="0" y="151637"/>
                </a:lnTo>
                <a:close/>
              </a:path>
            </a:pathLst>
          </a:custGeom>
          <a:solidFill>
            <a:srgbClr val="89B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3808476" y="2305811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637"/>
                </a:moveTo>
                <a:lnTo>
                  <a:pt x="151637" y="151637"/>
                </a:lnTo>
                <a:lnTo>
                  <a:pt x="151637" y="0"/>
                </a:lnTo>
                <a:lnTo>
                  <a:pt x="0" y="0"/>
                </a:lnTo>
                <a:lnTo>
                  <a:pt x="0" y="1516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3866896" y="259638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0" y="34798"/>
                </a:moveTo>
                <a:lnTo>
                  <a:pt x="34798" y="34798"/>
                </a:lnTo>
                <a:lnTo>
                  <a:pt x="34798" y="0"/>
                </a:lnTo>
                <a:lnTo>
                  <a:pt x="0" y="0"/>
                </a:lnTo>
                <a:lnTo>
                  <a:pt x="0" y="34798"/>
                </a:lnTo>
                <a:close/>
              </a:path>
            </a:pathLst>
          </a:custGeom>
          <a:solidFill>
            <a:srgbClr val="F7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3866896" y="2596388"/>
            <a:ext cx="34925" cy="34925"/>
          </a:xfrm>
          <a:custGeom>
            <a:avLst/>
            <a:gdLst/>
            <a:ahLst/>
            <a:cxnLst/>
            <a:rect l="l" t="t" r="r" b="b"/>
            <a:pathLst>
              <a:path w="34925" h="34925">
                <a:moveTo>
                  <a:pt x="0" y="34798"/>
                </a:moveTo>
                <a:lnTo>
                  <a:pt x="34798" y="34798"/>
                </a:lnTo>
                <a:lnTo>
                  <a:pt x="34798" y="0"/>
                </a:lnTo>
                <a:lnTo>
                  <a:pt x="0" y="0"/>
                </a:lnTo>
                <a:lnTo>
                  <a:pt x="0" y="347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3833114" y="2794761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69">
                <a:moveTo>
                  <a:pt x="102488" y="0"/>
                </a:moveTo>
                <a:lnTo>
                  <a:pt x="0" y="0"/>
                </a:lnTo>
                <a:lnTo>
                  <a:pt x="0" y="102488"/>
                </a:lnTo>
                <a:lnTo>
                  <a:pt x="102488" y="102488"/>
                </a:lnTo>
                <a:lnTo>
                  <a:pt x="102488" y="0"/>
                </a:lnTo>
                <a:close/>
              </a:path>
            </a:pathLst>
          </a:custGeom>
          <a:solidFill>
            <a:srgbClr val="FCD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3833114" y="2794761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69">
                <a:moveTo>
                  <a:pt x="102488" y="0"/>
                </a:moveTo>
                <a:lnTo>
                  <a:pt x="0" y="0"/>
                </a:lnTo>
                <a:lnTo>
                  <a:pt x="0" y="102488"/>
                </a:lnTo>
                <a:lnTo>
                  <a:pt x="102488" y="102488"/>
                </a:lnTo>
                <a:lnTo>
                  <a:pt x="1024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3822700" y="3016757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3189"/>
                </a:moveTo>
                <a:lnTo>
                  <a:pt x="123189" y="123189"/>
                </a:lnTo>
                <a:lnTo>
                  <a:pt x="123189" y="0"/>
                </a:lnTo>
                <a:lnTo>
                  <a:pt x="0" y="0"/>
                </a:lnTo>
                <a:lnTo>
                  <a:pt x="0" y="123189"/>
                </a:lnTo>
                <a:close/>
              </a:path>
            </a:pathLst>
          </a:custGeom>
          <a:solidFill>
            <a:srgbClr val="BC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3822700" y="3016757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3189"/>
                </a:moveTo>
                <a:lnTo>
                  <a:pt x="123189" y="123189"/>
                </a:lnTo>
                <a:lnTo>
                  <a:pt x="123189" y="0"/>
                </a:lnTo>
                <a:lnTo>
                  <a:pt x="0" y="0"/>
                </a:lnTo>
                <a:lnTo>
                  <a:pt x="0" y="1231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3815588" y="3241801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0" y="137540"/>
                </a:moveTo>
                <a:lnTo>
                  <a:pt x="137540" y="137540"/>
                </a:lnTo>
                <a:lnTo>
                  <a:pt x="137540" y="0"/>
                </a:lnTo>
                <a:lnTo>
                  <a:pt x="0" y="0"/>
                </a:lnTo>
                <a:lnTo>
                  <a:pt x="0" y="137540"/>
                </a:lnTo>
                <a:close/>
              </a:path>
            </a:pathLst>
          </a:custGeom>
          <a:solidFill>
            <a:srgbClr val="A4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3815588" y="3241801"/>
            <a:ext cx="137795" cy="137795"/>
          </a:xfrm>
          <a:custGeom>
            <a:avLst/>
            <a:gdLst/>
            <a:ahLst/>
            <a:cxnLst/>
            <a:rect l="l" t="t" r="r" b="b"/>
            <a:pathLst>
              <a:path w="137795" h="137795">
                <a:moveTo>
                  <a:pt x="0" y="137540"/>
                </a:moveTo>
                <a:lnTo>
                  <a:pt x="137540" y="137540"/>
                </a:lnTo>
                <a:lnTo>
                  <a:pt x="137540" y="0"/>
                </a:lnTo>
                <a:lnTo>
                  <a:pt x="0" y="0"/>
                </a:lnTo>
                <a:lnTo>
                  <a:pt x="0" y="13754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3845940" y="3504438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835"/>
                </a:moveTo>
                <a:lnTo>
                  <a:pt x="76835" y="76835"/>
                </a:lnTo>
                <a:lnTo>
                  <a:pt x="76835" y="0"/>
                </a:lnTo>
                <a:lnTo>
                  <a:pt x="0" y="0"/>
                </a:lnTo>
                <a:lnTo>
                  <a:pt x="0" y="76835"/>
                </a:lnTo>
                <a:close/>
              </a:path>
            </a:pathLst>
          </a:custGeom>
          <a:solidFill>
            <a:srgbClr val="E7EF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3845940" y="3504438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835"/>
                </a:moveTo>
                <a:lnTo>
                  <a:pt x="76835" y="76835"/>
                </a:lnTo>
                <a:lnTo>
                  <a:pt x="76835" y="0"/>
                </a:lnTo>
                <a:lnTo>
                  <a:pt x="0" y="0"/>
                </a:lnTo>
                <a:lnTo>
                  <a:pt x="0" y="768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3817492" y="3708272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0" y="133730"/>
                </a:moveTo>
                <a:lnTo>
                  <a:pt x="133730" y="133730"/>
                </a:lnTo>
                <a:lnTo>
                  <a:pt x="133730" y="0"/>
                </a:lnTo>
                <a:lnTo>
                  <a:pt x="0" y="0"/>
                </a:lnTo>
                <a:lnTo>
                  <a:pt x="0" y="133730"/>
                </a:lnTo>
                <a:close/>
              </a:path>
            </a:pathLst>
          </a:custGeom>
          <a:solidFill>
            <a:srgbClr val="ABD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3817492" y="3708272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0" y="133730"/>
                </a:moveTo>
                <a:lnTo>
                  <a:pt x="133730" y="133730"/>
                </a:lnTo>
                <a:lnTo>
                  <a:pt x="133730" y="0"/>
                </a:lnTo>
                <a:lnTo>
                  <a:pt x="0" y="0"/>
                </a:lnTo>
                <a:lnTo>
                  <a:pt x="0" y="1337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3817492" y="3940428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730" y="0"/>
                </a:moveTo>
                <a:lnTo>
                  <a:pt x="0" y="0"/>
                </a:lnTo>
                <a:lnTo>
                  <a:pt x="0" y="133730"/>
                </a:lnTo>
                <a:lnTo>
                  <a:pt x="133730" y="133730"/>
                </a:lnTo>
                <a:lnTo>
                  <a:pt x="133730" y="0"/>
                </a:lnTo>
                <a:close/>
              </a:path>
            </a:pathLst>
          </a:custGeom>
          <a:solidFill>
            <a:srgbClr val="F5AA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3817492" y="3940428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730" y="0"/>
                </a:moveTo>
                <a:lnTo>
                  <a:pt x="0" y="0"/>
                </a:lnTo>
                <a:lnTo>
                  <a:pt x="0" y="133730"/>
                </a:lnTo>
                <a:lnTo>
                  <a:pt x="133730" y="133730"/>
                </a:lnTo>
                <a:lnTo>
                  <a:pt x="1337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3811270" y="4166615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6050" y="0"/>
                </a:moveTo>
                <a:lnTo>
                  <a:pt x="0" y="0"/>
                </a:lnTo>
                <a:lnTo>
                  <a:pt x="0" y="146050"/>
                </a:lnTo>
                <a:lnTo>
                  <a:pt x="146050" y="146050"/>
                </a:lnTo>
                <a:lnTo>
                  <a:pt x="146050" y="0"/>
                </a:lnTo>
                <a:close/>
              </a:path>
            </a:pathLst>
          </a:custGeom>
          <a:solidFill>
            <a:srgbClr val="ED94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3811270" y="4166615"/>
            <a:ext cx="146050" cy="146050"/>
          </a:xfrm>
          <a:custGeom>
            <a:avLst/>
            <a:gdLst/>
            <a:ahLst/>
            <a:cxnLst/>
            <a:rect l="l" t="t" r="r" b="b"/>
            <a:pathLst>
              <a:path w="146050" h="146050">
                <a:moveTo>
                  <a:pt x="146050" y="0"/>
                </a:moveTo>
                <a:lnTo>
                  <a:pt x="0" y="0"/>
                </a:lnTo>
                <a:lnTo>
                  <a:pt x="0" y="146050"/>
                </a:lnTo>
                <a:lnTo>
                  <a:pt x="146050" y="146050"/>
                </a:lnTo>
                <a:lnTo>
                  <a:pt x="1460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3824985" y="4412615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0" y="118618"/>
                </a:moveTo>
                <a:lnTo>
                  <a:pt x="118617" y="118618"/>
                </a:lnTo>
                <a:lnTo>
                  <a:pt x="118617" y="0"/>
                </a:lnTo>
                <a:lnTo>
                  <a:pt x="0" y="0"/>
                </a:lnTo>
                <a:lnTo>
                  <a:pt x="0" y="118618"/>
                </a:lnTo>
                <a:close/>
              </a:path>
            </a:pathLst>
          </a:custGeom>
          <a:solidFill>
            <a:srgbClr val="C2D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3824985" y="4412615"/>
            <a:ext cx="118745" cy="118745"/>
          </a:xfrm>
          <a:custGeom>
            <a:avLst/>
            <a:gdLst/>
            <a:ahLst/>
            <a:cxnLst/>
            <a:rect l="l" t="t" r="r" b="b"/>
            <a:pathLst>
              <a:path w="118745" h="118745">
                <a:moveTo>
                  <a:pt x="0" y="118618"/>
                </a:moveTo>
                <a:lnTo>
                  <a:pt x="118617" y="118618"/>
                </a:lnTo>
                <a:lnTo>
                  <a:pt x="118617" y="0"/>
                </a:lnTo>
                <a:lnTo>
                  <a:pt x="0" y="0"/>
                </a:lnTo>
                <a:lnTo>
                  <a:pt x="0" y="118618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3849878" y="4669663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0" y="68833"/>
                </a:moveTo>
                <a:lnTo>
                  <a:pt x="68834" y="68833"/>
                </a:lnTo>
                <a:lnTo>
                  <a:pt x="68834" y="0"/>
                </a:lnTo>
                <a:lnTo>
                  <a:pt x="0" y="0"/>
                </a:lnTo>
                <a:lnTo>
                  <a:pt x="0" y="68833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3849878" y="4669663"/>
            <a:ext cx="69215" cy="69215"/>
          </a:xfrm>
          <a:custGeom>
            <a:avLst/>
            <a:gdLst/>
            <a:ahLst/>
            <a:cxnLst/>
            <a:rect l="l" t="t" r="r" b="b"/>
            <a:pathLst>
              <a:path w="69214" h="69214">
                <a:moveTo>
                  <a:pt x="0" y="68833"/>
                </a:moveTo>
                <a:lnTo>
                  <a:pt x="68834" y="68833"/>
                </a:lnTo>
                <a:lnTo>
                  <a:pt x="68834" y="0"/>
                </a:lnTo>
                <a:lnTo>
                  <a:pt x="0" y="0"/>
                </a:lnTo>
                <a:lnTo>
                  <a:pt x="0" y="688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3820414" y="4872482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7762"/>
                </a:moveTo>
                <a:lnTo>
                  <a:pt x="127762" y="127762"/>
                </a:lnTo>
                <a:lnTo>
                  <a:pt x="127762" y="0"/>
                </a:lnTo>
                <a:lnTo>
                  <a:pt x="0" y="0"/>
                </a:lnTo>
                <a:lnTo>
                  <a:pt x="0" y="127762"/>
                </a:lnTo>
                <a:close/>
              </a:path>
            </a:pathLst>
          </a:custGeom>
          <a:solidFill>
            <a:srgbClr val="B5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3820414" y="4872482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7762"/>
                </a:moveTo>
                <a:lnTo>
                  <a:pt x="127762" y="127762"/>
                </a:lnTo>
                <a:lnTo>
                  <a:pt x="127762" y="0"/>
                </a:lnTo>
                <a:lnTo>
                  <a:pt x="0" y="0"/>
                </a:lnTo>
                <a:lnTo>
                  <a:pt x="0" y="1277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3839464" y="512381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89788"/>
                </a:moveTo>
                <a:lnTo>
                  <a:pt x="89788" y="89788"/>
                </a:lnTo>
                <a:lnTo>
                  <a:pt x="89788" y="0"/>
                </a:lnTo>
                <a:lnTo>
                  <a:pt x="0" y="0"/>
                </a:lnTo>
                <a:lnTo>
                  <a:pt x="0" y="89788"/>
                </a:lnTo>
                <a:close/>
              </a:path>
            </a:pathLst>
          </a:custGeom>
          <a:solidFill>
            <a:srgbClr val="DF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3839464" y="5123815"/>
            <a:ext cx="90170" cy="90170"/>
          </a:xfrm>
          <a:custGeom>
            <a:avLst/>
            <a:gdLst/>
            <a:ahLst/>
            <a:cxnLst/>
            <a:rect l="l" t="t" r="r" b="b"/>
            <a:pathLst>
              <a:path w="90170" h="90170">
                <a:moveTo>
                  <a:pt x="0" y="89788"/>
                </a:moveTo>
                <a:lnTo>
                  <a:pt x="89788" y="89788"/>
                </a:lnTo>
                <a:lnTo>
                  <a:pt x="89788" y="0"/>
                </a:lnTo>
                <a:lnTo>
                  <a:pt x="0" y="0"/>
                </a:lnTo>
                <a:lnTo>
                  <a:pt x="0" y="897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3825747" y="534238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7094"/>
                </a:moveTo>
                <a:lnTo>
                  <a:pt x="117094" y="117094"/>
                </a:lnTo>
                <a:lnTo>
                  <a:pt x="117094" y="0"/>
                </a:lnTo>
                <a:lnTo>
                  <a:pt x="0" y="0"/>
                </a:lnTo>
                <a:lnTo>
                  <a:pt x="0" y="117094"/>
                </a:lnTo>
                <a:close/>
              </a:path>
            </a:pathLst>
          </a:custGeom>
          <a:solidFill>
            <a:srgbClr val="C5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3825747" y="5342382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7094"/>
                </a:moveTo>
                <a:lnTo>
                  <a:pt x="117094" y="117094"/>
                </a:lnTo>
                <a:lnTo>
                  <a:pt x="117094" y="0"/>
                </a:lnTo>
                <a:lnTo>
                  <a:pt x="0" y="0"/>
                </a:lnTo>
                <a:lnTo>
                  <a:pt x="0" y="1170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3814571" y="5563361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573" y="0"/>
                </a:moveTo>
                <a:lnTo>
                  <a:pt x="0" y="0"/>
                </a:lnTo>
                <a:lnTo>
                  <a:pt x="0" y="139573"/>
                </a:lnTo>
                <a:lnTo>
                  <a:pt x="139573" y="139573"/>
                </a:lnTo>
                <a:lnTo>
                  <a:pt x="139573" y="0"/>
                </a:lnTo>
                <a:close/>
              </a:path>
            </a:pathLst>
          </a:custGeom>
          <a:solidFill>
            <a:srgbClr val="F2A0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3814571" y="5563361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139573" y="0"/>
                </a:moveTo>
                <a:lnTo>
                  <a:pt x="0" y="0"/>
                </a:lnTo>
                <a:lnTo>
                  <a:pt x="0" y="139573"/>
                </a:lnTo>
                <a:lnTo>
                  <a:pt x="139573" y="139573"/>
                </a:lnTo>
                <a:lnTo>
                  <a:pt x="13957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4058158" y="2090927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solidFill>
            <a:srgbClr val="C5D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4058158" y="2090927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4043426" y="2308351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430" y="0"/>
                </a:moveTo>
                <a:lnTo>
                  <a:pt x="0" y="0"/>
                </a:lnTo>
                <a:lnTo>
                  <a:pt x="0" y="146430"/>
                </a:lnTo>
                <a:lnTo>
                  <a:pt x="146430" y="146430"/>
                </a:lnTo>
                <a:lnTo>
                  <a:pt x="146430" y="0"/>
                </a:lnTo>
                <a:close/>
              </a:path>
            </a:pathLst>
          </a:custGeom>
          <a:solidFill>
            <a:srgbClr val="ED9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4043426" y="2308351"/>
            <a:ext cx="146685" cy="146685"/>
          </a:xfrm>
          <a:custGeom>
            <a:avLst/>
            <a:gdLst/>
            <a:ahLst/>
            <a:cxnLst/>
            <a:rect l="l" t="t" r="r" b="b"/>
            <a:pathLst>
              <a:path w="146685" h="146685">
                <a:moveTo>
                  <a:pt x="146430" y="0"/>
                </a:moveTo>
                <a:lnTo>
                  <a:pt x="0" y="0"/>
                </a:lnTo>
                <a:lnTo>
                  <a:pt x="0" y="146430"/>
                </a:lnTo>
                <a:lnTo>
                  <a:pt x="146430" y="146430"/>
                </a:lnTo>
                <a:lnTo>
                  <a:pt x="1464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4069841" y="2567051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0" y="93599"/>
                </a:moveTo>
                <a:lnTo>
                  <a:pt x="93599" y="93599"/>
                </a:lnTo>
                <a:lnTo>
                  <a:pt x="93599" y="0"/>
                </a:lnTo>
                <a:lnTo>
                  <a:pt x="0" y="0"/>
                </a:lnTo>
                <a:lnTo>
                  <a:pt x="0" y="93599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4069841" y="2567051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0" y="93599"/>
                </a:moveTo>
                <a:lnTo>
                  <a:pt x="93599" y="93599"/>
                </a:lnTo>
                <a:lnTo>
                  <a:pt x="93599" y="0"/>
                </a:lnTo>
                <a:lnTo>
                  <a:pt x="0" y="0"/>
                </a:lnTo>
                <a:lnTo>
                  <a:pt x="0" y="935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4086478" y="2815970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60198"/>
                </a:moveTo>
                <a:lnTo>
                  <a:pt x="60198" y="60198"/>
                </a:lnTo>
                <a:lnTo>
                  <a:pt x="60198" y="0"/>
                </a:lnTo>
                <a:lnTo>
                  <a:pt x="0" y="0"/>
                </a:lnTo>
                <a:lnTo>
                  <a:pt x="0" y="60198"/>
                </a:lnTo>
                <a:close/>
              </a:path>
            </a:pathLst>
          </a:custGeom>
          <a:solidFill>
            <a:srgbClr val="EF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4086478" y="2815970"/>
            <a:ext cx="60325" cy="60325"/>
          </a:xfrm>
          <a:custGeom>
            <a:avLst/>
            <a:gdLst/>
            <a:ahLst/>
            <a:cxnLst/>
            <a:rect l="l" t="t" r="r" b="b"/>
            <a:pathLst>
              <a:path w="60325" h="60325">
                <a:moveTo>
                  <a:pt x="0" y="60198"/>
                </a:moveTo>
                <a:lnTo>
                  <a:pt x="60198" y="60198"/>
                </a:lnTo>
                <a:lnTo>
                  <a:pt x="60198" y="0"/>
                </a:lnTo>
                <a:lnTo>
                  <a:pt x="0" y="0"/>
                </a:lnTo>
                <a:lnTo>
                  <a:pt x="0" y="601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4058158" y="3019932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solidFill>
            <a:srgbClr val="C5D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4058158" y="3019932"/>
            <a:ext cx="116839" cy="116839"/>
          </a:xfrm>
          <a:custGeom>
            <a:avLst/>
            <a:gdLst/>
            <a:ahLst/>
            <a:cxnLst/>
            <a:rect l="l" t="t" r="r" b="b"/>
            <a:pathLst>
              <a:path w="116839" h="116839">
                <a:moveTo>
                  <a:pt x="0" y="116839"/>
                </a:moveTo>
                <a:lnTo>
                  <a:pt x="116839" y="116839"/>
                </a:lnTo>
                <a:lnTo>
                  <a:pt x="116839" y="0"/>
                </a:lnTo>
                <a:lnTo>
                  <a:pt x="0" y="0"/>
                </a:lnTo>
                <a:lnTo>
                  <a:pt x="0" y="1168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4063365" y="325729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106552"/>
                </a:moveTo>
                <a:lnTo>
                  <a:pt x="106552" y="106552"/>
                </a:lnTo>
                <a:lnTo>
                  <a:pt x="106552" y="0"/>
                </a:lnTo>
                <a:lnTo>
                  <a:pt x="0" y="0"/>
                </a:lnTo>
                <a:lnTo>
                  <a:pt x="0" y="106552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4063365" y="325729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0" y="106552"/>
                </a:moveTo>
                <a:lnTo>
                  <a:pt x="106552" y="106552"/>
                </a:lnTo>
                <a:lnTo>
                  <a:pt x="106552" y="0"/>
                </a:lnTo>
                <a:lnTo>
                  <a:pt x="0" y="0"/>
                </a:lnTo>
                <a:lnTo>
                  <a:pt x="0" y="1065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4058030" y="3484371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6966"/>
                </a:moveTo>
                <a:lnTo>
                  <a:pt x="116966" y="116966"/>
                </a:lnTo>
                <a:lnTo>
                  <a:pt x="116966" y="0"/>
                </a:lnTo>
                <a:lnTo>
                  <a:pt x="0" y="0"/>
                </a:lnTo>
                <a:lnTo>
                  <a:pt x="0" y="116966"/>
                </a:lnTo>
                <a:close/>
              </a:path>
            </a:pathLst>
          </a:custGeom>
          <a:solidFill>
            <a:srgbClr val="C5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4058030" y="3484371"/>
            <a:ext cx="117475" cy="117475"/>
          </a:xfrm>
          <a:custGeom>
            <a:avLst/>
            <a:gdLst/>
            <a:ahLst/>
            <a:cxnLst/>
            <a:rect l="l" t="t" r="r" b="b"/>
            <a:pathLst>
              <a:path w="117475" h="117475">
                <a:moveTo>
                  <a:pt x="0" y="116966"/>
                </a:moveTo>
                <a:lnTo>
                  <a:pt x="116966" y="116966"/>
                </a:lnTo>
                <a:lnTo>
                  <a:pt x="116966" y="0"/>
                </a:lnTo>
                <a:lnTo>
                  <a:pt x="0" y="0"/>
                </a:lnTo>
                <a:lnTo>
                  <a:pt x="0" y="1169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4062729" y="3721227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696"/>
                </a:moveTo>
                <a:lnTo>
                  <a:pt x="107696" y="107696"/>
                </a:lnTo>
                <a:lnTo>
                  <a:pt x="107696" y="0"/>
                </a:lnTo>
                <a:lnTo>
                  <a:pt x="0" y="0"/>
                </a:lnTo>
                <a:lnTo>
                  <a:pt x="0" y="107696"/>
                </a:lnTo>
                <a:close/>
              </a:path>
            </a:pathLst>
          </a:custGeom>
          <a:solidFill>
            <a:srgbClr val="D1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4062729" y="3721227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0" y="107696"/>
                </a:moveTo>
                <a:lnTo>
                  <a:pt x="107696" y="107696"/>
                </a:lnTo>
                <a:lnTo>
                  <a:pt x="107696" y="0"/>
                </a:lnTo>
                <a:lnTo>
                  <a:pt x="0" y="0"/>
                </a:lnTo>
                <a:lnTo>
                  <a:pt x="0" y="1076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4084828" y="3975608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500" y="0"/>
                </a:moveTo>
                <a:lnTo>
                  <a:pt x="0" y="0"/>
                </a:lnTo>
                <a:lnTo>
                  <a:pt x="0" y="63500"/>
                </a:lnTo>
                <a:lnTo>
                  <a:pt x="63500" y="63500"/>
                </a:lnTo>
                <a:lnTo>
                  <a:pt x="63500" y="0"/>
                </a:lnTo>
                <a:close/>
              </a:path>
            </a:pathLst>
          </a:custGeom>
          <a:solidFill>
            <a:srgbClr val="FBE8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4084828" y="3975608"/>
            <a:ext cx="63500" cy="63500"/>
          </a:xfrm>
          <a:custGeom>
            <a:avLst/>
            <a:gdLst/>
            <a:ahLst/>
            <a:cxnLst/>
            <a:rect l="l" t="t" r="r" b="b"/>
            <a:pathLst>
              <a:path w="63500" h="63500">
                <a:moveTo>
                  <a:pt x="63500" y="0"/>
                </a:moveTo>
                <a:lnTo>
                  <a:pt x="0" y="0"/>
                </a:lnTo>
                <a:lnTo>
                  <a:pt x="0" y="63500"/>
                </a:lnTo>
                <a:lnTo>
                  <a:pt x="63500" y="63500"/>
                </a:lnTo>
                <a:lnTo>
                  <a:pt x="6350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4068317" y="419138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520" y="0"/>
                </a:moveTo>
                <a:lnTo>
                  <a:pt x="0" y="0"/>
                </a:lnTo>
                <a:lnTo>
                  <a:pt x="0" y="96520"/>
                </a:lnTo>
                <a:lnTo>
                  <a:pt x="96520" y="96520"/>
                </a:lnTo>
                <a:lnTo>
                  <a:pt x="96520" y="0"/>
                </a:lnTo>
                <a:close/>
              </a:path>
            </a:pathLst>
          </a:custGeom>
          <a:solidFill>
            <a:srgbClr val="FDD7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4068317" y="419138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520" y="0"/>
                </a:moveTo>
                <a:lnTo>
                  <a:pt x="0" y="0"/>
                </a:lnTo>
                <a:lnTo>
                  <a:pt x="0" y="96520"/>
                </a:lnTo>
                <a:lnTo>
                  <a:pt x="96520" y="96520"/>
                </a:lnTo>
                <a:lnTo>
                  <a:pt x="965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4052442" y="440766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8269"/>
                </a:moveTo>
                <a:lnTo>
                  <a:pt x="128270" y="128269"/>
                </a:lnTo>
                <a:lnTo>
                  <a:pt x="12827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solidFill>
            <a:srgbClr val="B4D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4052442" y="4407661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8269"/>
                </a:moveTo>
                <a:lnTo>
                  <a:pt x="128270" y="128269"/>
                </a:lnTo>
                <a:lnTo>
                  <a:pt x="128270" y="0"/>
                </a:lnTo>
                <a:lnTo>
                  <a:pt x="0" y="0"/>
                </a:lnTo>
                <a:lnTo>
                  <a:pt x="0" y="1282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4063238" y="465074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806"/>
                </a:moveTo>
                <a:lnTo>
                  <a:pt x="106807" y="106806"/>
                </a:lnTo>
                <a:lnTo>
                  <a:pt x="106807" y="0"/>
                </a:lnTo>
                <a:lnTo>
                  <a:pt x="0" y="0"/>
                </a:lnTo>
                <a:lnTo>
                  <a:pt x="0" y="106806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4063238" y="465074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806"/>
                </a:moveTo>
                <a:lnTo>
                  <a:pt x="106807" y="106806"/>
                </a:lnTo>
                <a:lnTo>
                  <a:pt x="106807" y="0"/>
                </a:lnTo>
                <a:lnTo>
                  <a:pt x="0" y="0"/>
                </a:lnTo>
                <a:lnTo>
                  <a:pt x="0" y="10680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4077589" y="489737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8104" y="0"/>
                </a:moveTo>
                <a:lnTo>
                  <a:pt x="0" y="0"/>
                </a:lnTo>
                <a:lnTo>
                  <a:pt x="0" y="78105"/>
                </a:lnTo>
                <a:lnTo>
                  <a:pt x="78104" y="78105"/>
                </a:lnTo>
                <a:lnTo>
                  <a:pt x="78104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4077589" y="4897373"/>
            <a:ext cx="78105" cy="78105"/>
          </a:xfrm>
          <a:custGeom>
            <a:avLst/>
            <a:gdLst/>
            <a:ahLst/>
            <a:cxnLst/>
            <a:rect l="l" t="t" r="r" b="b"/>
            <a:pathLst>
              <a:path w="78104" h="78104">
                <a:moveTo>
                  <a:pt x="78104" y="0"/>
                </a:moveTo>
                <a:lnTo>
                  <a:pt x="0" y="0"/>
                </a:lnTo>
                <a:lnTo>
                  <a:pt x="0" y="78105"/>
                </a:lnTo>
                <a:lnTo>
                  <a:pt x="78104" y="78105"/>
                </a:lnTo>
                <a:lnTo>
                  <a:pt x="7810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4093845" y="514591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4093845" y="514591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0" y="45466"/>
                </a:moveTo>
                <a:lnTo>
                  <a:pt x="45465" y="45466"/>
                </a:lnTo>
                <a:lnTo>
                  <a:pt x="45465" y="0"/>
                </a:lnTo>
                <a:lnTo>
                  <a:pt x="0" y="0"/>
                </a:lnTo>
                <a:lnTo>
                  <a:pt x="0" y="454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4027551" y="531190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054"/>
                </a:moveTo>
                <a:lnTo>
                  <a:pt x="178053" y="178054"/>
                </a:lnTo>
                <a:lnTo>
                  <a:pt x="178053" y="0"/>
                </a:lnTo>
                <a:lnTo>
                  <a:pt x="0" y="0"/>
                </a:lnTo>
                <a:lnTo>
                  <a:pt x="0" y="178054"/>
                </a:lnTo>
                <a:close/>
              </a:path>
            </a:pathLst>
          </a:custGeom>
          <a:solidFill>
            <a:srgbClr val="4594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4027551" y="531190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0" y="178054"/>
                </a:moveTo>
                <a:lnTo>
                  <a:pt x="178053" y="178054"/>
                </a:lnTo>
                <a:lnTo>
                  <a:pt x="178053" y="0"/>
                </a:lnTo>
                <a:lnTo>
                  <a:pt x="0" y="0"/>
                </a:lnTo>
                <a:lnTo>
                  <a:pt x="0" y="17805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4062984" y="557949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solidFill>
            <a:srgbClr val="FBCC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4062984" y="5579490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107314" y="0"/>
                </a:moveTo>
                <a:lnTo>
                  <a:pt x="0" y="0"/>
                </a:lnTo>
                <a:lnTo>
                  <a:pt x="0" y="107314"/>
                </a:lnTo>
                <a:lnTo>
                  <a:pt x="107314" y="107314"/>
                </a:lnTo>
                <a:lnTo>
                  <a:pt x="1073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4282185" y="231495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0"/>
                </a:moveTo>
                <a:lnTo>
                  <a:pt x="0" y="0"/>
                </a:lnTo>
                <a:lnTo>
                  <a:pt x="0" y="133350"/>
                </a:lnTo>
                <a:lnTo>
                  <a:pt x="133350" y="133350"/>
                </a:lnTo>
                <a:lnTo>
                  <a:pt x="133350" y="0"/>
                </a:lnTo>
                <a:close/>
              </a:path>
            </a:pathLst>
          </a:custGeom>
          <a:solidFill>
            <a:srgbClr val="F5AA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4282185" y="2314955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350" y="0"/>
                </a:moveTo>
                <a:lnTo>
                  <a:pt x="0" y="0"/>
                </a:lnTo>
                <a:lnTo>
                  <a:pt x="0" y="133350"/>
                </a:lnTo>
                <a:lnTo>
                  <a:pt x="133350" y="133350"/>
                </a:lnTo>
                <a:lnTo>
                  <a:pt x="1333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4235830" y="2500757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0" y="226060"/>
                </a:moveTo>
                <a:lnTo>
                  <a:pt x="226060" y="226060"/>
                </a:lnTo>
                <a:lnTo>
                  <a:pt x="226060" y="0"/>
                </a:lnTo>
                <a:lnTo>
                  <a:pt x="0" y="0"/>
                </a:lnTo>
                <a:lnTo>
                  <a:pt x="0" y="226060"/>
                </a:lnTo>
                <a:close/>
              </a:path>
            </a:pathLst>
          </a:custGeom>
          <a:solidFill>
            <a:srgbClr val="08356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4235830" y="2500757"/>
            <a:ext cx="226060" cy="226060"/>
          </a:xfrm>
          <a:custGeom>
            <a:avLst/>
            <a:gdLst/>
            <a:ahLst/>
            <a:cxnLst/>
            <a:rect l="l" t="t" r="r" b="b"/>
            <a:pathLst>
              <a:path w="226060" h="226060">
                <a:moveTo>
                  <a:pt x="0" y="226060"/>
                </a:moveTo>
                <a:lnTo>
                  <a:pt x="226060" y="226060"/>
                </a:lnTo>
                <a:lnTo>
                  <a:pt x="226060" y="0"/>
                </a:lnTo>
                <a:lnTo>
                  <a:pt x="0" y="0"/>
                </a:lnTo>
                <a:lnTo>
                  <a:pt x="0" y="22606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4265040" y="276225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167639"/>
                </a:moveTo>
                <a:lnTo>
                  <a:pt x="167639" y="167639"/>
                </a:lnTo>
                <a:lnTo>
                  <a:pt x="167639" y="0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solidFill>
            <a:srgbClr val="64A5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4265040" y="276225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167639"/>
                </a:moveTo>
                <a:lnTo>
                  <a:pt x="167639" y="167639"/>
                </a:lnTo>
                <a:lnTo>
                  <a:pt x="167639" y="0"/>
                </a:lnTo>
                <a:lnTo>
                  <a:pt x="0" y="0"/>
                </a:lnTo>
                <a:lnTo>
                  <a:pt x="0" y="1676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4241800" y="2971292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30">
                <a:moveTo>
                  <a:pt x="0" y="214122"/>
                </a:moveTo>
                <a:lnTo>
                  <a:pt x="214122" y="214122"/>
                </a:lnTo>
                <a:lnTo>
                  <a:pt x="214122" y="0"/>
                </a:lnTo>
                <a:lnTo>
                  <a:pt x="0" y="0"/>
                </a:lnTo>
                <a:lnTo>
                  <a:pt x="0" y="214122"/>
                </a:lnTo>
                <a:close/>
              </a:path>
            </a:pathLst>
          </a:custGeom>
          <a:solidFill>
            <a:srgbClr val="165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4241800" y="2971292"/>
            <a:ext cx="214629" cy="214629"/>
          </a:xfrm>
          <a:custGeom>
            <a:avLst/>
            <a:gdLst/>
            <a:ahLst/>
            <a:cxnLst/>
            <a:rect l="l" t="t" r="r" b="b"/>
            <a:pathLst>
              <a:path w="214629" h="214630">
                <a:moveTo>
                  <a:pt x="0" y="214122"/>
                </a:moveTo>
                <a:lnTo>
                  <a:pt x="214122" y="214122"/>
                </a:lnTo>
                <a:lnTo>
                  <a:pt x="214122" y="0"/>
                </a:lnTo>
                <a:lnTo>
                  <a:pt x="0" y="0"/>
                </a:lnTo>
                <a:lnTo>
                  <a:pt x="0" y="2141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4260469" y="322224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6784"/>
                </a:moveTo>
                <a:lnTo>
                  <a:pt x="176784" y="176784"/>
                </a:lnTo>
                <a:lnTo>
                  <a:pt x="176784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solidFill>
            <a:srgbClr val="499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4260469" y="3222244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6784"/>
                </a:moveTo>
                <a:lnTo>
                  <a:pt x="176784" y="176784"/>
                </a:lnTo>
                <a:lnTo>
                  <a:pt x="176784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bk object 335"/>
          <p:cNvSpPr/>
          <p:nvPr/>
        </p:nvSpPr>
        <p:spPr>
          <a:xfrm>
            <a:off x="4248911" y="3442970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199771"/>
                </a:moveTo>
                <a:lnTo>
                  <a:pt x="199771" y="199771"/>
                </a:lnTo>
                <a:lnTo>
                  <a:pt x="199771" y="0"/>
                </a:lnTo>
                <a:lnTo>
                  <a:pt x="0" y="0"/>
                </a:lnTo>
                <a:lnTo>
                  <a:pt x="0" y="199771"/>
                </a:lnTo>
                <a:close/>
              </a:path>
            </a:pathLst>
          </a:custGeom>
          <a:solidFill>
            <a:srgbClr val="2A6F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bk object 336"/>
          <p:cNvSpPr/>
          <p:nvPr/>
        </p:nvSpPr>
        <p:spPr>
          <a:xfrm>
            <a:off x="4248911" y="3442970"/>
            <a:ext cx="200025" cy="200025"/>
          </a:xfrm>
          <a:custGeom>
            <a:avLst/>
            <a:gdLst/>
            <a:ahLst/>
            <a:cxnLst/>
            <a:rect l="l" t="t" r="r" b="b"/>
            <a:pathLst>
              <a:path w="200025" h="200025">
                <a:moveTo>
                  <a:pt x="0" y="199771"/>
                </a:moveTo>
                <a:lnTo>
                  <a:pt x="199771" y="199771"/>
                </a:lnTo>
                <a:lnTo>
                  <a:pt x="199771" y="0"/>
                </a:lnTo>
                <a:lnTo>
                  <a:pt x="0" y="0"/>
                </a:lnTo>
                <a:lnTo>
                  <a:pt x="0" y="19977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bk object 337"/>
          <p:cNvSpPr/>
          <p:nvPr/>
        </p:nvSpPr>
        <p:spPr>
          <a:xfrm>
            <a:off x="4271517" y="3697859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559"/>
                </a:moveTo>
                <a:lnTo>
                  <a:pt x="154559" y="154559"/>
                </a:lnTo>
                <a:lnTo>
                  <a:pt x="154559" y="0"/>
                </a:lnTo>
                <a:lnTo>
                  <a:pt x="0" y="0"/>
                </a:lnTo>
                <a:lnTo>
                  <a:pt x="0" y="154559"/>
                </a:lnTo>
                <a:close/>
              </a:path>
            </a:pathLst>
          </a:custGeom>
          <a:solidFill>
            <a:srgbClr val="83BA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bk object 338"/>
          <p:cNvSpPr/>
          <p:nvPr/>
        </p:nvSpPr>
        <p:spPr>
          <a:xfrm>
            <a:off x="4271517" y="3697859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559"/>
                </a:moveTo>
                <a:lnTo>
                  <a:pt x="154559" y="154559"/>
                </a:lnTo>
                <a:lnTo>
                  <a:pt x="154559" y="0"/>
                </a:lnTo>
                <a:lnTo>
                  <a:pt x="0" y="0"/>
                </a:lnTo>
                <a:lnTo>
                  <a:pt x="0" y="1545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bk object 339"/>
          <p:cNvSpPr/>
          <p:nvPr/>
        </p:nvSpPr>
        <p:spPr>
          <a:xfrm>
            <a:off x="4272279" y="3930777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162"/>
                </a:moveTo>
                <a:lnTo>
                  <a:pt x="153162" y="153162"/>
                </a:lnTo>
                <a:lnTo>
                  <a:pt x="153162" y="0"/>
                </a:lnTo>
                <a:lnTo>
                  <a:pt x="0" y="0"/>
                </a:lnTo>
                <a:lnTo>
                  <a:pt x="0" y="153162"/>
                </a:lnTo>
                <a:close/>
              </a:path>
            </a:pathLst>
          </a:custGeom>
          <a:solidFill>
            <a:srgbClr val="86BC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bk object 340"/>
          <p:cNvSpPr/>
          <p:nvPr/>
        </p:nvSpPr>
        <p:spPr>
          <a:xfrm>
            <a:off x="4272279" y="3930777"/>
            <a:ext cx="153670" cy="153670"/>
          </a:xfrm>
          <a:custGeom>
            <a:avLst/>
            <a:gdLst/>
            <a:ahLst/>
            <a:cxnLst/>
            <a:rect l="l" t="t" r="r" b="b"/>
            <a:pathLst>
              <a:path w="153670" h="153670">
                <a:moveTo>
                  <a:pt x="0" y="153162"/>
                </a:moveTo>
                <a:lnTo>
                  <a:pt x="153162" y="153162"/>
                </a:lnTo>
                <a:lnTo>
                  <a:pt x="153162" y="0"/>
                </a:lnTo>
                <a:lnTo>
                  <a:pt x="0" y="0"/>
                </a:lnTo>
                <a:lnTo>
                  <a:pt x="0" y="1531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bk object 341"/>
          <p:cNvSpPr/>
          <p:nvPr/>
        </p:nvSpPr>
        <p:spPr>
          <a:xfrm>
            <a:off x="4285107" y="4175886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0" y="127508"/>
                </a:moveTo>
                <a:lnTo>
                  <a:pt x="127508" y="127508"/>
                </a:lnTo>
                <a:lnTo>
                  <a:pt x="127508" y="0"/>
                </a:lnTo>
                <a:lnTo>
                  <a:pt x="0" y="0"/>
                </a:lnTo>
                <a:lnTo>
                  <a:pt x="0" y="127508"/>
                </a:lnTo>
                <a:close/>
              </a:path>
            </a:pathLst>
          </a:custGeom>
          <a:solidFill>
            <a:srgbClr val="B5D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bk object 342"/>
          <p:cNvSpPr/>
          <p:nvPr/>
        </p:nvSpPr>
        <p:spPr>
          <a:xfrm>
            <a:off x="4285107" y="4175886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0" y="127508"/>
                </a:moveTo>
                <a:lnTo>
                  <a:pt x="127508" y="127508"/>
                </a:lnTo>
                <a:lnTo>
                  <a:pt x="127508" y="0"/>
                </a:lnTo>
                <a:lnTo>
                  <a:pt x="0" y="0"/>
                </a:lnTo>
                <a:lnTo>
                  <a:pt x="0" y="12750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bk object 343"/>
          <p:cNvSpPr/>
          <p:nvPr/>
        </p:nvSpPr>
        <p:spPr>
          <a:xfrm>
            <a:off x="4293870" y="441693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109854" y="0"/>
                </a:moveTo>
                <a:lnTo>
                  <a:pt x="0" y="0"/>
                </a:lnTo>
                <a:lnTo>
                  <a:pt x="0" y="109855"/>
                </a:lnTo>
                <a:lnTo>
                  <a:pt x="109854" y="109855"/>
                </a:lnTo>
                <a:lnTo>
                  <a:pt x="109854" y="0"/>
                </a:lnTo>
                <a:close/>
              </a:path>
            </a:pathLst>
          </a:custGeom>
          <a:solidFill>
            <a:srgbClr val="FBC9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bk object 344"/>
          <p:cNvSpPr/>
          <p:nvPr/>
        </p:nvSpPr>
        <p:spPr>
          <a:xfrm>
            <a:off x="4293870" y="4416933"/>
            <a:ext cx="109855" cy="109855"/>
          </a:xfrm>
          <a:custGeom>
            <a:avLst/>
            <a:gdLst/>
            <a:ahLst/>
            <a:cxnLst/>
            <a:rect l="l" t="t" r="r" b="b"/>
            <a:pathLst>
              <a:path w="109854" h="109854">
                <a:moveTo>
                  <a:pt x="109854" y="0"/>
                </a:moveTo>
                <a:lnTo>
                  <a:pt x="0" y="0"/>
                </a:lnTo>
                <a:lnTo>
                  <a:pt x="0" y="109855"/>
                </a:lnTo>
                <a:lnTo>
                  <a:pt x="109854" y="109855"/>
                </a:lnTo>
                <a:lnTo>
                  <a:pt x="1098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bk object 345"/>
          <p:cNvSpPr/>
          <p:nvPr/>
        </p:nvSpPr>
        <p:spPr>
          <a:xfrm>
            <a:off x="4312665" y="466788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389" y="0"/>
                </a:moveTo>
                <a:lnTo>
                  <a:pt x="0" y="0"/>
                </a:lnTo>
                <a:lnTo>
                  <a:pt x="0" y="72389"/>
                </a:lnTo>
                <a:lnTo>
                  <a:pt x="72389" y="72389"/>
                </a:lnTo>
                <a:lnTo>
                  <a:pt x="72389" y="0"/>
                </a:lnTo>
                <a:close/>
              </a:path>
            </a:pathLst>
          </a:custGeom>
          <a:solidFill>
            <a:srgbClr val="FCE4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bk object 346"/>
          <p:cNvSpPr/>
          <p:nvPr/>
        </p:nvSpPr>
        <p:spPr>
          <a:xfrm>
            <a:off x="4312665" y="4667884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89" h="72389">
                <a:moveTo>
                  <a:pt x="72389" y="0"/>
                </a:moveTo>
                <a:lnTo>
                  <a:pt x="0" y="0"/>
                </a:lnTo>
                <a:lnTo>
                  <a:pt x="0" y="72389"/>
                </a:lnTo>
                <a:lnTo>
                  <a:pt x="72389" y="72389"/>
                </a:lnTo>
                <a:lnTo>
                  <a:pt x="7238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bk object 347"/>
          <p:cNvSpPr/>
          <p:nvPr/>
        </p:nvSpPr>
        <p:spPr>
          <a:xfrm>
            <a:off x="4307840" y="4895341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042"/>
                </a:moveTo>
                <a:lnTo>
                  <a:pt x="82041" y="82042"/>
                </a:lnTo>
                <a:lnTo>
                  <a:pt x="82041" y="0"/>
                </a:lnTo>
                <a:lnTo>
                  <a:pt x="0" y="0"/>
                </a:lnTo>
                <a:lnTo>
                  <a:pt x="0" y="82042"/>
                </a:lnTo>
                <a:close/>
              </a:path>
            </a:pathLst>
          </a:custGeom>
          <a:solidFill>
            <a:srgbClr val="E4EE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bk object 348"/>
          <p:cNvSpPr/>
          <p:nvPr/>
        </p:nvSpPr>
        <p:spPr>
          <a:xfrm>
            <a:off x="4307840" y="4895341"/>
            <a:ext cx="82550" cy="82550"/>
          </a:xfrm>
          <a:custGeom>
            <a:avLst/>
            <a:gdLst/>
            <a:ahLst/>
            <a:cxnLst/>
            <a:rect l="l" t="t" r="r" b="b"/>
            <a:pathLst>
              <a:path w="82550" h="82550">
                <a:moveTo>
                  <a:pt x="0" y="82042"/>
                </a:moveTo>
                <a:lnTo>
                  <a:pt x="82041" y="82042"/>
                </a:lnTo>
                <a:lnTo>
                  <a:pt x="82041" y="0"/>
                </a:lnTo>
                <a:lnTo>
                  <a:pt x="0" y="0"/>
                </a:lnTo>
                <a:lnTo>
                  <a:pt x="0" y="820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bk object 349"/>
          <p:cNvSpPr/>
          <p:nvPr/>
        </p:nvSpPr>
        <p:spPr>
          <a:xfrm>
            <a:off x="4307459" y="5127244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82803" y="0"/>
                </a:moveTo>
                <a:lnTo>
                  <a:pt x="0" y="0"/>
                </a:lnTo>
                <a:lnTo>
                  <a:pt x="0" y="82803"/>
                </a:lnTo>
                <a:lnTo>
                  <a:pt x="82803" y="82803"/>
                </a:lnTo>
                <a:lnTo>
                  <a:pt x="82803" y="0"/>
                </a:lnTo>
                <a:close/>
              </a:path>
            </a:pathLst>
          </a:custGeom>
          <a:solidFill>
            <a:srgbClr val="FCE0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bk object 350"/>
          <p:cNvSpPr/>
          <p:nvPr/>
        </p:nvSpPr>
        <p:spPr>
          <a:xfrm>
            <a:off x="4307459" y="5127244"/>
            <a:ext cx="83185" cy="83185"/>
          </a:xfrm>
          <a:custGeom>
            <a:avLst/>
            <a:gdLst/>
            <a:ahLst/>
            <a:cxnLst/>
            <a:rect l="l" t="t" r="r" b="b"/>
            <a:pathLst>
              <a:path w="83185" h="83185">
                <a:moveTo>
                  <a:pt x="82803" y="0"/>
                </a:moveTo>
                <a:lnTo>
                  <a:pt x="0" y="0"/>
                </a:lnTo>
                <a:lnTo>
                  <a:pt x="0" y="82803"/>
                </a:lnTo>
                <a:lnTo>
                  <a:pt x="82803" y="82803"/>
                </a:lnTo>
                <a:lnTo>
                  <a:pt x="828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bk object 351"/>
          <p:cNvSpPr/>
          <p:nvPr/>
        </p:nvSpPr>
        <p:spPr>
          <a:xfrm>
            <a:off x="4301363" y="535343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4996"/>
                </a:moveTo>
                <a:lnTo>
                  <a:pt x="94996" y="94996"/>
                </a:lnTo>
                <a:lnTo>
                  <a:pt x="94996" y="0"/>
                </a:lnTo>
                <a:lnTo>
                  <a:pt x="0" y="0"/>
                </a:lnTo>
                <a:lnTo>
                  <a:pt x="0" y="94996"/>
                </a:lnTo>
                <a:close/>
              </a:path>
            </a:pathLst>
          </a:custGeom>
          <a:solidFill>
            <a:srgbClr val="DB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bk object 352"/>
          <p:cNvSpPr/>
          <p:nvPr/>
        </p:nvSpPr>
        <p:spPr>
          <a:xfrm>
            <a:off x="4301363" y="535343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94996"/>
                </a:moveTo>
                <a:lnTo>
                  <a:pt x="94996" y="94996"/>
                </a:lnTo>
                <a:lnTo>
                  <a:pt x="94996" y="0"/>
                </a:lnTo>
                <a:lnTo>
                  <a:pt x="0" y="0"/>
                </a:lnTo>
                <a:lnTo>
                  <a:pt x="0" y="9499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bk object 353"/>
          <p:cNvSpPr/>
          <p:nvPr/>
        </p:nvSpPr>
        <p:spPr>
          <a:xfrm>
            <a:off x="4287392" y="5571616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2936"/>
                </a:moveTo>
                <a:lnTo>
                  <a:pt x="122936" y="122936"/>
                </a:lnTo>
                <a:lnTo>
                  <a:pt x="122936" y="0"/>
                </a:lnTo>
                <a:lnTo>
                  <a:pt x="0" y="0"/>
                </a:lnTo>
                <a:lnTo>
                  <a:pt x="0" y="122936"/>
                </a:lnTo>
                <a:close/>
              </a:path>
            </a:pathLst>
          </a:custGeom>
          <a:solidFill>
            <a:srgbClr val="BCD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bk object 354"/>
          <p:cNvSpPr/>
          <p:nvPr/>
        </p:nvSpPr>
        <p:spPr>
          <a:xfrm>
            <a:off x="4287392" y="5571616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0" y="122936"/>
                </a:moveTo>
                <a:lnTo>
                  <a:pt x="122936" y="122936"/>
                </a:lnTo>
                <a:lnTo>
                  <a:pt x="122936" y="0"/>
                </a:lnTo>
                <a:lnTo>
                  <a:pt x="0" y="0"/>
                </a:lnTo>
                <a:lnTo>
                  <a:pt x="0" y="12293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bk object 355"/>
          <p:cNvSpPr/>
          <p:nvPr/>
        </p:nvSpPr>
        <p:spPr>
          <a:xfrm>
            <a:off x="4519803" y="255257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54" y="0"/>
                </a:moveTo>
                <a:lnTo>
                  <a:pt x="0" y="0"/>
                </a:lnTo>
                <a:lnTo>
                  <a:pt x="0" y="122554"/>
                </a:lnTo>
                <a:lnTo>
                  <a:pt x="122554" y="122554"/>
                </a:lnTo>
                <a:lnTo>
                  <a:pt x="122554" y="0"/>
                </a:lnTo>
                <a:close/>
              </a:path>
            </a:pathLst>
          </a:custGeom>
          <a:solidFill>
            <a:srgbClr val="F8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bk object 356"/>
          <p:cNvSpPr/>
          <p:nvPr/>
        </p:nvSpPr>
        <p:spPr>
          <a:xfrm>
            <a:off x="4519803" y="2552573"/>
            <a:ext cx="122555" cy="122555"/>
          </a:xfrm>
          <a:custGeom>
            <a:avLst/>
            <a:gdLst/>
            <a:ahLst/>
            <a:cxnLst/>
            <a:rect l="l" t="t" r="r" b="b"/>
            <a:pathLst>
              <a:path w="122554" h="122555">
                <a:moveTo>
                  <a:pt x="122554" y="0"/>
                </a:moveTo>
                <a:lnTo>
                  <a:pt x="0" y="0"/>
                </a:lnTo>
                <a:lnTo>
                  <a:pt x="0" y="122554"/>
                </a:lnTo>
                <a:lnTo>
                  <a:pt x="122554" y="122554"/>
                </a:lnTo>
                <a:lnTo>
                  <a:pt x="1225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bk object 357"/>
          <p:cNvSpPr/>
          <p:nvPr/>
        </p:nvSpPr>
        <p:spPr>
          <a:xfrm>
            <a:off x="4488307" y="2753232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185547" y="0"/>
                </a:moveTo>
                <a:lnTo>
                  <a:pt x="0" y="0"/>
                </a:lnTo>
                <a:lnTo>
                  <a:pt x="0" y="185547"/>
                </a:lnTo>
                <a:lnTo>
                  <a:pt x="185547" y="185547"/>
                </a:lnTo>
                <a:lnTo>
                  <a:pt x="185547" y="0"/>
                </a:lnTo>
                <a:close/>
              </a:path>
            </a:pathLst>
          </a:custGeom>
          <a:solidFill>
            <a:srgbClr val="C33E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bk object 358"/>
          <p:cNvSpPr/>
          <p:nvPr/>
        </p:nvSpPr>
        <p:spPr>
          <a:xfrm>
            <a:off x="4488307" y="2753232"/>
            <a:ext cx="186055" cy="186055"/>
          </a:xfrm>
          <a:custGeom>
            <a:avLst/>
            <a:gdLst/>
            <a:ahLst/>
            <a:cxnLst/>
            <a:rect l="l" t="t" r="r" b="b"/>
            <a:pathLst>
              <a:path w="186054" h="186055">
                <a:moveTo>
                  <a:pt x="185547" y="0"/>
                </a:moveTo>
                <a:lnTo>
                  <a:pt x="0" y="0"/>
                </a:lnTo>
                <a:lnTo>
                  <a:pt x="0" y="185547"/>
                </a:lnTo>
                <a:lnTo>
                  <a:pt x="185547" y="185547"/>
                </a:lnTo>
                <a:lnTo>
                  <a:pt x="18554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bk object 359"/>
          <p:cNvSpPr/>
          <p:nvPr/>
        </p:nvSpPr>
        <p:spPr>
          <a:xfrm>
            <a:off x="4520565" y="3017773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158" y="0"/>
                </a:moveTo>
                <a:lnTo>
                  <a:pt x="0" y="0"/>
                </a:lnTo>
                <a:lnTo>
                  <a:pt x="0" y="121158"/>
                </a:lnTo>
                <a:lnTo>
                  <a:pt x="121158" y="121158"/>
                </a:lnTo>
                <a:lnTo>
                  <a:pt x="121158" y="0"/>
                </a:lnTo>
                <a:close/>
              </a:path>
            </a:pathLst>
          </a:custGeom>
          <a:solidFill>
            <a:srgbClr val="F9BB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bk object 360"/>
          <p:cNvSpPr/>
          <p:nvPr/>
        </p:nvSpPr>
        <p:spPr>
          <a:xfrm>
            <a:off x="4520565" y="3017773"/>
            <a:ext cx="121285" cy="121285"/>
          </a:xfrm>
          <a:custGeom>
            <a:avLst/>
            <a:gdLst/>
            <a:ahLst/>
            <a:cxnLst/>
            <a:rect l="l" t="t" r="r" b="b"/>
            <a:pathLst>
              <a:path w="121285" h="121285">
                <a:moveTo>
                  <a:pt x="121158" y="0"/>
                </a:moveTo>
                <a:lnTo>
                  <a:pt x="0" y="0"/>
                </a:lnTo>
                <a:lnTo>
                  <a:pt x="0" y="121158"/>
                </a:lnTo>
                <a:lnTo>
                  <a:pt x="121158" y="121158"/>
                </a:lnTo>
                <a:lnTo>
                  <a:pt x="12115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bk object 361"/>
          <p:cNvSpPr/>
          <p:nvPr/>
        </p:nvSpPr>
        <p:spPr>
          <a:xfrm>
            <a:off x="4526026" y="3255645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109982"/>
                </a:moveTo>
                <a:lnTo>
                  <a:pt x="109982" y="109982"/>
                </a:lnTo>
                <a:lnTo>
                  <a:pt x="109982" y="0"/>
                </a:lnTo>
                <a:lnTo>
                  <a:pt x="0" y="0"/>
                </a:lnTo>
                <a:lnTo>
                  <a:pt x="0" y="109982"/>
                </a:lnTo>
                <a:close/>
              </a:path>
            </a:pathLst>
          </a:custGeom>
          <a:solidFill>
            <a:srgbClr val="CEE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bk object 362"/>
          <p:cNvSpPr/>
          <p:nvPr/>
        </p:nvSpPr>
        <p:spPr>
          <a:xfrm>
            <a:off x="4526026" y="3255645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0" y="109982"/>
                </a:moveTo>
                <a:lnTo>
                  <a:pt x="109982" y="109982"/>
                </a:lnTo>
                <a:lnTo>
                  <a:pt x="109982" y="0"/>
                </a:lnTo>
                <a:lnTo>
                  <a:pt x="0" y="0"/>
                </a:lnTo>
                <a:lnTo>
                  <a:pt x="0" y="1099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bk object 363"/>
          <p:cNvSpPr/>
          <p:nvPr/>
        </p:nvSpPr>
        <p:spPr>
          <a:xfrm>
            <a:off x="4495165" y="3456940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171830" y="0"/>
                </a:moveTo>
                <a:lnTo>
                  <a:pt x="0" y="0"/>
                </a:lnTo>
                <a:lnTo>
                  <a:pt x="0" y="171830"/>
                </a:lnTo>
                <a:lnTo>
                  <a:pt x="171830" y="171830"/>
                </a:lnTo>
                <a:lnTo>
                  <a:pt x="171830" y="0"/>
                </a:lnTo>
                <a:close/>
              </a:path>
            </a:pathLst>
          </a:custGeom>
          <a:solidFill>
            <a:srgbClr val="D45C4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bk object 364"/>
          <p:cNvSpPr/>
          <p:nvPr/>
        </p:nvSpPr>
        <p:spPr>
          <a:xfrm>
            <a:off x="4495165" y="3456940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5" h="172085">
                <a:moveTo>
                  <a:pt x="171830" y="0"/>
                </a:moveTo>
                <a:lnTo>
                  <a:pt x="0" y="0"/>
                </a:lnTo>
                <a:lnTo>
                  <a:pt x="0" y="171830"/>
                </a:lnTo>
                <a:lnTo>
                  <a:pt x="171830" y="171830"/>
                </a:lnTo>
                <a:lnTo>
                  <a:pt x="1718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bk object 365"/>
          <p:cNvSpPr/>
          <p:nvPr/>
        </p:nvSpPr>
        <p:spPr>
          <a:xfrm>
            <a:off x="4513960" y="3708019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238"/>
                </a:moveTo>
                <a:lnTo>
                  <a:pt x="134238" y="134238"/>
                </a:lnTo>
                <a:lnTo>
                  <a:pt x="134238" y="0"/>
                </a:lnTo>
                <a:lnTo>
                  <a:pt x="0" y="0"/>
                </a:lnTo>
                <a:lnTo>
                  <a:pt x="0" y="134238"/>
                </a:lnTo>
                <a:close/>
              </a:path>
            </a:pathLst>
          </a:custGeom>
          <a:solidFill>
            <a:srgbClr val="AAD1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bk object 366"/>
          <p:cNvSpPr/>
          <p:nvPr/>
        </p:nvSpPr>
        <p:spPr>
          <a:xfrm>
            <a:off x="4513960" y="3708019"/>
            <a:ext cx="134620" cy="134620"/>
          </a:xfrm>
          <a:custGeom>
            <a:avLst/>
            <a:gdLst/>
            <a:ahLst/>
            <a:cxnLst/>
            <a:rect l="l" t="t" r="r" b="b"/>
            <a:pathLst>
              <a:path w="134620" h="134620">
                <a:moveTo>
                  <a:pt x="0" y="134238"/>
                </a:moveTo>
                <a:lnTo>
                  <a:pt x="134238" y="134238"/>
                </a:lnTo>
                <a:lnTo>
                  <a:pt x="134238" y="0"/>
                </a:lnTo>
                <a:lnTo>
                  <a:pt x="0" y="0"/>
                </a:lnTo>
                <a:lnTo>
                  <a:pt x="0" y="1342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bk object 367"/>
          <p:cNvSpPr/>
          <p:nvPr/>
        </p:nvSpPr>
        <p:spPr>
          <a:xfrm>
            <a:off x="4486275" y="3912615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189484" y="0"/>
                </a:moveTo>
                <a:lnTo>
                  <a:pt x="0" y="0"/>
                </a:lnTo>
                <a:lnTo>
                  <a:pt x="0" y="189484"/>
                </a:lnTo>
                <a:lnTo>
                  <a:pt x="189484" y="189484"/>
                </a:lnTo>
                <a:lnTo>
                  <a:pt x="189484" y="0"/>
                </a:lnTo>
                <a:close/>
              </a:path>
            </a:pathLst>
          </a:custGeom>
          <a:solidFill>
            <a:srgbClr val="BD34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bk object 368"/>
          <p:cNvSpPr/>
          <p:nvPr/>
        </p:nvSpPr>
        <p:spPr>
          <a:xfrm>
            <a:off x="4486275" y="3912615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189484" y="0"/>
                </a:moveTo>
                <a:lnTo>
                  <a:pt x="0" y="0"/>
                </a:lnTo>
                <a:lnTo>
                  <a:pt x="0" y="189484"/>
                </a:lnTo>
                <a:lnTo>
                  <a:pt x="189484" y="189484"/>
                </a:lnTo>
                <a:lnTo>
                  <a:pt x="18948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bk object 369"/>
          <p:cNvSpPr/>
          <p:nvPr/>
        </p:nvSpPr>
        <p:spPr>
          <a:xfrm>
            <a:off x="4491354" y="4149978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324" y="0"/>
                </a:moveTo>
                <a:lnTo>
                  <a:pt x="0" y="0"/>
                </a:lnTo>
                <a:lnTo>
                  <a:pt x="0" y="179324"/>
                </a:lnTo>
                <a:lnTo>
                  <a:pt x="179324" y="179324"/>
                </a:lnTo>
                <a:lnTo>
                  <a:pt x="179324" y="0"/>
                </a:lnTo>
                <a:close/>
              </a:path>
            </a:pathLst>
          </a:custGeom>
          <a:solidFill>
            <a:srgbClr val="CB4D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bk object 370"/>
          <p:cNvSpPr/>
          <p:nvPr/>
        </p:nvSpPr>
        <p:spPr>
          <a:xfrm>
            <a:off x="4491354" y="4149978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324" y="0"/>
                </a:moveTo>
                <a:lnTo>
                  <a:pt x="0" y="0"/>
                </a:lnTo>
                <a:lnTo>
                  <a:pt x="0" y="179324"/>
                </a:lnTo>
                <a:lnTo>
                  <a:pt x="179324" y="179324"/>
                </a:lnTo>
                <a:lnTo>
                  <a:pt x="1793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bk object 371"/>
          <p:cNvSpPr/>
          <p:nvPr/>
        </p:nvSpPr>
        <p:spPr>
          <a:xfrm>
            <a:off x="4534661" y="442556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709"/>
                </a:moveTo>
                <a:lnTo>
                  <a:pt x="92710" y="92709"/>
                </a:lnTo>
                <a:lnTo>
                  <a:pt x="92710" y="0"/>
                </a:lnTo>
                <a:lnTo>
                  <a:pt x="0" y="0"/>
                </a:lnTo>
                <a:lnTo>
                  <a:pt x="0" y="92709"/>
                </a:lnTo>
                <a:close/>
              </a:path>
            </a:pathLst>
          </a:custGeom>
          <a:solidFill>
            <a:srgbClr val="DD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bk object 372"/>
          <p:cNvSpPr/>
          <p:nvPr/>
        </p:nvSpPr>
        <p:spPr>
          <a:xfrm>
            <a:off x="4534661" y="4425569"/>
            <a:ext cx="92710" cy="92710"/>
          </a:xfrm>
          <a:custGeom>
            <a:avLst/>
            <a:gdLst/>
            <a:ahLst/>
            <a:cxnLst/>
            <a:rect l="l" t="t" r="r" b="b"/>
            <a:pathLst>
              <a:path w="92710" h="92710">
                <a:moveTo>
                  <a:pt x="0" y="92709"/>
                </a:moveTo>
                <a:lnTo>
                  <a:pt x="92710" y="92709"/>
                </a:lnTo>
                <a:lnTo>
                  <a:pt x="92710" y="0"/>
                </a:lnTo>
                <a:lnTo>
                  <a:pt x="0" y="0"/>
                </a:lnTo>
                <a:lnTo>
                  <a:pt x="0" y="9270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3" name="bk object 373"/>
          <p:cNvSpPr/>
          <p:nvPr/>
        </p:nvSpPr>
        <p:spPr>
          <a:xfrm>
            <a:off x="4517771" y="4640960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2"/>
                </a:lnTo>
                <a:lnTo>
                  <a:pt x="126491" y="126492"/>
                </a:lnTo>
                <a:lnTo>
                  <a:pt x="126491" y="0"/>
                </a:lnTo>
                <a:close/>
              </a:path>
            </a:pathLst>
          </a:custGeom>
          <a:solidFill>
            <a:srgbClr val="F7B4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bk object 374"/>
          <p:cNvSpPr/>
          <p:nvPr/>
        </p:nvSpPr>
        <p:spPr>
          <a:xfrm>
            <a:off x="4517771" y="4640960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126491" y="0"/>
                </a:moveTo>
                <a:lnTo>
                  <a:pt x="0" y="0"/>
                </a:lnTo>
                <a:lnTo>
                  <a:pt x="0" y="126492"/>
                </a:lnTo>
                <a:lnTo>
                  <a:pt x="126491" y="126492"/>
                </a:lnTo>
                <a:lnTo>
                  <a:pt x="12649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bk object 375"/>
          <p:cNvSpPr/>
          <p:nvPr/>
        </p:nvSpPr>
        <p:spPr>
          <a:xfrm>
            <a:off x="4503673" y="4858892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939"/>
                </a:moveTo>
                <a:lnTo>
                  <a:pt x="154939" y="154939"/>
                </a:lnTo>
                <a:lnTo>
                  <a:pt x="154939" y="0"/>
                </a:lnTo>
                <a:lnTo>
                  <a:pt x="0" y="0"/>
                </a:lnTo>
                <a:lnTo>
                  <a:pt x="0" y="154939"/>
                </a:lnTo>
                <a:close/>
              </a:path>
            </a:pathLst>
          </a:custGeom>
          <a:solidFill>
            <a:srgbClr val="82BA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bk object 376"/>
          <p:cNvSpPr/>
          <p:nvPr/>
        </p:nvSpPr>
        <p:spPr>
          <a:xfrm>
            <a:off x="4503673" y="4858892"/>
            <a:ext cx="154940" cy="154940"/>
          </a:xfrm>
          <a:custGeom>
            <a:avLst/>
            <a:gdLst/>
            <a:ahLst/>
            <a:cxnLst/>
            <a:rect l="l" t="t" r="r" b="b"/>
            <a:pathLst>
              <a:path w="154939" h="154939">
                <a:moveTo>
                  <a:pt x="0" y="154939"/>
                </a:moveTo>
                <a:lnTo>
                  <a:pt x="154939" y="154939"/>
                </a:lnTo>
                <a:lnTo>
                  <a:pt x="154939" y="0"/>
                </a:lnTo>
                <a:lnTo>
                  <a:pt x="0" y="0"/>
                </a:lnTo>
                <a:lnTo>
                  <a:pt x="0" y="1549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bk object 377"/>
          <p:cNvSpPr/>
          <p:nvPr/>
        </p:nvSpPr>
        <p:spPr>
          <a:xfrm>
            <a:off x="4521200" y="5108828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119761"/>
                </a:moveTo>
                <a:lnTo>
                  <a:pt x="119761" y="119761"/>
                </a:lnTo>
                <a:lnTo>
                  <a:pt x="119761" y="0"/>
                </a:lnTo>
                <a:lnTo>
                  <a:pt x="0" y="0"/>
                </a:lnTo>
                <a:lnTo>
                  <a:pt x="0" y="119761"/>
                </a:lnTo>
                <a:close/>
              </a:path>
            </a:pathLst>
          </a:custGeom>
          <a:solidFill>
            <a:srgbClr val="C1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bk object 378"/>
          <p:cNvSpPr/>
          <p:nvPr/>
        </p:nvSpPr>
        <p:spPr>
          <a:xfrm>
            <a:off x="4521200" y="5108828"/>
            <a:ext cx="120014" cy="120014"/>
          </a:xfrm>
          <a:custGeom>
            <a:avLst/>
            <a:gdLst/>
            <a:ahLst/>
            <a:cxnLst/>
            <a:rect l="l" t="t" r="r" b="b"/>
            <a:pathLst>
              <a:path w="120014" h="120014">
                <a:moveTo>
                  <a:pt x="0" y="119761"/>
                </a:moveTo>
                <a:lnTo>
                  <a:pt x="119761" y="119761"/>
                </a:lnTo>
                <a:lnTo>
                  <a:pt x="119761" y="0"/>
                </a:lnTo>
                <a:lnTo>
                  <a:pt x="0" y="0"/>
                </a:lnTo>
                <a:lnTo>
                  <a:pt x="0" y="1197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bk object 379"/>
          <p:cNvSpPr/>
          <p:nvPr/>
        </p:nvSpPr>
        <p:spPr>
          <a:xfrm>
            <a:off x="4553330" y="5373242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0" y="55372"/>
                </a:moveTo>
                <a:lnTo>
                  <a:pt x="55372" y="55372"/>
                </a:lnTo>
                <a:lnTo>
                  <a:pt x="55372" y="0"/>
                </a:lnTo>
                <a:lnTo>
                  <a:pt x="0" y="0"/>
                </a:lnTo>
                <a:lnTo>
                  <a:pt x="0" y="55372"/>
                </a:lnTo>
                <a:close/>
              </a:path>
            </a:pathLst>
          </a:custGeom>
          <a:solidFill>
            <a:srgbClr val="F1F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bk object 380"/>
          <p:cNvSpPr/>
          <p:nvPr/>
        </p:nvSpPr>
        <p:spPr>
          <a:xfrm>
            <a:off x="4553330" y="5373242"/>
            <a:ext cx="55880" cy="55880"/>
          </a:xfrm>
          <a:custGeom>
            <a:avLst/>
            <a:gdLst/>
            <a:ahLst/>
            <a:cxnLst/>
            <a:rect l="l" t="t" r="r" b="b"/>
            <a:pathLst>
              <a:path w="55879" h="55879">
                <a:moveTo>
                  <a:pt x="0" y="55372"/>
                </a:moveTo>
                <a:lnTo>
                  <a:pt x="55372" y="55372"/>
                </a:lnTo>
                <a:lnTo>
                  <a:pt x="55372" y="0"/>
                </a:lnTo>
                <a:lnTo>
                  <a:pt x="0" y="0"/>
                </a:lnTo>
                <a:lnTo>
                  <a:pt x="0" y="5537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bk object 381"/>
          <p:cNvSpPr/>
          <p:nvPr/>
        </p:nvSpPr>
        <p:spPr>
          <a:xfrm>
            <a:off x="4488815" y="5540755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184658" y="0"/>
                </a:moveTo>
                <a:lnTo>
                  <a:pt x="0" y="0"/>
                </a:lnTo>
                <a:lnTo>
                  <a:pt x="0" y="184658"/>
                </a:lnTo>
                <a:lnTo>
                  <a:pt x="184658" y="184658"/>
                </a:lnTo>
                <a:lnTo>
                  <a:pt x="184658" y="0"/>
                </a:lnTo>
                <a:close/>
              </a:path>
            </a:pathLst>
          </a:custGeom>
          <a:solidFill>
            <a:srgbClr val="C440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bk object 382"/>
          <p:cNvSpPr/>
          <p:nvPr/>
        </p:nvSpPr>
        <p:spPr>
          <a:xfrm>
            <a:off x="4488815" y="5540755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5">
                <a:moveTo>
                  <a:pt x="184658" y="0"/>
                </a:moveTo>
                <a:lnTo>
                  <a:pt x="0" y="0"/>
                </a:lnTo>
                <a:lnTo>
                  <a:pt x="0" y="184658"/>
                </a:lnTo>
                <a:lnTo>
                  <a:pt x="184658" y="184658"/>
                </a:lnTo>
                <a:lnTo>
                  <a:pt x="184658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bk object 383"/>
          <p:cNvSpPr/>
          <p:nvPr/>
        </p:nvSpPr>
        <p:spPr>
          <a:xfrm>
            <a:off x="4737608" y="2770251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511"/>
                </a:moveTo>
                <a:lnTo>
                  <a:pt x="151511" y="151511"/>
                </a:lnTo>
                <a:lnTo>
                  <a:pt x="151511" y="0"/>
                </a:lnTo>
                <a:lnTo>
                  <a:pt x="0" y="0"/>
                </a:lnTo>
                <a:lnTo>
                  <a:pt x="0" y="151511"/>
                </a:lnTo>
                <a:close/>
              </a:path>
            </a:pathLst>
          </a:custGeom>
          <a:solidFill>
            <a:srgbClr val="8AB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bk object 384"/>
          <p:cNvSpPr/>
          <p:nvPr/>
        </p:nvSpPr>
        <p:spPr>
          <a:xfrm>
            <a:off x="4737608" y="2770251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4" h="151764">
                <a:moveTo>
                  <a:pt x="0" y="151511"/>
                </a:moveTo>
                <a:lnTo>
                  <a:pt x="151511" y="151511"/>
                </a:lnTo>
                <a:lnTo>
                  <a:pt x="151511" y="0"/>
                </a:lnTo>
                <a:lnTo>
                  <a:pt x="0" y="0"/>
                </a:lnTo>
                <a:lnTo>
                  <a:pt x="0" y="1515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bk object 385"/>
          <p:cNvSpPr/>
          <p:nvPr/>
        </p:nvSpPr>
        <p:spPr>
          <a:xfrm>
            <a:off x="4710684" y="2975736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39">
                <a:moveTo>
                  <a:pt x="0" y="205232"/>
                </a:moveTo>
                <a:lnTo>
                  <a:pt x="205232" y="205232"/>
                </a:lnTo>
                <a:lnTo>
                  <a:pt x="205232" y="0"/>
                </a:lnTo>
                <a:lnTo>
                  <a:pt x="0" y="0"/>
                </a:lnTo>
                <a:lnTo>
                  <a:pt x="0" y="205232"/>
                </a:lnTo>
                <a:close/>
              </a:path>
            </a:pathLst>
          </a:custGeom>
          <a:solidFill>
            <a:srgbClr val="2166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bk object 386"/>
          <p:cNvSpPr/>
          <p:nvPr/>
        </p:nvSpPr>
        <p:spPr>
          <a:xfrm>
            <a:off x="4710684" y="2975736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39" h="205739">
                <a:moveTo>
                  <a:pt x="0" y="205232"/>
                </a:moveTo>
                <a:lnTo>
                  <a:pt x="205232" y="205232"/>
                </a:lnTo>
                <a:lnTo>
                  <a:pt x="205232" y="0"/>
                </a:lnTo>
                <a:lnTo>
                  <a:pt x="0" y="0"/>
                </a:lnTo>
                <a:lnTo>
                  <a:pt x="0" y="2052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bk object 387"/>
          <p:cNvSpPr/>
          <p:nvPr/>
        </p:nvSpPr>
        <p:spPr>
          <a:xfrm>
            <a:off x="4735448" y="3232657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0" y="155828"/>
                </a:moveTo>
                <a:lnTo>
                  <a:pt x="155828" y="155828"/>
                </a:lnTo>
                <a:lnTo>
                  <a:pt x="155828" y="0"/>
                </a:lnTo>
                <a:lnTo>
                  <a:pt x="0" y="0"/>
                </a:lnTo>
                <a:lnTo>
                  <a:pt x="0" y="155828"/>
                </a:lnTo>
                <a:close/>
              </a:path>
            </a:pathLst>
          </a:custGeom>
          <a:solidFill>
            <a:srgbClr val="80B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bk object 388"/>
          <p:cNvSpPr/>
          <p:nvPr/>
        </p:nvSpPr>
        <p:spPr>
          <a:xfrm>
            <a:off x="4735448" y="3232657"/>
            <a:ext cx="156210" cy="156210"/>
          </a:xfrm>
          <a:custGeom>
            <a:avLst/>
            <a:gdLst/>
            <a:ahLst/>
            <a:cxnLst/>
            <a:rect l="l" t="t" r="r" b="b"/>
            <a:pathLst>
              <a:path w="156210" h="156210">
                <a:moveTo>
                  <a:pt x="0" y="155828"/>
                </a:moveTo>
                <a:lnTo>
                  <a:pt x="155828" y="155828"/>
                </a:lnTo>
                <a:lnTo>
                  <a:pt x="155828" y="0"/>
                </a:lnTo>
                <a:lnTo>
                  <a:pt x="0" y="0"/>
                </a:lnTo>
                <a:lnTo>
                  <a:pt x="0" y="1558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bk object 389"/>
          <p:cNvSpPr/>
          <p:nvPr/>
        </p:nvSpPr>
        <p:spPr>
          <a:xfrm>
            <a:off x="4724653" y="3454146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291"/>
                </a:moveTo>
                <a:lnTo>
                  <a:pt x="177291" y="177291"/>
                </a:lnTo>
                <a:lnTo>
                  <a:pt x="177291" y="0"/>
                </a:lnTo>
                <a:lnTo>
                  <a:pt x="0" y="0"/>
                </a:lnTo>
                <a:lnTo>
                  <a:pt x="0" y="177291"/>
                </a:lnTo>
                <a:close/>
              </a:path>
            </a:pathLst>
          </a:custGeom>
          <a:solidFill>
            <a:srgbClr val="4895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0" name="bk object 390"/>
          <p:cNvSpPr/>
          <p:nvPr/>
        </p:nvSpPr>
        <p:spPr>
          <a:xfrm>
            <a:off x="4724653" y="3454146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0" y="177291"/>
                </a:moveTo>
                <a:lnTo>
                  <a:pt x="177291" y="177291"/>
                </a:lnTo>
                <a:lnTo>
                  <a:pt x="177291" y="0"/>
                </a:lnTo>
                <a:lnTo>
                  <a:pt x="0" y="0"/>
                </a:lnTo>
                <a:lnTo>
                  <a:pt x="0" y="1772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1" name="bk object 391"/>
          <p:cNvSpPr/>
          <p:nvPr/>
        </p:nvSpPr>
        <p:spPr>
          <a:xfrm>
            <a:off x="4751323" y="3712971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205"/>
                </a:moveTo>
                <a:lnTo>
                  <a:pt x="124205" y="124205"/>
                </a:lnTo>
                <a:lnTo>
                  <a:pt x="124205" y="0"/>
                </a:lnTo>
                <a:lnTo>
                  <a:pt x="0" y="0"/>
                </a:lnTo>
                <a:lnTo>
                  <a:pt x="0" y="124205"/>
                </a:lnTo>
                <a:close/>
              </a:path>
            </a:pathLst>
          </a:custGeom>
          <a:solidFill>
            <a:srgbClr val="BAD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2" name="bk object 392"/>
          <p:cNvSpPr/>
          <p:nvPr/>
        </p:nvSpPr>
        <p:spPr>
          <a:xfrm>
            <a:off x="4751323" y="3712971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0" y="124205"/>
                </a:moveTo>
                <a:lnTo>
                  <a:pt x="124205" y="124205"/>
                </a:lnTo>
                <a:lnTo>
                  <a:pt x="124205" y="0"/>
                </a:lnTo>
                <a:lnTo>
                  <a:pt x="0" y="0"/>
                </a:lnTo>
                <a:lnTo>
                  <a:pt x="0" y="12420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3" name="bk object 393"/>
          <p:cNvSpPr/>
          <p:nvPr/>
        </p:nvSpPr>
        <p:spPr>
          <a:xfrm>
            <a:off x="4743703" y="3937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0" y="139446"/>
                </a:moveTo>
                <a:lnTo>
                  <a:pt x="139446" y="139446"/>
                </a:lnTo>
                <a:lnTo>
                  <a:pt x="139446" y="0"/>
                </a:lnTo>
                <a:lnTo>
                  <a:pt x="0" y="0"/>
                </a:lnTo>
                <a:lnTo>
                  <a:pt x="0" y="139446"/>
                </a:lnTo>
                <a:close/>
              </a:path>
            </a:pathLst>
          </a:custGeom>
          <a:solidFill>
            <a:srgbClr val="A1C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4" name="bk object 394"/>
          <p:cNvSpPr/>
          <p:nvPr/>
        </p:nvSpPr>
        <p:spPr>
          <a:xfrm>
            <a:off x="4743703" y="3937634"/>
            <a:ext cx="139700" cy="139700"/>
          </a:xfrm>
          <a:custGeom>
            <a:avLst/>
            <a:gdLst/>
            <a:ahLst/>
            <a:cxnLst/>
            <a:rect l="l" t="t" r="r" b="b"/>
            <a:pathLst>
              <a:path w="139700" h="139700">
                <a:moveTo>
                  <a:pt x="0" y="139446"/>
                </a:moveTo>
                <a:lnTo>
                  <a:pt x="139446" y="139446"/>
                </a:lnTo>
                <a:lnTo>
                  <a:pt x="139446" y="0"/>
                </a:lnTo>
                <a:lnTo>
                  <a:pt x="0" y="0"/>
                </a:lnTo>
                <a:lnTo>
                  <a:pt x="0" y="13944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5" name="bk object 395"/>
          <p:cNvSpPr/>
          <p:nvPr/>
        </p:nvSpPr>
        <p:spPr>
          <a:xfrm>
            <a:off x="4750053" y="417639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491"/>
                </a:moveTo>
                <a:lnTo>
                  <a:pt x="126491" y="126491"/>
                </a:lnTo>
                <a:lnTo>
                  <a:pt x="126491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solidFill>
            <a:srgbClr val="B6D7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6" name="bk object 396"/>
          <p:cNvSpPr/>
          <p:nvPr/>
        </p:nvSpPr>
        <p:spPr>
          <a:xfrm>
            <a:off x="4750053" y="4176395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0" y="126491"/>
                </a:moveTo>
                <a:lnTo>
                  <a:pt x="126491" y="126491"/>
                </a:lnTo>
                <a:lnTo>
                  <a:pt x="126491" y="0"/>
                </a:lnTo>
                <a:lnTo>
                  <a:pt x="0" y="0"/>
                </a:lnTo>
                <a:lnTo>
                  <a:pt x="0" y="1264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7" name="bk object 397"/>
          <p:cNvSpPr/>
          <p:nvPr/>
        </p:nvSpPr>
        <p:spPr>
          <a:xfrm>
            <a:off x="4764659" y="442328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282" y="0"/>
                </a:moveTo>
                <a:lnTo>
                  <a:pt x="0" y="0"/>
                </a:lnTo>
                <a:lnTo>
                  <a:pt x="0" y="97282"/>
                </a:lnTo>
                <a:lnTo>
                  <a:pt x="97282" y="97282"/>
                </a:lnTo>
                <a:lnTo>
                  <a:pt x="97282" y="0"/>
                </a:lnTo>
                <a:close/>
              </a:path>
            </a:pathLst>
          </a:custGeom>
          <a:solidFill>
            <a:srgbClr val="FDD7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8" name="bk object 398"/>
          <p:cNvSpPr/>
          <p:nvPr/>
        </p:nvSpPr>
        <p:spPr>
          <a:xfrm>
            <a:off x="4764659" y="4423283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89" h="97789">
                <a:moveTo>
                  <a:pt x="97282" y="0"/>
                </a:moveTo>
                <a:lnTo>
                  <a:pt x="0" y="0"/>
                </a:lnTo>
                <a:lnTo>
                  <a:pt x="0" y="97282"/>
                </a:lnTo>
                <a:lnTo>
                  <a:pt x="97282" y="97282"/>
                </a:lnTo>
                <a:lnTo>
                  <a:pt x="972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9" name="bk object 399"/>
          <p:cNvSpPr/>
          <p:nvPr/>
        </p:nvSpPr>
        <p:spPr>
          <a:xfrm>
            <a:off x="4769103" y="4659884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19" y="0"/>
                </a:moveTo>
                <a:lnTo>
                  <a:pt x="0" y="0"/>
                </a:lnTo>
                <a:lnTo>
                  <a:pt x="0" y="88519"/>
                </a:lnTo>
                <a:lnTo>
                  <a:pt x="88519" y="88519"/>
                </a:lnTo>
                <a:lnTo>
                  <a:pt x="88519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0" name="bk object 400"/>
          <p:cNvSpPr/>
          <p:nvPr/>
        </p:nvSpPr>
        <p:spPr>
          <a:xfrm>
            <a:off x="4769103" y="4659884"/>
            <a:ext cx="88900" cy="88900"/>
          </a:xfrm>
          <a:custGeom>
            <a:avLst/>
            <a:gdLst/>
            <a:ahLst/>
            <a:cxnLst/>
            <a:rect l="l" t="t" r="r" b="b"/>
            <a:pathLst>
              <a:path w="88900" h="88900">
                <a:moveTo>
                  <a:pt x="88519" y="0"/>
                </a:moveTo>
                <a:lnTo>
                  <a:pt x="0" y="0"/>
                </a:lnTo>
                <a:lnTo>
                  <a:pt x="0" y="88519"/>
                </a:lnTo>
                <a:lnTo>
                  <a:pt x="88519" y="88519"/>
                </a:lnTo>
                <a:lnTo>
                  <a:pt x="885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1" name="bk object 401"/>
          <p:cNvSpPr/>
          <p:nvPr/>
        </p:nvSpPr>
        <p:spPr>
          <a:xfrm>
            <a:off x="4805934" y="4928996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4859" y="0"/>
                </a:moveTo>
                <a:lnTo>
                  <a:pt x="0" y="0"/>
                </a:lnTo>
                <a:lnTo>
                  <a:pt x="0" y="14858"/>
                </a:lnTo>
                <a:lnTo>
                  <a:pt x="14859" y="14858"/>
                </a:lnTo>
                <a:lnTo>
                  <a:pt x="14859" y="0"/>
                </a:lnTo>
                <a:close/>
              </a:path>
            </a:pathLst>
          </a:custGeom>
          <a:solidFill>
            <a:srgbClr val="F8F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2" name="bk object 402"/>
          <p:cNvSpPr/>
          <p:nvPr/>
        </p:nvSpPr>
        <p:spPr>
          <a:xfrm>
            <a:off x="4805934" y="4928996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39">
                <a:moveTo>
                  <a:pt x="14859" y="0"/>
                </a:moveTo>
                <a:lnTo>
                  <a:pt x="0" y="0"/>
                </a:lnTo>
                <a:lnTo>
                  <a:pt x="0" y="14858"/>
                </a:lnTo>
                <a:lnTo>
                  <a:pt x="14859" y="14858"/>
                </a:lnTo>
                <a:lnTo>
                  <a:pt x="1485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3" name="bk object 403"/>
          <p:cNvSpPr/>
          <p:nvPr/>
        </p:nvSpPr>
        <p:spPr>
          <a:xfrm>
            <a:off x="4781296" y="5136515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64262" y="0"/>
                </a:moveTo>
                <a:lnTo>
                  <a:pt x="0" y="0"/>
                </a:lnTo>
                <a:lnTo>
                  <a:pt x="0" y="64262"/>
                </a:lnTo>
                <a:lnTo>
                  <a:pt x="64262" y="64262"/>
                </a:lnTo>
                <a:lnTo>
                  <a:pt x="64262" y="0"/>
                </a:lnTo>
                <a:close/>
              </a:path>
            </a:pathLst>
          </a:custGeom>
          <a:solidFill>
            <a:srgbClr val="FBE7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4" name="bk object 404"/>
          <p:cNvSpPr/>
          <p:nvPr/>
        </p:nvSpPr>
        <p:spPr>
          <a:xfrm>
            <a:off x="4781296" y="5136515"/>
            <a:ext cx="64769" cy="64769"/>
          </a:xfrm>
          <a:custGeom>
            <a:avLst/>
            <a:gdLst/>
            <a:ahLst/>
            <a:cxnLst/>
            <a:rect l="l" t="t" r="r" b="b"/>
            <a:pathLst>
              <a:path w="64770" h="64770">
                <a:moveTo>
                  <a:pt x="64262" y="0"/>
                </a:moveTo>
                <a:lnTo>
                  <a:pt x="0" y="0"/>
                </a:lnTo>
                <a:lnTo>
                  <a:pt x="0" y="64262"/>
                </a:lnTo>
                <a:lnTo>
                  <a:pt x="64262" y="64262"/>
                </a:lnTo>
                <a:lnTo>
                  <a:pt x="642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5" name="bk object 405"/>
          <p:cNvSpPr/>
          <p:nvPr/>
        </p:nvSpPr>
        <p:spPr>
          <a:xfrm>
            <a:off x="4765166" y="5352669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392"/>
                </a:moveTo>
                <a:lnTo>
                  <a:pt x="96392" y="96392"/>
                </a:lnTo>
                <a:lnTo>
                  <a:pt x="96392" y="0"/>
                </a:lnTo>
                <a:lnTo>
                  <a:pt x="0" y="0"/>
                </a:lnTo>
                <a:lnTo>
                  <a:pt x="0" y="96392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6" name="bk object 406"/>
          <p:cNvSpPr/>
          <p:nvPr/>
        </p:nvSpPr>
        <p:spPr>
          <a:xfrm>
            <a:off x="4765166" y="5352669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0" y="96392"/>
                </a:moveTo>
                <a:lnTo>
                  <a:pt x="96392" y="96392"/>
                </a:lnTo>
                <a:lnTo>
                  <a:pt x="96392" y="0"/>
                </a:lnTo>
                <a:lnTo>
                  <a:pt x="0" y="0"/>
                </a:lnTo>
                <a:lnTo>
                  <a:pt x="0" y="963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7" name="bk object 407"/>
          <p:cNvSpPr/>
          <p:nvPr/>
        </p:nvSpPr>
        <p:spPr>
          <a:xfrm>
            <a:off x="4753102" y="557288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120523"/>
                </a:moveTo>
                <a:lnTo>
                  <a:pt x="120523" y="120523"/>
                </a:lnTo>
                <a:lnTo>
                  <a:pt x="120523" y="0"/>
                </a:lnTo>
                <a:lnTo>
                  <a:pt x="0" y="0"/>
                </a:lnTo>
                <a:lnTo>
                  <a:pt x="0" y="120523"/>
                </a:lnTo>
                <a:close/>
              </a:path>
            </a:pathLst>
          </a:custGeom>
          <a:solidFill>
            <a:srgbClr val="BF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8" name="bk object 408"/>
          <p:cNvSpPr/>
          <p:nvPr/>
        </p:nvSpPr>
        <p:spPr>
          <a:xfrm>
            <a:off x="4753102" y="5572886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120523"/>
                </a:moveTo>
                <a:lnTo>
                  <a:pt x="120523" y="120523"/>
                </a:lnTo>
                <a:lnTo>
                  <a:pt x="120523" y="0"/>
                </a:lnTo>
                <a:lnTo>
                  <a:pt x="0" y="0"/>
                </a:lnTo>
                <a:lnTo>
                  <a:pt x="0" y="1205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" name="bk object 409"/>
          <p:cNvSpPr/>
          <p:nvPr/>
        </p:nvSpPr>
        <p:spPr>
          <a:xfrm>
            <a:off x="4954778" y="2987420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4">
                <a:moveTo>
                  <a:pt x="0" y="181737"/>
                </a:moveTo>
                <a:lnTo>
                  <a:pt x="181737" y="181737"/>
                </a:lnTo>
                <a:lnTo>
                  <a:pt x="181737" y="0"/>
                </a:lnTo>
                <a:lnTo>
                  <a:pt x="0" y="0"/>
                </a:lnTo>
                <a:lnTo>
                  <a:pt x="0" y="181737"/>
                </a:lnTo>
                <a:close/>
              </a:path>
            </a:pathLst>
          </a:custGeom>
          <a:solidFill>
            <a:srgbClr val="408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0" name="bk object 410"/>
          <p:cNvSpPr/>
          <p:nvPr/>
        </p:nvSpPr>
        <p:spPr>
          <a:xfrm>
            <a:off x="4954778" y="2987420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4">
                <a:moveTo>
                  <a:pt x="0" y="181737"/>
                </a:moveTo>
                <a:lnTo>
                  <a:pt x="181737" y="181737"/>
                </a:lnTo>
                <a:lnTo>
                  <a:pt x="181737" y="0"/>
                </a:lnTo>
                <a:lnTo>
                  <a:pt x="0" y="0"/>
                </a:lnTo>
                <a:lnTo>
                  <a:pt x="0" y="1817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1" name="bk object 411"/>
          <p:cNvSpPr/>
          <p:nvPr/>
        </p:nvSpPr>
        <p:spPr>
          <a:xfrm>
            <a:off x="4986782" y="3251708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728"/>
                </a:moveTo>
                <a:lnTo>
                  <a:pt x="117728" y="117728"/>
                </a:lnTo>
                <a:lnTo>
                  <a:pt x="117728" y="0"/>
                </a:lnTo>
                <a:lnTo>
                  <a:pt x="0" y="0"/>
                </a:lnTo>
                <a:lnTo>
                  <a:pt x="0" y="117728"/>
                </a:lnTo>
                <a:close/>
              </a:path>
            </a:pathLst>
          </a:custGeom>
          <a:solidFill>
            <a:srgbClr val="C4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2" name="bk object 412"/>
          <p:cNvSpPr/>
          <p:nvPr/>
        </p:nvSpPr>
        <p:spPr>
          <a:xfrm>
            <a:off x="4986782" y="3251708"/>
            <a:ext cx="118110" cy="118110"/>
          </a:xfrm>
          <a:custGeom>
            <a:avLst/>
            <a:gdLst/>
            <a:ahLst/>
            <a:cxnLst/>
            <a:rect l="l" t="t" r="r" b="b"/>
            <a:pathLst>
              <a:path w="118110" h="118110">
                <a:moveTo>
                  <a:pt x="0" y="117728"/>
                </a:moveTo>
                <a:lnTo>
                  <a:pt x="117728" y="117728"/>
                </a:lnTo>
                <a:lnTo>
                  <a:pt x="117728" y="0"/>
                </a:lnTo>
                <a:lnTo>
                  <a:pt x="0" y="0"/>
                </a:lnTo>
                <a:lnTo>
                  <a:pt x="0" y="11772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3" name="bk object 413"/>
          <p:cNvSpPr/>
          <p:nvPr/>
        </p:nvSpPr>
        <p:spPr>
          <a:xfrm>
            <a:off x="4943221" y="3440429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0" y="204724"/>
                </a:moveTo>
                <a:lnTo>
                  <a:pt x="204724" y="204724"/>
                </a:lnTo>
                <a:lnTo>
                  <a:pt x="204724" y="0"/>
                </a:lnTo>
                <a:lnTo>
                  <a:pt x="0" y="0"/>
                </a:lnTo>
                <a:lnTo>
                  <a:pt x="0" y="204724"/>
                </a:lnTo>
                <a:close/>
              </a:path>
            </a:pathLst>
          </a:custGeom>
          <a:solidFill>
            <a:srgbClr val="226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4" name="bk object 414"/>
          <p:cNvSpPr/>
          <p:nvPr/>
        </p:nvSpPr>
        <p:spPr>
          <a:xfrm>
            <a:off x="4943221" y="3440429"/>
            <a:ext cx="205104" cy="205104"/>
          </a:xfrm>
          <a:custGeom>
            <a:avLst/>
            <a:gdLst/>
            <a:ahLst/>
            <a:cxnLst/>
            <a:rect l="l" t="t" r="r" b="b"/>
            <a:pathLst>
              <a:path w="205104" h="205104">
                <a:moveTo>
                  <a:pt x="0" y="204724"/>
                </a:moveTo>
                <a:lnTo>
                  <a:pt x="204724" y="204724"/>
                </a:lnTo>
                <a:lnTo>
                  <a:pt x="204724" y="0"/>
                </a:lnTo>
                <a:lnTo>
                  <a:pt x="0" y="0"/>
                </a:lnTo>
                <a:lnTo>
                  <a:pt x="0" y="20472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5" name="bk object 415"/>
          <p:cNvSpPr/>
          <p:nvPr/>
        </p:nvSpPr>
        <p:spPr>
          <a:xfrm>
            <a:off x="5008117" y="373760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74929"/>
                </a:moveTo>
                <a:lnTo>
                  <a:pt x="74929" y="74929"/>
                </a:lnTo>
                <a:lnTo>
                  <a:pt x="74929" y="0"/>
                </a:lnTo>
                <a:lnTo>
                  <a:pt x="0" y="0"/>
                </a:lnTo>
                <a:lnTo>
                  <a:pt x="0" y="74929"/>
                </a:lnTo>
                <a:close/>
              </a:path>
            </a:pathLst>
          </a:custGeom>
          <a:solidFill>
            <a:srgbClr val="E8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6" name="bk object 416"/>
          <p:cNvSpPr/>
          <p:nvPr/>
        </p:nvSpPr>
        <p:spPr>
          <a:xfrm>
            <a:off x="5008117" y="3737609"/>
            <a:ext cx="74930" cy="74930"/>
          </a:xfrm>
          <a:custGeom>
            <a:avLst/>
            <a:gdLst/>
            <a:ahLst/>
            <a:cxnLst/>
            <a:rect l="l" t="t" r="r" b="b"/>
            <a:pathLst>
              <a:path w="74929" h="74929">
                <a:moveTo>
                  <a:pt x="0" y="74929"/>
                </a:moveTo>
                <a:lnTo>
                  <a:pt x="74929" y="74929"/>
                </a:lnTo>
                <a:lnTo>
                  <a:pt x="74929" y="0"/>
                </a:lnTo>
                <a:lnTo>
                  <a:pt x="0" y="0"/>
                </a:lnTo>
                <a:lnTo>
                  <a:pt x="0" y="749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7" name="bk object 417"/>
          <p:cNvSpPr/>
          <p:nvPr/>
        </p:nvSpPr>
        <p:spPr>
          <a:xfrm>
            <a:off x="4944364" y="3906011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0" y="202564"/>
                </a:moveTo>
                <a:lnTo>
                  <a:pt x="202564" y="202564"/>
                </a:lnTo>
                <a:lnTo>
                  <a:pt x="202564" y="0"/>
                </a:lnTo>
                <a:lnTo>
                  <a:pt x="0" y="0"/>
                </a:lnTo>
                <a:lnTo>
                  <a:pt x="0" y="202564"/>
                </a:lnTo>
                <a:close/>
              </a:path>
            </a:pathLst>
          </a:custGeom>
          <a:solidFill>
            <a:srgbClr val="256A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8" name="bk object 418"/>
          <p:cNvSpPr/>
          <p:nvPr/>
        </p:nvSpPr>
        <p:spPr>
          <a:xfrm>
            <a:off x="4944364" y="3906011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0" y="202564"/>
                </a:moveTo>
                <a:lnTo>
                  <a:pt x="202564" y="202564"/>
                </a:lnTo>
                <a:lnTo>
                  <a:pt x="202564" y="0"/>
                </a:lnTo>
                <a:lnTo>
                  <a:pt x="0" y="0"/>
                </a:lnTo>
                <a:lnTo>
                  <a:pt x="0" y="2025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9" name="bk object 419"/>
          <p:cNvSpPr/>
          <p:nvPr/>
        </p:nvSpPr>
        <p:spPr>
          <a:xfrm>
            <a:off x="4947539" y="4141596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0" y="196087"/>
                </a:moveTo>
                <a:lnTo>
                  <a:pt x="196087" y="196087"/>
                </a:lnTo>
                <a:lnTo>
                  <a:pt x="196087" y="0"/>
                </a:lnTo>
                <a:lnTo>
                  <a:pt x="0" y="0"/>
                </a:lnTo>
                <a:lnTo>
                  <a:pt x="0" y="196087"/>
                </a:lnTo>
                <a:close/>
              </a:path>
            </a:pathLst>
          </a:custGeom>
          <a:solidFill>
            <a:srgbClr val="2F76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0" name="bk object 420"/>
          <p:cNvSpPr/>
          <p:nvPr/>
        </p:nvSpPr>
        <p:spPr>
          <a:xfrm>
            <a:off x="4947539" y="4141596"/>
            <a:ext cx="196215" cy="196215"/>
          </a:xfrm>
          <a:custGeom>
            <a:avLst/>
            <a:gdLst/>
            <a:ahLst/>
            <a:cxnLst/>
            <a:rect l="l" t="t" r="r" b="b"/>
            <a:pathLst>
              <a:path w="196214" h="196214">
                <a:moveTo>
                  <a:pt x="0" y="196087"/>
                </a:moveTo>
                <a:lnTo>
                  <a:pt x="196087" y="196087"/>
                </a:lnTo>
                <a:lnTo>
                  <a:pt x="196087" y="0"/>
                </a:lnTo>
                <a:lnTo>
                  <a:pt x="0" y="0"/>
                </a:lnTo>
                <a:lnTo>
                  <a:pt x="0" y="19608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1" name="bk object 421"/>
          <p:cNvSpPr/>
          <p:nvPr/>
        </p:nvSpPr>
        <p:spPr>
          <a:xfrm>
            <a:off x="4965953" y="4392167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5" h="159385">
                <a:moveTo>
                  <a:pt x="159385" y="0"/>
                </a:moveTo>
                <a:lnTo>
                  <a:pt x="0" y="0"/>
                </a:lnTo>
                <a:lnTo>
                  <a:pt x="0" y="159384"/>
                </a:lnTo>
                <a:lnTo>
                  <a:pt x="159385" y="159384"/>
                </a:lnTo>
                <a:lnTo>
                  <a:pt x="159385" y="0"/>
                </a:lnTo>
                <a:close/>
              </a:path>
            </a:pathLst>
          </a:custGeom>
          <a:solidFill>
            <a:srgbClr val="E17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2" name="bk object 422"/>
          <p:cNvSpPr/>
          <p:nvPr/>
        </p:nvSpPr>
        <p:spPr>
          <a:xfrm>
            <a:off x="4965953" y="4392167"/>
            <a:ext cx="159385" cy="159385"/>
          </a:xfrm>
          <a:custGeom>
            <a:avLst/>
            <a:gdLst/>
            <a:ahLst/>
            <a:cxnLst/>
            <a:rect l="l" t="t" r="r" b="b"/>
            <a:pathLst>
              <a:path w="159385" h="159385">
                <a:moveTo>
                  <a:pt x="159385" y="0"/>
                </a:moveTo>
                <a:lnTo>
                  <a:pt x="0" y="0"/>
                </a:lnTo>
                <a:lnTo>
                  <a:pt x="0" y="159384"/>
                </a:lnTo>
                <a:lnTo>
                  <a:pt x="159385" y="159384"/>
                </a:lnTo>
                <a:lnTo>
                  <a:pt x="15938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3" name="bk object 423"/>
          <p:cNvSpPr/>
          <p:nvPr/>
        </p:nvSpPr>
        <p:spPr>
          <a:xfrm>
            <a:off x="4992623" y="4651121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105917" y="0"/>
                </a:moveTo>
                <a:lnTo>
                  <a:pt x="0" y="0"/>
                </a:lnTo>
                <a:lnTo>
                  <a:pt x="0" y="105917"/>
                </a:lnTo>
                <a:lnTo>
                  <a:pt x="105917" y="105917"/>
                </a:lnTo>
                <a:lnTo>
                  <a:pt x="105917" y="0"/>
                </a:lnTo>
                <a:close/>
              </a:path>
            </a:pathLst>
          </a:custGeom>
          <a:solidFill>
            <a:srgbClr val="FCCDB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4" name="bk object 424"/>
          <p:cNvSpPr/>
          <p:nvPr/>
        </p:nvSpPr>
        <p:spPr>
          <a:xfrm>
            <a:off x="4992623" y="4651121"/>
            <a:ext cx="106045" cy="106045"/>
          </a:xfrm>
          <a:custGeom>
            <a:avLst/>
            <a:gdLst/>
            <a:ahLst/>
            <a:cxnLst/>
            <a:rect l="l" t="t" r="r" b="b"/>
            <a:pathLst>
              <a:path w="106045" h="106045">
                <a:moveTo>
                  <a:pt x="105917" y="0"/>
                </a:moveTo>
                <a:lnTo>
                  <a:pt x="0" y="0"/>
                </a:lnTo>
                <a:lnTo>
                  <a:pt x="0" y="105917"/>
                </a:lnTo>
                <a:lnTo>
                  <a:pt x="105917" y="105917"/>
                </a:lnTo>
                <a:lnTo>
                  <a:pt x="10591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5" name="bk object 425"/>
          <p:cNvSpPr/>
          <p:nvPr/>
        </p:nvSpPr>
        <p:spPr>
          <a:xfrm>
            <a:off x="4974716" y="486549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1732" y="0"/>
                </a:moveTo>
                <a:lnTo>
                  <a:pt x="0" y="0"/>
                </a:lnTo>
                <a:lnTo>
                  <a:pt x="0" y="141731"/>
                </a:lnTo>
                <a:lnTo>
                  <a:pt x="141732" y="141731"/>
                </a:lnTo>
                <a:lnTo>
                  <a:pt x="141732" y="0"/>
                </a:lnTo>
                <a:close/>
              </a:path>
            </a:pathLst>
          </a:custGeom>
          <a:solidFill>
            <a:srgbClr val="F09C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6" name="bk object 426"/>
          <p:cNvSpPr/>
          <p:nvPr/>
        </p:nvSpPr>
        <p:spPr>
          <a:xfrm>
            <a:off x="4974716" y="4865496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141732" y="0"/>
                </a:moveTo>
                <a:lnTo>
                  <a:pt x="0" y="0"/>
                </a:lnTo>
                <a:lnTo>
                  <a:pt x="0" y="141731"/>
                </a:lnTo>
                <a:lnTo>
                  <a:pt x="141732" y="141731"/>
                </a:lnTo>
                <a:lnTo>
                  <a:pt x="14173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7" name="bk object 427"/>
          <p:cNvSpPr/>
          <p:nvPr/>
        </p:nvSpPr>
        <p:spPr>
          <a:xfrm>
            <a:off x="4981828" y="5104891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508" y="0"/>
                </a:moveTo>
                <a:lnTo>
                  <a:pt x="0" y="0"/>
                </a:lnTo>
                <a:lnTo>
                  <a:pt x="0" y="127507"/>
                </a:lnTo>
                <a:lnTo>
                  <a:pt x="127508" y="127507"/>
                </a:lnTo>
                <a:lnTo>
                  <a:pt x="127508" y="0"/>
                </a:lnTo>
                <a:close/>
              </a:path>
            </a:pathLst>
          </a:custGeom>
          <a:solidFill>
            <a:srgbClr val="F7B2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8" name="bk object 428"/>
          <p:cNvSpPr/>
          <p:nvPr/>
        </p:nvSpPr>
        <p:spPr>
          <a:xfrm>
            <a:off x="4981828" y="5104891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508" y="0"/>
                </a:moveTo>
                <a:lnTo>
                  <a:pt x="0" y="0"/>
                </a:lnTo>
                <a:lnTo>
                  <a:pt x="0" y="127507"/>
                </a:lnTo>
                <a:lnTo>
                  <a:pt x="127508" y="127507"/>
                </a:lnTo>
                <a:lnTo>
                  <a:pt x="12750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9" name="bk object 429"/>
          <p:cNvSpPr/>
          <p:nvPr/>
        </p:nvSpPr>
        <p:spPr>
          <a:xfrm>
            <a:off x="4991734" y="5347080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696" y="0"/>
                </a:moveTo>
                <a:lnTo>
                  <a:pt x="0" y="0"/>
                </a:lnTo>
                <a:lnTo>
                  <a:pt x="0" y="107696"/>
                </a:lnTo>
                <a:lnTo>
                  <a:pt x="107696" y="107696"/>
                </a:lnTo>
                <a:lnTo>
                  <a:pt x="107696" y="0"/>
                </a:lnTo>
                <a:close/>
              </a:path>
            </a:pathLst>
          </a:custGeom>
          <a:solidFill>
            <a:srgbClr val="FBCB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0" name="bk object 430"/>
          <p:cNvSpPr/>
          <p:nvPr/>
        </p:nvSpPr>
        <p:spPr>
          <a:xfrm>
            <a:off x="4991734" y="5347080"/>
            <a:ext cx="107950" cy="107950"/>
          </a:xfrm>
          <a:custGeom>
            <a:avLst/>
            <a:gdLst/>
            <a:ahLst/>
            <a:cxnLst/>
            <a:rect l="l" t="t" r="r" b="b"/>
            <a:pathLst>
              <a:path w="107950" h="107950">
                <a:moveTo>
                  <a:pt x="107696" y="0"/>
                </a:moveTo>
                <a:lnTo>
                  <a:pt x="0" y="0"/>
                </a:lnTo>
                <a:lnTo>
                  <a:pt x="0" y="107696"/>
                </a:lnTo>
                <a:lnTo>
                  <a:pt x="107696" y="107696"/>
                </a:lnTo>
                <a:lnTo>
                  <a:pt x="10769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1" name="bk object 431"/>
          <p:cNvSpPr/>
          <p:nvPr/>
        </p:nvSpPr>
        <p:spPr>
          <a:xfrm>
            <a:off x="4955159" y="554266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solidFill>
            <a:srgbClr val="418F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2" name="bk object 432"/>
          <p:cNvSpPr/>
          <p:nvPr/>
        </p:nvSpPr>
        <p:spPr>
          <a:xfrm>
            <a:off x="4955159" y="554266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0" y="180975"/>
                </a:moveTo>
                <a:lnTo>
                  <a:pt x="180975" y="180975"/>
                </a:lnTo>
                <a:lnTo>
                  <a:pt x="180975" y="0"/>
                </a:lnTo>
                <a:lnTo>
                  <a:pt x="0" y="0"/>
                </a:lnTo>
                <a:lnTo>
                  <a:pt x="0" y="18097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3" name="bk object 433"/>
          <p:cNvSpPr/>
          <p:nvPr/>
        </p:nvSpPr>
        <p:spPr>
          <a:xfrm>
            <a:off x="5176011" y="3208782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0" y="203581"/>
                </a:moveTo>
                <a:lnTo>
                  <a:pt x="203581" y="203581"/>
                </a:lnTo>
                <a:lnTo>
                  <a:pt x="203581" y="0"/>
                </a:lnTo>
                <a:lnTo>
                  <a:pt x="0" y="0"/>
                </a:lnTo>
                <a:lnTo>
                  <a:pt x="0" y="203581"/>
                </a:lnTo>
                <a:close/>
              </a:path>
            </a:pathLst>
          </a:custGeom>
          <a:solidFill>
            <a:srgbClr val="2468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4" name="bk object 434"/>
          <p:cNvSpPr/>
          <p:nvPr/>
        </p:nvSpPr>
        <p:spPr>
          <a:xfrm>
            <a:off x="5176011" y="3208782"/>
            <a:ext cx="203835" cy="203835"/>
          </a:xfrm>
          <a:custGeom>
            <a:avLst/>
            <a:gdLst/>
            <a:ahLst/>
            <a:cxnLst/>
            <a:rect l="l" t="t" r="r" b="b"/>
            <a:pathLst>
              <a:path w="203835" h="203835">
                <a:moveTo>
                  <a:pt x="0" y="203581"/>
                </a:moveTo>
                <a:lnTo>
                  <a:pt x="203581" y="203581"/>
                </a:lnTo>
                <a:lnTo>
                  <a:pt x="203581" y="0"/>
                </a:lnTo>
                <a:lnTo>
                  <a:pt x="0" y="0"/>
                </a:lnTo>
                <a:lnTo>
                  <a:pt x="0" y="2035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5" name="bk object 435"/>
          <p:cNvSpPr/>
          <p:nvPr/>
        </p:nvSpPr>
        <p:spPr>
          <a:xfrm>
            <a:off x="5168772" y="343369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218312"/>
                </a:moveTo>
                <a:lnTo>
                  <a:pt x="218312" y="218312"/>
                </a:lnTo>
                <a:lnTo>
                  <a:pt x="218312" y="0"/>
                </a:lnTo>
                <a:lnTo>
                  <a:pt x="0" y="0"/>
                </a:lnTo>
                <a:lnTo>
                  <a:pt x="0" y="218312"/>
                </a:lnTo>
                <a:close/>
              </a:path>
            </a:pathLst>
          </a:custGeom>
          <a:solidFill>
            <a:srgbClr val="114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6" name="bk object 436"/>
          <p:cNvSpPr/>
          <p:nvPr/>
        </p:nvSpPr>
        <p:spPr>
          <a:xfrm>
            <a:off x="5168772" y="3433698"/>
            <a:ext cx="218440" cy="218440"/>
          </a:xfrm>
          <a:custGeom>
            <a:avLst/>
            <a:gdLst/>
            <a:ahLst/>
            <a:cxnLst/>
            <a:rect l="l" t="t" r="r" b="b"/>
            <a:pathLst>
              <a:path w="218439" h="218439">
                <a:moveTo>
                  <a:pt x="0" y="218312"/>
                </a:moveTo>
                <a:lnTo>
                  <a:pt x="218312" y="218312"/>
                </a:lnTo>
                <a:lnTo>
                  <a:pt x="218312" y="0"/>
                </a:lnTo>
                <a:lnTo>
                  <a:pt x="0" y="0"/>
                </a:lnTo>
                <a:lnTo>
                  <a:pt x="0" y="2183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7" name="bk object 437"/>
          <p:cNvSpPr/>
          <p:nvPr/>
        </p:nvSpPr>
        <p:spPr>
          <a:xfrm>
            <a:off x="5188077" y="3685285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179704"/>
                </a:moveTo>
                <a:lnTo>
                  <a:pt x="179704" y="179704"/>
                </a:lnTo>
                <a:lnTo>
                  <a:pt x="179704" y="0"/>
                </a:lnTo>
                <a:lnTo>
                  <a:pt x="0" y="0"/>
                </a:lnTo>
                <a:lnTo>
                  <a:pt x="0" y="179704"/>
                </a:lnTo>
                <a:close/>
              </a:path>
            </a:pathLst>
          </a:custGeom>
          <a:solidFill>
            <a:srgbClr val="429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8" name="bk object 438"/>
          <p:cNvSpPr/>
          <p:nvPr/>
        </p:nvSpPr>
        <p:spPr>
          <a:xfrm>
            <a:off x="5188077" y="3685285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179704"/>
                </a:moveTo>
                <a:lnTo>
                  <a:pt x="179704" y="179704"/>
                </a:lnTo>
                <a:lnTo>
                  <a:pt x="179704" y="0"/>
                </a:lnTo>
                <a:lnTo>
                  <a:pt x="0" y="0"/>
                </a:lnTo>
                <a:lnTo>
                  <a:pt x="0" y="17970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9" name="bk object 439"/>
          <p:cNvSpPr/>
          <p:nvPr/>
        </p:nvSpPr>
        <p:spPr>
          <a:xfrm>
            <a:off x="5212079" y="394169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445"/>
                </a:moveTo>
                <a:lnTo>
                  <a:pt x="131445" y="131445"/>
                </a:lnTo>
                <a:lnTo>
                  <a:pt x="131445" y="0"/>
                </a:lnTo>
                <a:lnTo>
                  <a:pt x="0" y="0"/>
                </a:lnTo>
                <a:lnTo>
                  <a:pt x="0" y="131445"/>
                </a:lnTo>
                <a:close/>
              </a:path>
            </a:pathLst>
          </a:custGeom>
          <a:solidFill>
            <a:srgbClr val="AF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0" name="bk object 440"/>
          <p:cNvSpPr/>
          <p:nvPr/>
        </p:nvSpPr>
        <p:spPr>
          <a:xfrm>
            <a:off x="5212079" y="394169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5" h="131445">
                <a:moveTo>
                  <a:pt x="0" y="131445"/>
                </a:moveTo>
                <a:lnTo>
                  <a:pt x="131445" y="131445"/>
                </a:lnTo>
                <a:lnTo>
                  <a:pt x="131445" y="0"/>
                </a:lnTo>
                <a:lnTo>
                  <a:pt x="0" y="0"/>
                </a:lnTo>
                <a:lnTo>
                  <a:pt x="0" y="13144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1" name="bk object 441"/>
          <p:cNvSpPr/>
          <p:nvPr/>
        </p:nvSpPr>
        <p:spPr>
          <a:xfrm>
            <a:off x="5226558" y="4188205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0" y="102742"/>
                </a:moveTo>
                <a:lnTo>
                  <a:pt x="102742" y="102742"/>
                </a:lnTo>
                <a:lnTo>
                  <a:pt x="102742" y="0"/>
                </a:lnTo>
                <a:lnTo>
                  <a:pt x="0" y="0"/>
                </a:lnTo>
                <a:lnTo>
                  <a:pt x="0" y="102742"/>
                </a:lnTo>
                <a:close/>
              </a:path>
            </a:pathLst>
          </a:custGeom>
          <a:solidFill>
            <a:srgbClr val="D5E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2" name="bk object 442"/>
          <p:cNvSpPr/>
          <p:nvPr/>
        </p:nvSpPr>
        <p:spPr>
          <a:xfrm>
            <a:off x="5226558" y="4188205"/>
            <a:ext cx="102870" cy="102870"/>
          </a:xfrm>
          <a:custGeom>
            <a:avLst/>
            <a:gdLst/>
            <a:ahLst/>
            <a:cxnLst/>
            <a:rect l="l" t="t" r="r" b="b"/>
            <a:pathLst>
              <a:path w="102870" h="102870">
                <a:moveTo>
                  <a:pt x="0" y="102742"/>
                </a:moveTo>
                <a:lnTo>
                  <a:pt x="102742" y="102742"/>
                </a:lnTo>
                <a:lnTo>
                  <a:pt x="102742" y="0"/>
                </a:lnTo>
                <a:lnTo>
                  <a:pt x="0" y="0"/>
                </a:lnTo>
                <a:lnTo>
                  <a:pt x="0" y="1027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3" name="bk object 443"/>
          <p:cNvSpPr/>
          <p:nvPr/>
        </p:nvSpPr>
        <p:spPr>
          <a:xfrm>
            <a:off x="5211953" y="4405884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952" y="0"/>
                </a:moveTo>
                <a:lnTo>
                  <a:pt x="0" y="0"/>
                </a:lnTo>
                <a:lnTo>
                  <a:pt x="0" y="131953"/>
                </a:lnTo>
                <a:lnTo>
                  <a:pt x="131952" y="131953"/>
                </a:lnTo>
                <a:lnTo>
                  <a:pt x="131952" y="0"/>
                </a:lnTo>
                <a:close/>
              </a:path>
            </a:pathLst>
          </a:custGeom>
          <a:solidFill>
            <a:srgbClr val="F6AC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4" name="bk object 444"/>
          <p:cNvSpPr/>
          <p:nvPr/>
        </p:nvSpPr>
        <p:spPr>
          <a:xfrm>
            <a:off x="5211953" y="4405884"/>
            <a:ext cx="132080" cy="132080"/>
          </a:xfrm>
          <a:custGeom>
            <a:avLst/>
            <a:gdLst/>
            <a:ahLst/>
            <a:cxnLst/>
            <a:rect l="l" t="t" r="r" b="b"/>
            <a:pathLst>
              <a:path w="132079" h="132079">
                <a:moveTo>
                  <a:pt x="131952" y="0"/>
                </a:moveTo>
                <a:lnTo>
                  <a:pt x="0" y="0"/>
                </a:lnTo>
                <a:lnTo>
                  <a:pt x="0" y="131953"/>
                </a:lnTo>
                <a:lnTo>
                  <a:pt x="131952" y="131953"/>
                </a:lnTo>
                <a:lnTo>
                  <a:pt x="1319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5" name="bk object 445"/>
          <p:cNvSpPr/>
          <p:nvPr/>
        </p:nvSpPr>
        <p:spPr>
          <a:xfrm>
            <a:off x="5233796" y="4660010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88264" y="0"/>
                </a:moveTo>
                <a:lnTo>
                  <a:pt x="0" y="0"/>
                </a:lnTo>
                <a:lnTo>
                  <a:pt x="0" y="88264"/>
                </a:lnTo>
                <a:lnTo>
                  <a:pt x="88264" y="88264"/>
                </a:lnTo>
                <a:lnTo>
                  <a:pt x="88264" y="0"/>
                </a:lnTo>
                <a:close/>
              </a:path>
            </a:pathLst>
          </a:custGeom>
          <a:solidFill>
            <a:srgbClr val="FDDD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6" name="bk object 446"/>
          <p:cNvSpPr/>
          <p:nvPr/>
        </p:nvSpPr>
        <p:spPr>
          <a:xfrm>
            <a:off x="5233796" y="4660010"/>
            <a:ext cx="88265" cy="88265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88264" y="0"/>
                </a:moveTo>
                <a:lnTo>
                  <a:pt x="0" y="0"/>
                </a:lnTo>
                <a:lnTo>
                  <a:pt x="0" y="88264"/>
                </a:lnTo>
                <a:lnTo>
                  <a:pt x="88264" y="88264"/>
                </a:lnTo>
                <a:lnTo>
                  <a:pt x="8826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7" name="bk object 447"/>
          <p:cNvSpPr/>
          <p:nvPr/>
        </p:nvSpPr>
        <p:spPr>
          <a:xfrm>
            <a:off x="5235575" y="4894071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4582" y="0"/>
                </a:moveTo>
                <a:lnTo>
                  <a:pt x="0" y="0"/>
                </a:lnTo>
                <a:lnTo>
                  <a:pt x="0" y="84581"/>
                </a:lnTo>
                <a:lnTo>
                  <a:pt x="84582" y="84581"/>
                </a:lnTo>
                <a:lnTo>
                  <a:pt x="84582" y="0"/>
                </a:lnTo>
                <a:close/>
              </a:path>
            </a:pathLst>
          </a:custGeom>
          <a:solidFill>
            <a:srgbClr val="FCDF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8" name="bk object 448"/>
          <p:cNvSpPr/>
          <p:nvPr/>
        </p:nvSpPr>
        <p:spPr>
          <a:xfrm>
            <a:off x="5235575" y="4894071"/>
            <a:ext cx="85090" cy="85090"/>
          </a:xfrm>
          <a:custGeom>
            <a:avLst/>
            <a:gdLst/>
            <a:ahLst/>
            <a:cxnLst/>
            <a:rect l="l" t="t" r="r" b="b"/>
            <a:pathLst>
              <a:path w="85089" h="85089">
                <a:moveTo>
                  <a:pt x="84582" y="0"/>
                </a:moveTo>
                <a:lnTo>
                  <a:pt x="0" y="0"/>
                </a:lnTo>
                <a:lnTo>
                  <a:pt x="0" y="84581"/>
                </a:lnTo>
                <a:lnTo>
                  <a:pt x="84582" y="84581"/>
                </a:lnTo>
                <a:lnTo>
                  <a:pt x="845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9" name="bk object 449"/>
          <p:cNvSpPr/>
          <p:nvPr/>
        </p:nvSpPr>
        <p:spPr>
          <a:xfrm>
            <a:off x="5210047" y="5100828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509" y="0"/>
                </a:moveTo>
                <a:lnTo>
                  <a:pt x="0" y="0"/>
                </a:lnTo>
                <a:lnTo>
                  <a:pt x="0" y="135508"/>
                </a:lnTo>
                <a:lnTo>
                  <a:pt x="135509" y="135508"/>
                </a:lnTo>
                <a:lnTo>
                  <a:pt x="135509" y="0"/>
                </a:lnTo>
                <a:close/>
              </a:path>
            </a:pathLst>
          </a:custGeom>
          <a:solidFill>
            <a:srgbClr val="F5A7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0" name="bk object 450"/>
          <p:cNvSpPr/>
          <p:nvPr/>
        </p:nvSpPr>
        <p:spPr>
          <a:xfrm>
            <a:off x="5210047" y="5100828"/>
            <a:ext cx="135890" cy="135890"/>
          </a:xfrm>
          <a:custGeom>
            <a:avLst/>
            <a:gdLst/>
            <a:ahLst/>
            <a:cxnLst/>
            <a:rect l="l" t="t" r="r" b="b"/>
            <a:pathLst>
              <a:path w="135889" h="135889">
                <a:moveTo>
                  <a:pt x="135509" y="0"/>
                </a:moveTo>
                <a:lnTo>
                  <a:pt x="0" y="0"/>
                </a:lnTo>
                <a:lnTo>
                  <a:pt x="0" y="135508"/>
                </a:lnTo>
                <a:lnTo>
                  <a:pt x="135509" y="135508"/>
                </a:lnTo>
                <a:lnTo>
                  <a:pt x="13550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1" name="bk object 451"/>
          <p:cNvSpPr/>
          <p:nvPr/>
        </p:nvSpPr>
        <p:spPr>
          <a:xfrm>
            <a:off x="5217033" y="534009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121538"/>
                </a:moveTo>
                <a:lnTo>
                  <a:pt x="121538" y="121538"/>
                </a:lnTo>
                <a:lnTo>
                  <a:pt x="121538" y="0"/>
                </a:lnTo>
                <a:lnTo>
                  <a:pt x="0" y="0"/>
                </a:lnTo>
                <a:lnTo>
                  <a:pt x="0" y="121538"/>
                </a:lnTo>
                <a:close/>
              </a:path>
            </a:pathLst>
          </a:custGeom>
          <a:solidFill>
            <a:srgbClr val="BEDB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2" name="bk object 452"/>
          <p:cNvSpPr/>
          <p:nvPr/>
        </p:nvSpPr>
        <p:spPr>
          <a:xfrm>
            <a:off x="5217033" y="5340096"/>
            <a:ext cx="121920" cy="121920"/>
          </a:xfrm>
          <a:custGeom>
            <a:avLst/>
            <a:gdLst/>
            <a:ahLst/>
            <a:cxnLst/>
            <a:rect l="l" t="t" r="r" b="b"/>
            <a:pathLst>
              <a:path w="121920" h="121920">
                <a:moveTo>
                  <a:pt x="0" y="121538"/>
                </a:moveTo>
                <a:lnTo>
                  <a:pt x="121538" y="121538"/>
                </a:lnTo>
                <a:lnTo>
                  <a:pt x="121538" y="0"/>
                </a:lnTo>
                <a:lnTo>
                  <a:pt x="0" y="0"/>
                </a:lnTo>
                <a:lnTo>
                  <a:pt x="0" y="12153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3" name="bk object 453"/>
          <p:cNvSpPr/>
          <p:nvPr/>
        </p:nvSpPr>
        <p:spPr>
          <a:xfrm>
            <a:off x="5232146" y="5587491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312"/>
                </a:moveTo>
                <a:lnTo>
                  <a:pt x="91312" y="91312"/>
                </a:lnTo>
                <a:lnTo>
                  <a:pt x="91312" y="0"/>
                </a:lnTo>
                <a:lnTo>
                  <a:pt x="0" y="0"/>
                </a:lnTo>
                <a:lnTo>
                  <a:pt x="0" y="91312"/>
                </a:lnTo>
                <a:close/>
              </a:path>
            </a:pathLst>
          </a:custGeom>
          <a:solidFill>
            <a:srgbClr val="DD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bk object 454"/>
          <p:cNvSpPr/>
          <p:nvPr/>
        </p:nvSpPr>
        <p:spPr>
          <a:xfrm>
            <a:off x="5232146" y="5587491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312"/>
                </a:moveTo>
                <a:lnTo>
                  <a:pt x="91312" y="91312"/>
                </a:lnTo>
                <a:lnTo>
                  <a:pt x="91312" y="0"/>
                </a:lnTo>
                <a:lnTo>
                  <a:pt x="0" y="0"/>
                </a:lnTo>
                <a:lnTo>
                  <a:pt x="0" y="9131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5" name="bk object 455"/>
          <p:cNvSpPr/>
          <p:nvPr/>
        </p:nvSpPr>
        <p:spPr>
          <a:xfrm>
            <a:off x="5420233" y="345300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2" y="179832"/>
                </a:lnTo>
                <a:lnTo>
                  <a:pt x="17983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29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6" name="bk object 456"/>
          <p:cNvSpPr/>
          <p:nvPr/>
        </p:nvSpPr>
        <p:spPr>
          <a:xfrm>
            <a:off x="5420233" y="3453003"/>
            <a:ext cx="180340" cy="180340"/>
          </a:xfrm>
          <a:custGeom>
            <a:avLst/>
            <a:gdLst/>
            <a:ahLst/>
            <a:cxnLst/>
            <a:rect l="l" t="t" r="r" b="b"/>
            <a:pathLst>
              <a:path w="180339" h="180339">
                <a:moveTo>
                  <a:pt x="0" y="179832"/>
                </a:moveTo>
                <a:lnTo>
                  <a:pt x="179832" y="179832"/>
                </a:lnTo>
                <a:lnTo>
                  <a:pt x="17983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7" name="bk object 457"/>
          <p:cNvSpPr/>
          <p:nvPr/>
        </p:nvSpPr>
        <p:spPr>
          <a:xfrm>
            <a:off x="5395976" y="366090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346"/>
                </a:moveTo>
                <a:lnTo>
                  <a:pt x="228346" y="228346"/>
                </a:lnTo>
                <a:lnTo>
                  <a:pt x="228346" y="0"/>
                </a:lnTo>
                <a:lnTo>
                  <a:pt x="0" y="0"/>
                </a:lnTo>
                <a:lnTo>
                  <a:pt x="0" y="228346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8" name="bk object 458"/>
          <p:cNvSpPr/>
          <p:nvPr/>
        </p:nvSpPr>
        <p:spPr>
          <a:xfrm>
            <a:off x="5395976" y="366090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0" y="228346"/>
                </a:moveTo>
                <a:lnTo>
                  <a:pt x="228346" y="228346"/>
                </a:lnTo>
                <a:lnTo>
                  <a:pt x="228346" y="0"/>
                </a:lnTo>
                <a:lnTo>
                  <a:pt x="0" y="0"/>
                </a:lnTo>
                <a:lnTo>
                  <a:pt x="0" y="22834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9" name="bk object 459"/>
          <p:cNvSpPr/>
          <p:nvPr/>
        </p:nvSpPr>
        <p:spPr>
          <a:xfrm>
            <a:off x="5471414" y="396862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342" y="0"/>
                </a:moveTo>
                <a:lnTo>
                  <a:pt x="0" y="0"/>
                </a:lnTo>
                <a:lnTo>
                  <a:pt x="0" y="77342"/>
                </a:lnTo>
                <a:lnTo>
                  <a:pt x="77342" y="77342"/>
                </a:lnTo>
                <a:lnTo>
                  <a:pt x="77342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0" name="bk object 460"/>
          <p:cNvSpPr/>
          <p:nvPr/>
        </p:nvSpPr>
        <p:spPr>
          <a:xfrm>
            <a:off x="5471414" y="3968622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342" y="0"/>
                </a:moveTo>
                <a:lnTo>
                  <a:pt x="0" y="0"/>
                </a:lnTo>
                <a:lnTo>
                  <a:pt x="0" y="77342"/>
                </a:lnTo>
                <a:lnTo>
                  <a:pt x="77342" y="77342"/>
                </a:lnTo>
                <a:lnTo>
                  <a:pt x="7734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1" name="bk object 461"/>
          <p:cNvSpPr/>
          <p:nvPr/>
        </p:nvSpPr>
        <p:spPr>
          <a:xfrm>
            <a:off x="5458459" y="4187952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3250" y="0"/>
                </a:moveTo>
                <a:lnTo>
                  <a:pt x="0" y="0"/>
                </a:lnTo>
                <a:lnTo>
                  <a:pt x="0" y="103250"/>
                </a:lnTo>
                <a:lnTo>
                  <a:pt x="103250" y="103250"/>
                </a:lnTo>
                <a:lnTo>
                  <a:pt x="103250" y="0"/>
                </a:lnTo>
                <a:close/>
              </a:path>
            </a:pathLst>
          </a:custGeom>
          <a:solidFill>
            <a:srgbClr val="FCD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2" name="bk object 462"/>
          <p:cNvSpPr/>
          <p:nvPr/>
        </p:nvSpPr>
        <p:spPr>
          <a:xfrm>
            <a:off x="5458459" y="4187952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3250" y="0"/>
                </a:moveTo>
                <a:lnTo>
                  <a:pt x="0" y="0"/>
                </a:lnTo>
                <a:lnTo>
                  <a:pt x="0" y="103250"/>
                </a:lnTo>
                <a:lnTo>
                  <a:pt x="103250" y="103250"/>
                </a:lnTo>
                <a:lnTo>
                  <a:pt x="1032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3" name="bk object 463"/>
          <p:cNvSpPr/>
          <p:nvPr/>
        </p:nvSpPr>
        <p:spPr>
          <a:xfrm>
            <a:off x="5447410" y="4409185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125349" y="0"/>
                </a:moveTo>
                <a:lnTo>
                  <a:pt x="0" y="0"/>
                </a:lnTo>
                <a:lnTo>
                  <a:pt x="0" y="125349"/>
                </a:lnTo>
                <a:lnTo>
                  <a:pt x="125349" y="125349"/>
                </a:lnTo>
                <a:lnTo>
                  <a:pt x="125349" y="0"/>
                </a:lnTo>
                <a:close/>
              </a:path>
            </a:pathLst>
          </a:custGeom>
          <a:solidFill>
            <a:srgbClr val="F8B5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4" name="bk object 464"/>
          <p:cNvSpPr/>
          <p:nvPr/>
        </p:nvSpPr>
        <p:spPr>
          <a:xfrm>
            <a:off x="5447410" y="4409185"/>
            <a:ext cx="125730" cy="125730"/>
          </a:xfrm>
          <a:custGeom>
            <a:avLst/>
            <a:gdLst/>
            <a:ahLst/>
            <a:cxnLst/>
            <a:rect l="l" t="t" r="r" b="b"/>
            <a:pathLst>
              <a:path w="125729" h="125729">
                <a:moveTo>
                  <a:pt x="125349" y="0"/>
                </a:moveTo>
                <a:lnTo>
                  <a:pt x="0" y="0"/>
                </a:lnTo>
                <a:lnTo>
                  <a:pt x="0" y="125349"/>
                </a:lnTo>
                <a:lnTo>
                  <a:pt x="125349" y="125349"/>
                </a:lnTo>
                <a:lnTo>
                  <a:pt x="1253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5" name="bk object 465"/>
          <p:cNvSpPr/>
          <p:nvPr/>
        </p:nvSpPr>
        <p:spPr>
          <a:xfrm>
            <a:off x="5455030" y="4648961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236" y="0"/>
                </a:moveTo>
                <a:lnTo>
                  <a:pt x="0" y="0"/>
                </a:lnTo>
                <a:lnTo>
                  <a:pt x="0" y="110236"/>
                </a:lnTo>
                <a:lnTo>
                  <a:pt x="110236" y="110236"/>
                </a:lnTo>
                <a:lnTo>
                  <a:pt x="110236" y="0"/>
                </a:lnTo>
                <a:close/>
              </a:path>
            </a:pathLst>
          </a:custGeom>
          <a:solidFill>
            <a:srgbClr val="FBC8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6" name="bk object 466"/>
          <p:cNvSpPr/>
          <p:nvPr/>
        </p:nvSpPr>
        <p:spPr>
          <a:xfrm>
            <a:off x="5455030" y="4648961"/>
            <a:ext cx="110489" cy="110489"/>
          </a:xfrm>
          <a:custGeom>
            <a:avLst/>
            <a:gdLst/>
            <a:ahLst/>
            <a:cxnLst/>
            <a:rect l="l" t="t" r="r" b="b"/>
            <a:pathLst>
              <a:path w="110489" h="110489">
                <a:moveTo>
                  <a:pt x="110236" y="0"/>
                </a:moveTo>
                <a:lnTo>
                  <a:pt x="0" y="0"/>
                </a:lnTo>
                <a:lnTo>
                  <a:pt x="0" y="110236"/>
                </a:lnTo>
                <a:lnTo>
                  <a:pt x="110236" y="110236"/>
                </a:lnTo>
                <a:lnTo>
                  <a:pt x="11023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7" name="bk object 467"/>
          <p:cNvSpPr/>
          <p:nvPr/>
        </p:nvSpPr>
        <p:spPr>
          <a:xfrm>
            <a:off x="5456682" y="4882896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33"/>
                </a:moveTo>
                <a:lnTo>
                  <a:pt x="106934" y="106933"/>
                </a:lnTo>
                <a:lnTo>
                  <a:pt x="106934" y="0"/>
                </a:lnTo>
                <a:lnTo>
                  <a:pt x="0" y="0"/>
                </a:lnTo>
                <a:lnTo>
                  <a:pt x="0" y="106933"/>
                </a:lnTo>
                <a:close/>
              </a:path>
            </a:pathLst>
          </a:custGeom>
          <a:solidFill>
            <a:srgbClr val="D2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8" name="bk object 468"/>
          <p:cNvSpPr/>
          <p:nvPr/>
        </p:nvSpPr>
        <p:spPr>
          <a:xfrm>
            <a:off x="5456682" y="4882896"/>
            <a:ext cx="107314" cy="107314"/>
          </a:xfrm>
          <a:custGeom>
            <a:avLst/>
            <a:gdLst/>
            <a:ahLst/>
            <a:cxnLst/>
            <a:rect l="l" t="t" r="r" b="b"/>
            <a:pathLst>
              <a:path w="107314" h="107314">
                <a:moveTo>
                  <a:pt x="0" y="106933"/>
                </a:moveTo>
                <a:lnTo>
                  <a:pt x="106934" y="106933"/>
                </a:lnTo>
                <a:lnTo>
                  <a:pt x="106934" y="0"/>
                </a:lnTo>
                <a:lnTo>
                  <a:pt x="0" y="0"/>
                </a:lnTo>
                <a:lnTo>
                  <a:pt x="0" y="1069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9" name="bk object 469"/>
          <p:cNvSpPr/>
          <p:nvPr/>
        </p:nvSpPr>
        <p:spPr>
          <a:xfrm>
            <a:off x="5464302" y="5122798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694" y="0"/>
                </a:moveTo>
                <a:lnTo>
                  <a:pt x="0" y="0"/>
                </a:lnTo>
                <a:lnTo>
                  <a:pt x="0" y="91693"/>
                </a:lnTo>
                <a:lnTo>
                  <a:pt x="91694" y="91693"/>
                </a:lnTo>
                <a:lnTo>
                  <a:pt x="91694" y="0"/>
                </a:lnTo>
                <a:close/>
              </a:path>
            </a:pathLst>
          </a:custGeom>
          <a:solidFill>
            <a:srgbClr val="FDD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0" name="bk object 470"/>
          <p:cNvSpPr/>
          <p:nvPr/>
        </p:nvSpPr>
        <p:spPr>
          <a:xfrm>
            <a:off x="5464302" y="5122798"/>
            <a:ext cx="92075" cy="92075"/>
          </a:xfrm>
          <a:custGeom>
            <a:avLst/>
            <a:gdLst/>
            <a:ahLst/>
            <a:cxnLst/>
            <a:rect l="l" t="t" r="r" b="b"/>
            <a:pathLst>
              <a:path w="92075" h="92075">
                <a:moveTo>
                  <a:pt x="91694" y="0"/>
                </a:moveTo>
                <a:lnTo>
                  <a:pt x="0" y="0"/>
                </a:lnTo>
                <a:lnTo>
                  <a:pt x="0" y="91693"/>
                </a:lnTo>
                <a:lnTo>
                  <a:pt x="91694" y="91693"/>
                </a:lnTo>
                <a:lnTo>
                  <a:pt x="9169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1" name="bk object 471"/>
          <p:cNvSpPr/>
          <p:nvPr/>
        </p:nvSpPr>
        <p:spPr>
          <a:xfrm>
            <a:off x="5464555" y="5355335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058"/>
                </a:moveTo>
                <a:lnTo>
                  <a:pt x="91059" y="91058"/>
                </a:lnTo>
                <a:lnTo>
                  <a:pt x="91059" y="0"/>
                </a:lnTo>
                <a:lnTo>
                  <a:pt x="0" y="0"/>
                </a:lnTo>
                <a:lnTo>
                  <a:pt x="0" y="91058"/>
                </a:lnTo>
                <a:close/>
              </a:path>
            </a:pathLst>
          </a:custGeom>
          <a:solidFill>
            <a:srgbClr val="DE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2" name="bk object 472"/>
          <p:cNvSpPr/>
          <p:nvPr/>
        </p:nvSpPr>
        <p:spPr>
          <a:xfrm>
            <a:off x="5464555" y="5355335"/>
            <a:ext cx="91440" cy="91440"/>
          </a:xfrm>
          <a:custGeom>
            <a:avLst/>
            <a:gdLst/>
            <a:ahLst/>
            <a:cxnLst/>
            <a:rect l="l" t="t" r="r" b="b"/>
            <a:pathLst>
              <a:path w="91439" h="91439">
                <a:moveTo>
                  <a:pt x="0" y="91058"/>
                </a:moveTo>
                <a:lnTo>
                  <a:pt x="91059" y="91058"/>
                </a:lnTo>
                <a:lnTo>
                  <a:pt x="91059" y="0"/>
                </a:lnTo>
                <a:lnTo>
                  <a:pt x="0" y="0"/>
                </a:lnTo>
                <a:lnTo>
                  <a:pt x="0" y="9105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3" name="bk object 473"/>
          <p:cNvSpPr/>
          <p:nvPr/>
        </p:nvSpPr>
        <p:spPr>
          <a:xfrm>
            <a:off x="5447919" y="5570982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333" y="0"/>
                </a:moveTo>
                <a:lnTo>
                  <a:pt x="0" y="0"/>
                </a:lnTo>
                <a:lnTo>
                  <a:pt x="0" y="124333"/>
                </a:lnTo>
                <a:lnTo>
                  <a:pt x="124333" y="124333"/>
                </a:lnTo>
                <a:lnTo>
                  <a:pt x="124333" y="0"/>
                </a:lnTo>
                <a:close/>
              </a:path>
            </a:pathLst>
          </a:custGeom>
          <a:solidFill>
            <a:srgbClr val="F8B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4" name="bk object 474"/>
          <p:cNvSpPr/>
          <p:nvPr/>
        </p:nvSpPr>
        <p:spPr>
          <a:xfrm>
            <a:off x="5447919" y="5570982"/>
            <a:ext cx="124460" cy="124460"/>
          </a:xfrm>
          <a:custGeom>
            <a:avLst/>
            <a:gdLst/>
            <a:ahLst/>
            <a:cxnLst/>
            <a:rect l="l" t="t" r="r" b="b"/>
            <a:pathLst>
              <a:path w="124460" h="124460">
                <a:moveTo>
                  <a:pt x="124333" y="0"/>
                </a:moveTo>
                <a:lnTo>
                  <a:pt x="0" y="0"/>
                </a:lnTo>
                <a:lnTo>
                  <a:pt x="0" y="124333"/>
                </a:lnTo>
                <a:lnTo>
                  <a:pt x="124333" y="124333"/>
                </a:lnTo>
                <a:lnTo>
                  <a:pt x="12433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5" name="bk object 475"/>
          <p:cNvSpPr/>
          <p:nvPr/>
        </p:nvSpPr>
        <p:spPr>
          <a:xfrm>
            <a:off x="5663565" y="3696334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157479"/>
                </a:moveTo>
                <a:lnTo>
                  <a:pt x="157479" y="157479"/>
                </a:lnTo>
                <a:lnTo>
                  <a:pt x="157479" y="0"/>
                </a:lnTo>
                <a:lnTo>
                  <a:pt x="0" y="0"/>
                </a:lnTo>
                <a:lnTo>
                  <a:pt x="0" y="157479"/>
                </a:lnTo>
                <a:close/>
              </a:path>
            </a:pathLst>
          </a:custGeom>
          <a:solidFill>
            <a:srgbClr val="7DB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6" name="bk object 476"/>
          <p:cNvSpPr/>
          <p:nvPr/>
        </p:nvSpPr>
        <p:spPr>
          <a:xfrm>
            <a:off x="5663565" y="3696334"/>
            <a:ext cx="157480" cy="157480"/>
          </a:xfrm>
          <a:custGeom>
            <a:avLst/>
            <a:gdLst/>
            <a:ahLst/>
            <a:cxnLst/>
            <a:rect l="l" t="t" r="r" b="b"/>
            <a:pathLst>
              <a:path w="157479" h="157479">
                <a:moveTo>
                  <a:pt x="0" y="157479"/>
                </a:moveTo>
                <a:lnTo>
                  <a:pt x="157479" y="157479"/>
                </a:lnTo>
                <a:lnTo>
                  <a:pt x="157479" y="0"/>
                </a:lnTo>
                <a:lnTo>
                  <a:pt x="0" y="0"/>
                </a:lnTo>
                <a:lnTo>
                  <a:pt x="0" y="15747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7" name="bk object 477"/>
          <p:cNvSpPr/>
          <p:nvPr/>
        </p:nvSpPr>
        <p:spPr>
          <a:xfrm>
            <a:off x="5653785" y="3918711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7164"/>
                </a:moveTo>
                <a:lnTo>
                  <a:pt x="177164" y="177164"/>
                </a:lnTo>
                <a:lnTo>
                  <a:pt x="177164" y="0"/>
                </a:lnTo>
                <a:lnTo>
                  <a:pt x="0" y="0"/>
                </a:lnTo>
                <a:lnTo>
                  <a:pt x="0" y="177164"/>
                </a:lnTo>
                <a:close/>
              </a:path>
            </a:pathLst>
          </a:custGeom>
          <a:solidFill>
            <a:srgbClr val="4895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8" name="bk object 478"/>
          <p:cNvSpPr/>
          <p:nvPr/>
        </p:nvSpPr>
        <p:spPr>
          <a:xfrm>
            <a:off x="5653785" y="3918711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0" y="177164"/>
                </a:moveTo>
                <a:lnTo>
                  <a:pt x="177164" y="177164"/>
                </a:lnTo>
                <a:lnTo>
                  <a:pt x="177164" y="0"/>
                </a:lnTo>
                <a:lnTo>
                  <a:pt x="0" y="0"/>
                </a:lnTo>
                <a:lnTo>
                  <a:pt x="0" y="17716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9" name="bk object 479"/>
          <p:cNvSpPr/>
          <p:nvPr/>
        </p:nvSpPr>
        <p:spPr>
          <a:xfrm>
            <a:off x="5669788" y="4167123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5033"/>
                </a:moveTo>
                <a:lnTo>
                  <a:pt x="145034" y="145033"/>
                </a:lnTo>
                <a:lnTo>
                  <a:pt x="145034" y="0"/>
                </a:lnTo>
                <a:lnTo>
                  <a:pt x="0" y="0"/>
                </a:lnTo>
                <a:lnTo>
                  <a:pt x="0" y="145033"/>
                </a:lnTo>
                <a:close/>
              </a:path>
            </a:pathLst>
          </a:custGeom>
          <a:solidFill>
            <a:srgbClr val="97C7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0" name="bk object 480"/>
          <p:cNvSpPr/>
          <p:nvPr/>
        </p:nvSpPr>
        <p:spPr>
          <a:xfrm>
            <a:off x="5669788" y="4167123"/>
            <a:ext cx="145415" cy="145415"/>
          </a:xfrm>
          <a:custGeom>
            <a:avLst/>
            <a:gdLst/>
            <a:ahLst/>
            <a:cxnLst/>
            <a:rect l="l" t="t" r="r" b="b"/>
            <a:pathLst>
              <a:path w="145414" h="145414">
                <a:moveTo>
                  <a:pt x="0" y="145033"/>
                </a:moveTo>
                <a:lnTo>
                  <a:pt x="145034" y="145033"/>
                </a:lnTo>
                <a:lnTo>
                  <a:pt x="145034" y="0"/>
                </a:lnTo>
                <a:lnTo>
                  <a:pt x="0" y="0"/>
                </a:lnTo>
                <a:lnTo>
                  <a:pt x="0" y="14503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1" name="bk object 481"/>
          <p:cNvSpPr/>
          <p:nvPr/>
        </p:nvSpPr>
        <p:spPr>
          <a:xfrm>
            <a:off x="5666104" y="4395596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152526" y="0"/>
                </a:moveTo>
                <a:lnTo>
                  <a:pt x="0" y="0"/>
                </a:lnTo>
                <a:lnTo>
                  <a:pt x="0" y="152526"/>
                </a:lnTo>
                <a:lnTo>
                  <a:pt x="152526" y="152526"/>
                </a:lnTo>
                <a:lnTo>
                  <a:pt x="152526" y="0"/>
                </a:lnTo>
                <a:close/>
              </a:path>
            </a:pathLst>
          </a:custGeom>
          <a:solidFill>
            <a:srgbClr val="E78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2" name="bk object 482"/>
          <p:cNvSpPr/>
          <p:nvPr/>
        </p:nvSpPr>
        <p:spPr>
          <a:xfrm>
            <a:off x="5666104" y="4395596"/>
            <a:ext cx="153035" cy="153035"/>
          </a:xfrm>
          <a:custGeom>
            <a:avLst/>
            <a:gdLst/>
            <a:ahLst/>
            <a:cxnLst/>
            <a:rect l="l" t="t" r="r" b="b"/>
            <a:pathLst>
              <a:path w="153035" h="153035">
                <a:moveTo>
                  <a:pt x="152526" y="0"/>
                </a:moveTo>
                <a:lnTo>
                  <a:pt x="0" y="0"/>
                </a:lnTo>
                <a:lnTo>
                  <a:pt x="0" y="152526"/>
                </a:lnTo>
                <a:lnTo>
                  <a:pt x="152526" y="152526"/>
                </a:lnTo>
                <a:lnTo>
                  <a:pt x="1525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3" name="bk object 483"/>
          <p:cNvSpPr/>
          <p:nvPr/>
        </p:nvSpPr>
        <p:spPr>
          <a:xfrm>
            <a:off x="5733160" y="469506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8287" y="0"/>
                </a:moveTo>
                <a:lnTo>
                  <a:pt x="0" y="0"/>
                </a:lnTo>
                <a:lnTo>
                  <a:pt x="0" y="18287"/>
                </a:lnTo>
                <a:lnTo>
                  <a:pt x="18287" y="18287"/>
                </a:lnTo>
                <a:lnTo>
                  <a:pt x="18287" y="0"/>
                </a:lnTo>
                <a:close/>
              </a:path>
            </a:pathLst>
          </a:custGeom>
          <a:solidFill>
            <a:srgbClr val="F9F2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4" name="bk object 484"/>
          <p:cNvSpPr/>
          <p:nvPr/>
        </p:nvSpPr>
        <p:spPr>
          <a:xfrm>
            <a:off x="5733160" y="469506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8287" y="0"/>
                </a:moveTo>
                <a:lnTo>
                  <a:pt x="0" y="0"/>
                </a:lnTo>
                <a:lnTo>
                  <a:pt x="0" y="18287"/>
                </a:lnTo>
                <a:lnTo>
                  <a:pt x="18287" y="18287"/>
                </a:lnTo>
                <a:lnTo>
                  <a:pt x="182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5" name="bk object 485"/>
          <p:cNvSpPr/>
          <p:nvPr/>
        </p:nvSpPr>
        <p:spPr>
          <a:xfrm>
            <a:off x="5699505" y="4893436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85851" y="0"/>
                </a:moveTo>
                <a:lnTo>
                  <a:pt x="0" y="0"/>
                </a:lnTo>
                <a:lnTo>
                  <a:pt x="0" y="85851"/>
                </a:lnTo>
                <a:lnTo>
                  <a:pt x="85851" y="85851"/>
                </a:lnTo>
                <a:lnTo>
                  <a:pt x="85851" y="0"/>
                </a:lnTo>
                <a:close/>
              </a:path>
            </a:pathLst>
          </a:custGeom>
          <a:solidFill>
            <a:srgbClr val="FDD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6" name="bk object 486"/>
          <p:cNvSpPr/>
          <p:nvPr/>
        </p:nvSpPr>
        <p:spPr>
          <a:xfrm>
            <a:off x="5699505" y="4893436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85851" y="0"/>
                </a:moveTo>
                <a:lnTo>
                  <a:pt x="0" y="0"/>
                </a:lnTo>
                <a:lnTo>
                  <a:pt x="0" y="85851"/>
                </a:lnTo>
                <a:lnTo>
                  <a:pt x="85851" y="85851"/>
                </a:lnTo>
                <a:lnTo>
                  <a:pt x="8585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7" name="bk object 487"/>
          <p:cNvSpPr/>
          <p:nvPr/>
        </p:nvSpPr>
        <p:spPr>
          <a:xfrm>
            <a:off x="5659754" y="5085969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226" y="0"/>
                </a:moveTo>
                <a:lnTo>
                  <a:pt x="0" y="0"/>
                </a:lnTo>
                <a:lnTo>
                  <a:pt x="0" y="165226"/>
                </a:lnTo>
                <a:lnTo>
                  <a:pt x="165226" y="165226"/>
                </a:lnTo>
                <a:lnTo>
                  <a:pt x="165226" y="0"/>
                </a:lnTo>
                <a:close/>
              </a:path>
            </a:pathLst>
          </a:custGeom>
          <a:solidFill>
            <a:srgbClr val="DB6B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8" name="bk object 488"/>
          <p:cNvSpPr/>
          <p:nvPr/>
        </p:nvSpPr>
        <p:spPr>
          <a:xfrm>
            <a:off x="5659754" y="5085969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226" y="0"/>
                </a:moveTo>
                <a:lnTo>
                  <a:pt x="0" y="0"/>
                </a:lnTo>
                <a:lnTo>
                  <a:pt x="0" y="165226"/>
                </a:lnTo>
                <a:lnTo>
                  <a:pt x="165226" y="165226"/>
                </a:lnTo>
                <a:lnTo>
                  <a:pt x="1652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9" name="bk object 489"/>
          <p:cNvSpPr/>
          <p:nvPr/>
        </p:nvSpPr>
        <p:spPr>
          <a:xfrm>
            <a:off x="5712840" y="5371338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0" y="59055"/>
                </a:moveTo>
                <a:lnTo>
                  <a:pt x="59054" y="59055"/>
                </a:lnTo>
                <a:lnTo>
                  <a:pt x="59054" y="0"/>
                </a:lnTo>
                <a:lnTo>
                  <a:pt x="0" y="0"/>
                </a:lnTo>
                <a:lnTo>
                  <a:pt x="0" y="59055"/>
                </a:lnTo>
                <a:close/>
              </a:path>
            </a:pathLst>
          </a:custGeom>
          <a:solidFill>
            <a:srgbClr val="F0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0" name="bk object 490"/>
          <p:cNvSpPr/>
          <p:nvPr/>
        </p:nvSpPr>
        <p:spPr>
          <a:xfrm>
            <a:off x="5712840" y="5371338"/>
            <a:ext cx="59055" cy="59055"/>
          </a:xfrm>
          <a:custGeom>
            <a:avLst/>
            <a:gdLst/>
            <a:ahLst/>
            <a:cxnLst/>
            <a:rect l="l" t="t" r="r" b="b"/>
            <a:pathLst>
              <a:path w="59054" h="59054">
                <a:moveTo>
                  <a:pt x="0" y="59055"/>
                </a:moveTo>
                <a:lnTo>
                  <a:pt x="59054" y="59055"/>
                </a:lnTo>
                <a:lnTo>
                  <a:pt x="59054" y="0"/>
                </a:lnTo>
                <a:lnTo>
                  <a:pt x="0" y="0"/>
                </a:lnTo>
                <a:lnTo>
                  <a:pt x="0" y="5905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1" name="bk object 491"/>
          <p:cNvSpPr/>
          <p:nvPr/>
        </p:nvSpPr>
        <p:spPr>
          <a:xfrm>
            <a:off x="5668136" y="5558790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589"/>
                </a:moveTo>
                <a:lnTo>
                  <a:pt x="148589" y="148589"/>
                </a:lnTo>
                <a:lnTo>
                  <a:pt x="148589" y="0"/>
                </a:lnTo>
                <a:lnTo>
                  <a:pt x="0" y="0"/>
                </a:lnTo>
                <a:lnTo>
                  <a:pt x="0" y="148589"/>
                </a:lnTo>
                <a:close/>
              </a:path>
            </a:pathLst>
          </a:custGeom>
          <a:solidFill>
            <a:srgbClr val="90C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2" name="bk object 492"/>
          <p:cNvSpPr/>
          <p:nvPr/>
        </p:nvSpPr>
        <p:spPr>
          <a:xfrm>
            <a:off x="5668136" y="5558790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589"/>
                </a:moveTo>
                <a:lnTo>
                  <a:pt x="148589" y="148589"/>
                </a:lnTo>
                <a:lnTo>
                  <a:pt x="148589" y="0"/>
                </a:lnTo>
                <a:lnTo>
                  <a:pt x="0" y="0"/>
                </a:lnTo>
                <a:lnTo>
                  <a:pt x="0" y="14858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3" name="bk object 493"/>
          <p:cNvSpPr/>
          <p:nvPr/>
        </p:nvSpPr>
        <p:spPr>
          <a:xfrm>
            <a:off x="5918834" y="3951604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633" y="0"/>
                </a:moveTo>
                <a:lnTo>
                  <a:pt x="0" y="0"/>
                </a:lnTo>
                <a:lnTo>
                  <a:pt x="0" y="111633"/>
                </a:lnTo>
                <a:lnTo>
                  <a:pt x="111633" y="111633"/>
                </a:lnTo>
                <a:lnTo>
                  <a:pt x="111633" y="0"/>
                </a:lnTo>
                <a:close/>
              </a:path>
            </a:pathLst>
          </a:custGeom>
          <a:solidFill>
            <a:srgbClr val="FBC7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4" name="bk object 494"/>
          <p:cNvSpPr/>
          <p:nvPr/>
        </p:nvSpPr>
        <p:spPr>
          <a:xfrm>
            <a:off x="5918834" y="3951604"/>
            <a:ext cx="111760" cy="111760"/>
          </a:xfrm>
          <a:custGeom>
            <a:avLst/>
            <a:gdLst/>
            <a:ahLst/>
            <a:cxnLst/>
            <a:rect l="l" t="t" r="r" b="b"/>
            <a:pathLst>
              <a:path w="111760" h="111760">
                <a:moveTo>
                  <a:pt x="111633" y="0"/>
                </a:moveTo>
                <a:lnTo>
                  <a:pt x="0" y="0"/>
                </a:lnTo>
                <a:lnTo>
                  <a:pt x="0" y="111633"/>
                </a:lnTo>
                <a:lnTo>
                  <a:pt x="111633" y="111633"/>
                </a:lnTo>
                <a:lnTo>
                  <a:pt x="11163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5" name="bk object 495"/>
          <p:cNvSpPr/>
          <p:nvPr/>
        </p:nvSpPr>
        <p:spPr>
          <a:xfrm>
            <a:off x="5908294" y="417322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714" y="0"/>
                </a:moveTo>
                <a:lnTo>
                  <a:pt x="0" y="0"/>
                </a:lnTo>
                <a:lnTo>
                  <a:pt x="0" y="132714"/>
                </a:lnTo>
                <a:lnTo>
                  <a:pt x="132714" y="132714"/>
                </a:lnTo>
                <a:lnTo>
                  <a:pt x="132714" y="0"/>
                </a:lnTo>
                <a:close/>
              </a:path>
            </a:pathLst>
          </a:custGeom>
          <a:solidFill>
            <a:srgbClr val="F6AB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6" name="bk object 496"/>
          <p:cNvSpPr/>
          <p:nvPr/>
        </p:nvSpPr>
        <p:spPr>
          <a:xfrm>
            <a:off x="5908294" y="4173220"/>
            <a:ext cx="132715" cy="132715"/>
          </a:xfrm>
          <a:custGeom>
            <a:avLst/>
            <a:gdLst/>
            <a:ahLst/>
            <a:cxnLst/>
            <a:rect l="l" t="t" r="r" b="b"/>
            <a:pathLst>
              <a:path w="132714" h="132714">
                <a:moveTo>
                  <a:pt x="132714" y="0"/>
                </a:moveTo>
                <a:lnTo>
                  <a:pt x="0" y="0"/>
                </a:lnTo>
                <a:lnTo>
                  <a:pt x="0" y="132714"/>
                </a:lnTo>
                <a:lnTo>
                  <a:pt x="132714" y="132714"/>
                </a:lnTo>
                <a:lnTo>
                  <a:pt x="13271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7" name="bk object 497"/>
          <p:cNvSpPr/>
          <p:nvPr/>
        </p:nvSpPr>
        <p:spPr>
          <a:xfrm>
            <a:off x="5923153" y="4420361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2997" y="0"/>
                </a:moveTo>
                <a:lnTo>
                  <a:pt x="0" y="0"/>
                </a:lnTo>
                <a:lnTo>
                  <a:pt x="0" y="102997"/>
                </a:lnTo>
                <a:lnTo>
                  <a:pt x="102997" y="102997"/>
                </a:lnTo>
                <a:lnTo>
                  <a:pt x="102997" y="0"/>
                </a:lnTo>
                <a:close/>
              </a:path>
            </a:pathLst>
          </a:custGeom>
          <a:solidFill>
            <a:srgbClr val="FCD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8" name="bk object 498"/>
          <p:cNvSpPr/>
          <p:nvPr/>
        </p:nvSpPr>
        <p:spPr>
          <a:xfrm>
            <a:off x="5923153" y="4420361"/>
            <a:ext cx="103505" cy="103505"/>
          </a:xfrm>
          <a:custGeom>
            <a:avLst/>
            <a:gdLst/>
            <a:ahLst/>
            <a:cxnLst/>
            <a:rect l="l" t="t" r="r" b="b"/>
            <a:pathLst>
              <a:path w="103504" h="103504">
                <a:moveTo>
                  <a:pt x="102997" y="0"/>
                </a:moveTo>
                <a:lnTo>
                  <a:pt x="0" y="0"/>
                </a:lnTo>
                <a:lnTo>
                  <a:pt x="0" y="102997"/>
                </a:lnTo>
                <a:lnTo>
                  <a:pt x="102997" y="102997"/>
                </a:lnTo>
                <a:lnTo>
                  <a:pt x="10299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9" name="bk object 499"/>
          <p:cNvSpPr/>
          <p:nvPr/>
        </p:nvSpPr>
        <p:spPr>
          <a:xfrm>
            <a:off x="5921502" y="465086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425" y="0"/>
                </a:moveTo>
                <a:lnTo>
                  <a:pt x="0" y="0"/>
                </a:lnTo>
                <a:lnTo>
                  <a:pt x="0" y="106425"/>
                </a:lnTo>
                <a:lnTo>
                  <a:pt x="106425" y="106425"/>
                </a:lnTo>
                <a:lnTo>
                  <a:pt x="106425" y="0"/>
                </a:lnTo>
                <a:close/>
              </a:path>
            </a:pathLst>
          </a:custGeom>
          <a:solidFill>
            <a:srgbClr val="FCCD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0" name="bk object 500"/>
          <p:cNvSpPr/>
          <p:nvPr/>
        </p:nvSpPr>
        <p:spPr>
          <a:xfrm>
            <a:off x="5921502" y="465086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425" y="0"/>
                </a:moveTo>
                <a:lnTo>
                  <a:pt x="0" y="0"/>
                </a:lnTo>
                <a:lnTo>
                  <a:pt x="0" y="106425"/>
                </a:lnTo>
                <a:lnTo>
                  <a:pt x="106425" y="106425"/>
                </a:lnTo>
                <a:lnTo>
                  <a:pt x="1064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1" name="bk object 501"/>
          <p:cNvSpPr/>
          <p:nvPr/>
        </p:nvSpPr>
        <p:spPr>
          <a:xfrm>
            <a:off x="5902959" y="4864734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382"/>
                </a:moveTo>
                <a:lnTo>
                  <a:pt x="143383" y="143382"/>
                </a:lnTo>
                <a:lnTo>
                  <a:pt x="143383" y="0"/>
                </a:lnTo>
                <a:lnTo>
                  <a:pt x="0" y="0"/>
                </a:lnTo>
                <a:lnTo>
                  <a:pt x="0" y="143382"/>
                </a:lnTo>
                <a:close/>
              </a:path>
            </a:pathLst>
          </a:custGeom>
          <a:solidFill>
            <a:srgbClr val="9AC9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2" name="bk object 502"/>
          <p:cNvSpPr/>
          <p:nvPr/>
        </p:nvSpPr>
        <p:spPr>
          <a:xfrm>
            <a:off x="5902959" y="4864734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143382"/>
                </a:moveTo>
                <a:lnTo>
                  <a:pt x="143383" y="143382"/>
                </a:lnTo>
                <a:lnTo>
                  <a:pt x="143383" y="0"/>
                </a:lnTo>
                <a:lnTo>
                  <a:pt x="0" y="0"/>
                </a:lnTo>
                <a:lnTo>
                  <a:pt x="0" y="1433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3" name="bk object 503"/>
          <p:cNvSpPr/>
          <p:nvPr/>
        </p:nvSpPr>
        <p:spPr>
          <a:xfrm>
            <a:off x="5948045" y="514210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086" y="0"/>
                </a:moveTo>
                <a:lnTo>
                  <a:pt x="0" y="0"/>
                </a:lnTo>
                <a:lnTo>
                  <a:pt x="0" y="53086"/>
                </a:lnTo>
                <a:lnTo>
                  <a:pt x="53086" y="53086"/>
                </a:lnTo>
                <a:lnTo>
                  <a:pt x="53086" y="0"/>
                </a:lnTo>
                <a:close/>
              </a:path>
            </a:pathLst>
          </a:custGeom>
          <a:solidFill>
            <a:srgbClr val="FAEB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4" name="bk object 504"/>
          <p:cNvSpPr/>
          <p:nvPr/>
        </p:nvSpPr>
        <p:spPr>
          <a:xfrm>
            <a:off x="5948045" y="514210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39">
                <a:moveTo>
                  <a:pt x="53086" y="0"/>
                </a:moveTo>
                <a:lnTo>
                  <a:pt x="0" y="0"/>
                </a:lnTo>
                <a:lnTo>
                  <a:pt x="0" y="53086"/>
                </a:lnTo>
                <a:lnTo>
                  <a:pt x="53086" y="53086"/>
                </a:lnTo>
                <a:lnTo>
                  <a:pt x="5308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5" name="bk object 505"/>
          <p:cNvSpPr/>
          <p:nvPr/>
        </p:nvSpPr>
        <p:spPr>
          <a:xfrm>
            <a:off x="5939916" y="5366130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469"/>
                </a:moveTo>
                <a:lnTo>
                  <a:pt x="69469" y="69469"/>
                </a:lnTo>
                <a:lnTo>
                  <a:pt x="69469" y="0"/>
                </a:lnTo>
                <a:lnTo>
                  <a:pt x="0" y="0"/>
                </a:lnTo>
                <a:lnTo>
                  <a:pt x="0" y="69469"/>
                </a:lnTo>
                <a:close/>
              </a:path>
            </a:pathLst>
          </a:custGeom>
          <a:solidFill>
            <a:srgbClr val="EBF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6" name="bk object 506"/>
          <p:cNvSpPr/>
          <p:nvPr/>
        </p:nvSpPr>
        <p:spPr>
          <a:xfrm>
            <a:off x="5939916" y="5366130"/>
            <a:ext cx="69850" cy="69850"/>
          </a:xfrm>
          <a:custGeom>
            <a:avLst/>
            <a:gdLst/>
            <a:ahLst/>
            <a:cxnLst/>
            <a:rect l="l" t="t" r="r" b="b"/>
            <a:pathLst>
              <a:path w="69850" h="69850">
                <a:moveTo>
                  <a:pt x="0" y="69469"/>
                </a:moveTo>
                <a:lnTo>
                  <a:pt x="69469" y="69469"/>
                </a:lnTo>
                <a:lnTo>
                  <a:pt x="69469" y="0"/>
                </a:lnTo>
                <a:lnTo>
                  <a:pt x="0" y="0"/>
                </a:lnTo>
                <a:lnTo>
                  <a:pt x="0" y="694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7" name="bk object 507"/>
          <p:cNvSpPr/>
          <p:nvPr/>
        </p:nvSpPr>
        <p:spPr>
          <a:xfrm>
            <a:off x="5900292" y="5558790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716" y="0"/>
                </a:moveTo>
                <a:lnTo>
                  <a:pt x="0" y="0"/>
                </a:lnTo>
                <a:lnTo>
                  <a:pt x="0" y="148717"/>
                </a:lnTo>
                <a:lnTo>
                  <a:pt x="148716" y="148717"/>
                </a:lnTo>
                <a:lnTo>
                  <a:pt x="148716" y="0"/>
                </a:lnTo>
                <a:close/>
              </a:path>
            </a:pathLst>
          </a:custGeom>
          <a:solidFill>
            <a:srgbClr val="EB8F7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8" name="bk object 508"/>
          <p:cNvSpPr/>
          <p:nvPr/>
        </p:nvSpPr>
        <p:spPr>
          <a:xfrm>
            <a:off x="5900292" y="5558790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8716" y="0"/>
                </a:moveTo>
                <a:lnTo>
                  <a:pt x="0" y="0"/>
                </a:lnTo>
                <a:lnTo>
                  <a:pt x="0" y="148717"/>
                </a:lnTo>
                <a:lnTo>
                  <a:pt x="148716" y="148717"/>
                </a:lnTo>
                <a:lnTo>
                  <a:pt x="14871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9" name="bk object 509"/>
          <p:cNvSpPr/>
          <p:nvPr/>
        </p:nvSpPr>
        <p:spPr>
          <a:xfrm>
            <a:off x="6095110" y="4127880"/>
            <a:ext cx="223520" cy="223520"/>
          </a:xfrm>
          <a:custGeom>
            <a:avLst/>
            <a:gdLst/>
            <a:ahLst/>
            <a:cxnLst/>
            <a:rect l="l" t="t" r="r" b="b"/>
            <a:pathLst>
              <a:path w="223520" h="223520">
                <a:moveTo>
                  <a:pt x="0" y="223520"/>
                </a:moveTo>
                <a:lnTo>
                  <a:pt x="223520" y="223520"/>
                </a:lnTo>
                <a:lnTo>
                  <a:pt x="223520" y="0"/>
                </a:lnTo>
                <a:lnTo>
                  <a:pt x="0" y="0"/>
                </a:lnTo>
                <a:lnTo>
                  <a:pt x="0" y="223520"/>
                </a:lnTo>
                <a:close/>
              </a:path>
            </a:pathLst>
          </a:custGeom>
          <a:solidFill>
            <a:srgbClr val="0B3B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0" name="bk object 510"/>
          <p:cNvSpPr/>
          <p:nvPr/>
        </p:nvSpPr>
        <p:spPr>
          <a:xfrm>
            <a:off x="6095110" y="4127880"/>
            <a:ext cx="223520" cy="223520"/>
          </a:xfrm>
          <a:custGeom>
            <a:avLst/>
            <a:gdLst/>
            <a:ahLst/>
            <a:cxnLst/>
            <a:rect l="l" t="t" r="r" b="b"/>
            <a:pathLst>
              <a:path w="223520" h="223520">
                <a:moveTo>
                  <a:pt x="0" y="223520"/>
                </a:moveTo>
                <a:lnTo>
                  <a:pt x="223520" y="223520"/>
                </a:lnTo>
                <a:lnTo>
                  <a:pt x="223520" y="0"/>
                </a:lnTo>
                <a:lnTo>
                  <a:pt x="0" y="0"/>
                </a:lnTo>
                <a:lnTo>
                  <a:pt x="0" y="22352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1" name="bk object 511"/>
          <p:cNvSpPr/>
          <p:nvPr/>
        </p:nvSpPr>
        <p:spPr>
          <a:xfrm>
            <a:off x="6122289" y="438721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169290" y="0"/>
                </a:moveTo>
                <a:lnTo>
                  <a:pt x="0" y="0"/>
                </a:lnTo>
                <a:lnTo>
                  <a:pt x="0" y="169291"/>
                </a:lnTo>
                <a:lnTo>
                  <a:pt x="169290" y="169291"/>
                </a:lnTo>
                <a:lnTo>
                  <a:pt x="169290" y="0"/>
                </a:lnTo>
                <a:close/>
              </a:path>
            </a:pathLst>
          </a:custGeom>
          <a:solidFill>
            <a:srgbClr val="D762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" name="bk object 512"/>
          <p:cNvSpPr/>
          <p:nvPr/>
        </p:nvSpPr>
        <p:spPr>
          <a:xfrm>
            <a:off x="6122289" y="4387215"/>
            <a:ext cx="169545" cy="169545"/>
          </a:xfrm>
          <a:custGeom>
            <a:avLst/>
            <a:gdLst/>
            <a:ahLst/>
            <a:cxnLst/>
            <a:rect l="l" t="t" r="r" b="b"/>
            <a:pathLst>
              <a:path w="169545" h="169545">
                <a:moveTo>
                  <a:pt x="169290" y="0"/>
                </a:moveTo>
                <a:lnTo>
                  <a:pt x="0" y="0"/>
                </a:lnTo>
                <a:lnTo>
                  <a:pt x="0" y="169291"/>
                </a:lnTo>
                <a:lnTo>
                  <a:pt x="169290" y="169291"/>
                </a:lnTo>
                <a:lnTo>
                  <a:pt x="16929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3" name="bk object 513"/>
          <p:cNvSpPr/>
          <p:nvPr/>
        </p:nvSpPr>
        <p:spPr>
          <a:xfrm>
            <a:off x="6160008" y="4657344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79">
                <a:moveTo>
                  <a:pt x="0" y="93598"/>
                </a:moveTo>
                <a:lnTo>
                  <a:pt x="93599" y="93598"/>
                </a:lnTo>
                <a:lnTo>
                  <a:pt x="93599" y="0"/>
                </a:lnTo>
                <a:lnTo>
                  <a:pt x="0" y="0"/>
                </a:lnTo>
                <a:lnTo>
                  <a:pt x="0" y="93598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4" name="bk object 514"/>
          <p:cNvSpPr/>
          <p:nvPr/>
        </p:nvSpPr>
        <p:spPr>
          <a:xfrm>
            <a:off x="6160008" y="4657344"/>
            <a:ext cx="93980" cy="93980"/>
          </a:xfrm>
          <a:custGeom>
            <a:avLst/>
            <a:gdLst/>
            <a:ahLst/>
            <a:cxnLst/>
            <a:rect l="l" t="t" r="r" b="b"/>
            <a:pathLst>
              <a:path w="93979" h="93979">
                <a:moveTo>
                  <a:pt x="0" y="93598"/>
                </a:moveTo>
                <a:lnTo>
                  <a:pt x="93599" y="93598"/>
                </a:lnTo>
                <a:lnTo>
                  <a:pt x="93599" y="0"/>
                </a:lnTo>
                <a:lnTo>
                  <a:pt x="0" y="0"/>
                </a:lnTo>
                <a:lnTo>
                  <a:pt x="0" y="935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5" name="bk object 515"/>
          <p:cNvSpPr/>
          <p:nvPr/>
        </p:nvSpPr>
        <p:spPr>
          <a:xfrm>
            <a:off x="6159627" y="488911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solidFill>
            <a:srgbClr val="FDD9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6" name="bk object 516"/>
          <p:cNvSpPr/>
          <p:nvPr/>
        </p:nvSpPr>
        <p:spPr>
          <a:xfrm>
            <a:off x="6159627" y="4889119"/>
            <a:ext cx="94615" cy="94615"/>
          </a:xfrm>
          <a:custGeom>
            <a:avLst/>
            <a:gdLst/>
            <a:ahLst/>
            <a:cxnLst/>
            <a:rect l="l" t="t" r="r" b="b"/>
            <a:pathLst>
              <a:path w="94614" h="94614">
                <a:moveTo>
                  <a:pt x="94487" y="0"/>
                </a:moveTo>
                <a:lnTo>
                  <a:pt x="0" y="0"/>
                </a:lnTo>
                <a:lnTo>
                  <a:pt x="0" y="94487"/>
                </a:lnTo>
                <a:lnTo>
                  <a:pt x="94487" y="94487"/>
                </a:lnTo>
                <a:lnTo>
                  <a:pt x="944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7" name="bk object 517"/>
          <p:cNvSpPr/>
          <p:nvPr/>
        </p:nvSpPr>
        <p:spPr>
          <a:xfrm>
            <a:off x="6140069" y="5101844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603" y="0"/>
                </a:moveTo>
                <a:lnTo>
                  <a:pt x="0" y="0"/>
                </a:lnTo>
                <a:lnTo>
                  <a:pt x="0" y="133603"/>
                </a:lnTo>
                <a:lnTo>
                  <a:pt x="133603" y="133603"/>
                </a:lnTo>
                <a:lnTo>
                  <a:pt x="133603" y="0"/>
                </a:lnTo>
                <a:close/>
              </a:path>
            </a:pathLst>
          </a:custGeom>
          <a:solidFill>
            <a:srgbClr val="F5AA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8" name="bk object 518"/>
          <p:cNvSpPr/>
          <p:nvPr/>
        </p:nvSpPr>
        <p:spPr>
          <a:xfrm>
            <a:off x="6140069" y="5101844"/>
            <a:ext cx="133985" cy="133985"/>
          </a:xfrm>
          <a:custGeom>
            <a:avLst/>
            <a:gdLst/>
            <a:ahLst/>
            <a:cxnLst/>
            <a:rect l="l" t="t" r="r" b="b"/>
            <a:pathLst>
              <a:path w="133985" h="133985">
                <a:moveTo>
                  <a:pt x="133603" y="0"/>
                </a:moveTo>
                <a:lnTo>
                  <a:pt x="0" y="0"/>
                </a:lnTo>
                <a:lnTo>
                  <a:pt x="0" y="133603"/>
                </a:lnTo>
                <a:lnTo>
                  <a:pt x="133603" y="133603"/>
                </a:lnTo>
                <a:lnTo>
                  <a:pt x="1336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9" name="bk object 519"/>
          <p:cNvSpPr/>
          <p:nvPr/>
        </p:nvSpPr>
        <p:spPr>
          <a:xfrm>
            <a:off x="6140450" y="5334380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2969" y="0"/>
                </a:moveTo>
                <a:lnTo>
                  <a:pt x="0" y="0"/>
                </a:lnTo>
                <a:lnTo>
                  <a:pt x="0" y="132969"/>
                </a:lnTo>
                <a:lnTo>
                  <a:pt x="132969" y="132969"/>
                </a:lnTo>
                <a:lnTo>
                  <a:pt x="132969" y="0"/>
                </a:lnTo>
                <a:close/>
              </a:path>
            </a:pathLst>
          </a:custGeom>
          <a:solidFill>
            <a:srgbClr val="F5AB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bk object 520"/>
          <p:cNvSpPr/>
          <p:nvPr/>
        </p:nvSpPr>
        <p:spPr>
          <a:xfrm>
            <a:off x="6140450" y="5334380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2969" y="0"/>
                </a:moveTo>
                <a:lnTo>
                  <a:pt x="0" y="0"/>
                </a:lnTo>
                <a:lnTo>
                  <a:pt x="0" y="132969"/>
                </a:lnTo>
                <a:lnTo>
                  <a:pt x="132969" y="132969"/>
                </a:lnTo>
                <a:lnTo>
                  <a:pt x="1329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1" name="bk object 521"/>
          <p:cNvSpPr/>
          <p:nvPr/>
        </p:nvSpPr>
        <p:spPr>
          <a:xfrm>
            <a:off x="6094221" y="5520435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5425"/>
                </a:moveTo>
                <a:lnTo>
                  <a:pt x="225425" y="225425"/>
                </a:lnTo>
                <a:lnTo>
                  <a:pt x="225425" y="0"/>
                </a:lnTo>
                <a:lnTo>
                  <a:pt x="0" y="0"/>
                </a:lnTo>
                <a:lnTo>
                  <a:pt x="0" y="225425"/>
                </a:lnTo>
                <a:close/>
              </a:path>
            </a:pathLst>
          </a:custGeom>
          <a:solidFill>
            <a:srgbClr val="0837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2" name="bk object 522"/>
          <p:cNvSpPr/>
          <p:nvPr/>
        </p:nvSpPr>
        <p:spPr>
          <a:xfrm>
            <a:off x="6094221" y="5520435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5425"/>
                </a:moveTo>
                <a:lnTo>
                  <a:pt x="225425" y="225425"/>
                </a:lnTo>
                <a:lnTo>
                  <a:pt x="225425" y="0"/>
                </a:lnTo>
                <a:lnTo>
                  <a:pt x="0" y="0"/>
                </a:lnTo>
                <a:lnTo>
                  <a:pt x="0" y="2254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3" name="bk object 523"/>
          <p:cNvSpPr/>
          <p:nvPr/>
        </p:nvSpPr>
        <p:spPr>
          <a:xfrm>
            <a:off x="6348221" y="4380991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1737" y="0"/>
                </a:moveTo>
                <a:lnTo>
                  <a:pt x="0" y="0"/>
                </a:lnTo>
                <a:lnTo>
                  <a:pt x="0" y="181736"/>
                </a:lnTo>
                <a:lnTo>
                  <a:pt x="181737" y="181736"/>
                </a:lnTo>
                <a:lnTo>
                  <a:pt x="181737" y="0"/>
                </a:lnTo>
                <a:close/>
              </a:path>
            </a:pathLst>
          </a:custGeom>
          <a:solidFill>
            <a:srgbClr val="C847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4" name="bk object 524"/>
          <p:cNvSpPr/>
          <p:nvPr/>
        </p:nvSpPr>
        <p:spPr>
          <a:xfrm>
            <a:off x="6348221" y="4380991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5" h="182245">
                <a:moveTo>
                  <a:pt x="181737" y="0"/>
                </a:moveTo>
                <a:lnTo>
                  <a:pt x="0" y="0"/>
                </a:lnTo>
                <a:lnTo>
                  <a:pt x="0" y="181736"/>
                </a:lnTo>
                <a:lnTo>
                  <a:pt x="181737" y="181736"/>
                </a:lnTo>
                <a:lnTo>
                  <a:pt x="1817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5" name="bk object 525"/>
          <p:cNvSpPr/>
          <p:nvPr/>
        </p:nvSpPr>
        <p:spPr>
          <a:xfrm>
            <a:off x="6386448" y="4651375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5410"/>
                </a:moveTo>
                <a:lnTo>
                  <a:pt x="105410" y="105410"/>
                </a:lnTo>
                <a:lnTo>
                  <a:pt x="105410" y="0"/>
                </a:lnTo>
                <a:lnTo>
                  <a:pt x="0" y="0"/>
                </a:lnTo>
                <a:lnTo>
                  <a:pt x="0" y="105410"/>
                </a:lnTo>
                <a:close/>
              </a:path>
            </a:pathLst>
          </a:custGeom>
          <a:solidFill>
            <a:srgbClr val="D3E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6" name="bk object 526"/>
          <p:cNvSpPr/>
          <p:nvPr/>
        </p:nvSpPr>
        <p:spPr>
          <a:xfrm>
            <a:off x="6386448" y="4651375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10" h="105410">
                <a:moveTo>
                  <a:pt x="0" y="105410"/>
                </a:moveTo>
                <a:lnTo>
                  <a:pt x="105410" y="105410"/>
                </a:lnTo>
                <a:lnTo>
                  <a:pt x="105410" y="0"/>
                </a:lnTo>
                <a:lnTo>
                  <a:pt x="0" y="0"/>
                </a:lnTo>
                <a:lnTo>
                  <a:pt x="0" y="10541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bk object 527"/>
          <p:cNvSpPr/>
          <p:nvPr/>
        </p:nvSpPr>
        <p:spPr>
          <a:xfrm>
            <a:off x="6373876" y="4871211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130428" y="0"/>
                </a:moveTo>
                <a:lnTo>
                  <a:pt x="0" y="0"/>
                </a:lnTo>
                <a:lnTo>
                  <a:pt x="0" y="130429"/>
                </a:lnTo>
                <a:lnTo>
                  <a:pt x="130428" y="130429"/>
                </a:lnTo>
                <a:lnTo>
                  <a:pt x="130428" y="0"/>
                </a:lnTo>
                <a:close/>
              </a:path>
            </a:pathLst>
          </a:custGeom>
          <a:solidFill>
            <a:srgbClr val="F6AE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8" name="bk object 528"/>
          <p:cNvSpPr/>
          <p:nvPr/>
        </p:nvSpPr>
        <p:spPr>
          <a:xfrm>
            <a:off x="6373876" y="4871211"/>
            <a:ext cx="130810" cy="130810"/>
          </a:xfrm>
          <a:custGeom>
            <a:avLst/>
            <a:gdLst/>
            <a:ahLst/>
            <a:cxnLst/>
            <a:rect l="l" t="t" r="r" b="b"/>
            <a:pathLst>
              <a:path w="130809" h="130810">
                <a:moveTo>
                  <a:pt x="130428" y="0"/>
                </a:moveTo>
                <a:lnTo>
                  <a:pt x="0" y="0"/>
                </a:lnTo>
                <a:lnTo>
                  <a:pt x="0" y="130429"/>
                </a:lnTo>
                <a:lnTo>
                  <a:pt x="130428" y="130429"/>
                </a:lnTo>
                <a:lnTo>
                  <a:pt x="13042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9" name="bk object 529"/>
          <p:cNvSpPr/>
          <p:nvPr/>
        </p:nvSpPr>
        <p:spPr>
          <a:xfrm>
            <a:off x="6389751" y="5119242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8678" y="0"/>
                </a:moveTo>
                <a:lnTo>
                  <a:pt x="0" y="0"/>
                </a:lnTo>
                <a:lnTo>
                  <a:pt x="0" y="98678"/>
                </a:lnTo>
                <a:lnTo>
                  <a:pt x="98678" y="98678"/>
                </a:lnTo>
                <a:lnTo>
                  <a:pt x="98678" y="0"/>
                </a:lnTo>
                <a:close/>
              </a:path>
            </a:pathLst>
          </a:custGeom>
          <a:solidFill>
            <a:srgbClr val="FDD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0" name="bk object 530"/>
          <p:cNvSpPr/>
          <p:nvPr/>
        </p:nvSpPr>
        <p:spPr>
          <a:xfrm>
            <a:off x="6389751" y="5119242"/>
            <a:ext cx="99060" cy="99060"/>
          </a:xfrm>
          <a:custGeom>
            <a:avLst/>
            <a:gdLst/>
            <a:ahLst/>
            <a:cxnLst/>
            <a:rect l="l" t="t" r="r" b="b"/>
            <a:pathLst>
              <a:path w="99060" h="99060">
                <a:moveTo>
                  <a:pt x="98678" y="0"/>
                </a:moveTo>
                <a:lnTo>
                  <a:pt x="0" y="0"/>
                </a:lnTo>
                <a:lnTo>
                  <a:pt x="0" y="98678"/>
                </a:lnTo>
                <a:lnTo>
                  <a:pt x="98678" y="98678"/>
                </a:lnTo>
                <a:lnTo>
                  <a:pt x="9867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1" name="bk object 531"/>
          <p:cNvSpPr/>
          <p:nvPr/>
        </p:nvSpPr>
        <p:spPr>
          <a:xfrm>
            <a:off x="6362191" y="5323966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153924" y="0"/>
                </a:moveTo>
                <a:lnTo>
                  <a:pt x="0" y="0"/>
                </a:lnTo>
                <a:lnTo>
                  <a:pt x="0" y="153923"/>
                </a:lnTo>
                <a:lnTo>
                  <a:pt x="153924" y="153923"/>
                </a:lnTo>
                <a:lnTo>
                  <a:pt x="153924" y="0"/>
                </a:lnTo>
                <a:close/>
              </a:path>
            </a:pathLst>
          </a:custGeom>
          <a:solidFill>
            <a:srgbClr val="E684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2" name="bk object 532"/>
          <p:cNvSpPr/>
          <p:nvPr/>
        </p:nvSpPr>
        <p:spPr>
          <a:xfrm>
            <a:off x="6362191" y="5323966"/>
            <a:ext cx="154305" cy="154305"/>
          </a:xfrm>
          <a:custGeom>
            <a:avLst/>
            <a:gdLst/>
            <a:ahLst/>
            <a:cxnLst/>
            <a:rect l="l" t="t" r="r" b="b"/>
            <a:pathLst>
              <a:path w="154304" h="154304">
                <a:moveTo>
                  <a:pt x="153924" y="0"/>
                </a:moveTo>
                <a:lnTo>
                  <a:pt x="0" y="0"/>
                </a:lnTo>
                <a:lnTo>
                  <a:pt x="0" y="153923"/>
                </a:lnTo>
                <a:lnTo>
                  <a:pt x="153924" y="153923"/>
                </a:lnTo>
                <a:lnTo>
                  <a:pt x="15392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3" name="bk object 533"/>
          <p:cNvSpPr/>
          <p:nvPr/>
        </p:nvSpPr>
        <p:spPr>
          <a:xfrm>
            <a:off x="6326632" y="5520690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5044"/>
                </a:moveTo>
                <a:lnTo>
                  <a:pt x="225043" y="225044"/>
                </a:lnTo>
                <a:lnTo>
                  <a:pt x="225043" y="0"/>
                </a:lnTo>
                <a:lnTo>
                  <a:pt x="0" y="0"/>
                </a:lnTo>
                <a:lnTo>
                  <a:pt x="0" y="225044"/>
                </a:lnTo>
                <a:close/>
              </a:path>
            </a:pathLst>
          </a:custGeom>
          <a:solidFill>
            <a:srgbClr val="0938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4" name="bk object 534"/>
          <p:cNvSpPr/>
          <p:nvPr/>
        </p:nvSpPr>
        <p:spPr>
          <a:xfrm>
            <a:off x="6326632" y="5520690"/>
            <a:ext cx="225425" cy="225425"/>
          </a:xfrm>
          <a:custGeom>
            <a:avLst/>
            <a:gdLst/>
            <a:ahLst/>
            <a:cxnLst/>
            <a:rect l="l" t="t" r="r" b="b"/>
            <a:pathLst>
              <a:path w="225425" h="225425">
                <a:moveTo>
                  <a:pt x="0" y="225044"/>
                </a:moveTo>
                <a:lnTo>
                  <a:pt x="225043" y="225044"/>
                </a:lnTo>
                <a:lnTo>
                  <a:pt x="225043" y="0"/>
                </a:lnTo>
                <a:lnTo>
                  <a:pt x="0" y="0"/>
                </a:lnTo>
                <a:lnTo>
                  <a:pt x="0" y="22504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5" name="bk object 535"/>
          <p:cNvSpPr/>
          <p:nvPr/>
        </p:nvSpPr>
        <p:spPr>
          <a:xfrm>
            <a:off x="6632829" y="4665471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216" y="0"/>
                </a:moveTo>
                <a:lnTo>
                  <a:pt x="0" y="0"/>
                </a:lnTo>
                <a:lnTo>
                  <a:pt x="0" y="77216"/>
                </a:lnTo>
                <a:lnTo>
                  <a:pt x="77216" y="77216"/>
                </a:lnTo>
                <a:lnTo>
                  <a:pt x="77216" y="0"/>
                </a:lnTo>
                <a:close/>
              </a:path>
            </a:pathLst>
          </a:custGeom>
          <a:solidFill>
            <a:srgbClr val="FCE2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6" name="bk object 536"/>
          <p:cNvSpPr/>
          <p:nvPr/>
        </p:nvSpPr>
        <p:spPr>
          <a:xfrm>
            <a:off x="6632829" y="4665471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70" h="77470">
                <a:moveTo>
                  <a:pt x="77216" y="0"/>
                </a:moveTo>
                <a:lnTo>
                  <a:pt x="0" y="0"/>
                </a:lnTo>
                <a:lnTo>
                  <a:pt x="0" y="77216"/>
                </a:lnTo>
                <a:lnTo>
                  <a:pt x="77216" y="77216"/>
                </a:lnTo>
                <a:lnTo>
                  <a:pt x="7721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7" name="bk object 537"/>
          <p:cNvSpPr/>
          <p:nvPr/>
        </p:nvSpPr>
        <p:spPr>
          <a:xfrm>
            <a:off x="6607302" y="4872228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8270"/>
                </a:moveTo>
                <a:lnTo>
                  <a:pt x="128270" y="128270"/>
                </a:lnTo>
                <a:lnTo>
                  <a:pt x="128270" y="0"/>
                </a:lnTo>
                <a:lnTo>
                  <a:pt x="0" y="0"/>
                </a:lnTo>
                <a:lnTo>
                  <a:pt x="0" y="128270"/>
                </a:lnTo>
                <a:close/>
              </a:path>
            </a:pathLst>
          </a:custGeom>
          <a:solidFill>
            <a:srgbClr val="B4D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8" name="bk object 538"/>
          <p:cNvSpPr/>
          <p:nvPr/>
        </p:nvSpPr>
        <p:spPr>
          <a:xfrm>
            <a:off x="6607302" y="4872228"/>
            <a:ext cx="128270" cy="128270"/>
          </a:xfrm>
          <a:custGeom>
            <a:avLst/>
            <a:gdLst/>
            <a:ahLst/>
            <a:cxnLst/>
            <a:rect l="l" t="t" r="r" b="b"/>
            <a:pathLst>
              <a:path w="128270" h="128270">
                <a:moveTo>
                  <a:pt x="0" y="128270"/>
                </a:moveTo>
                <a:lnTo>
                  <a:pt x="128270" y="128270"/>
                </a:lnTo>
                <a:lnTo>
                  <a:pt x="128270" y="0"/>
                </a:lnTo>
                <a:lnTo>
                  <a:pt x="0" y="0"/>
                </a:lnTo>
                <a:lnTo>
                  <a:pt x="0" y="1282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9" name="bk object 539"/>
          <p:cNvSpPr/>
          <p:nvPr/>
        </p:nvSpPr>
        <p:spPr>
          <a:xfrm>
            <a:off x="6583044" y="5080253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0" y="176784"/>
                </a:moveTo>
                <a:lnTo>
                  <a:pt x="176783" y="176784"/>
                </a:lnTo>
                <a:lnTo>
                  <a:pt x="176783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solidFill>
            <a:srgbClr val="4996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0" name="bk object 540"/>
          <p:cNvSpPr/>
          <p:nvPr/>
        </p:nvSpPr>
        <p:spPr>
          <a:xfrm>
            <a:off x="6583044" y="5080253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5" h="177164">
                <a:moveTo>
                  <a:pt x="0" y="176784"/>
                </a:moveTo>
                <a:lnTo>
                  <a:pt x="176783" y="176784"/>
                </a:lnTo>
                <a:lnTo>
                  <a:pt x="176783" y="0"/>
                </a:lnTo>
                <a:lnTo>
                  <a:pt x="0" y="0"/>
                </a:lnTo>
                <a:lnTo>
                  <a:pt x="0" y="17678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1" name="bk object 541"/>
          <p:cNvSpPr/>
          <p:nvPr/>
        </p:nvSpPr>
        <p:spPr>
          <a:xfrm>
            <a:off x="6595618" y="5325109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5" h="151764">
                <a:moveTo>
                  <a:pt x="0" y="151511"/>
                </a:moveTo>
                <a:lnTo>
                  <a:pt x="151510" y="151511"/>
                </a:lnTo>
                <a:lnTo>
                  <a:pt x="151510" y="0"/>
                </a:lnTo>
                <a:lnTo>
                  <a:pt x="0" y="0"/>
                </a:lnTo>
                <a:lnTo>
                  <a:pt x="0" y="151511"/>
                </a:lnTo>
                <a:close/>
              </a:path>
            </a:pathLst>
          </a:custGeom>
          <a:solidFill>
            <a:srgbClr val="8AB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2" name="bk object 542"/>
          <p:cNvSpPr/>
          <p:nvPr/>
        </p:nvSpPr>
        <p:spPr>
          <a:xfrm>
            <a:off x="6595618" y="5325109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5" h="151764">
                <a:moveTo>
                  <a:pt x="0" y="151511"/>
                </a:moveTo>
                <a:lnTo>
                  <a:pt x="151510" y="151511"/>
                </a:lnTo>
                <a:lnTo>
                  <a:pt x="151510" y="0"/>
                </a:lnTo>
                <a:lnTo>
                  <a:pt x="0" y="0"/>
                </a:lnTo>
                <a:lnTo>
                  <a:pt x="0" y="15151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3" name="bk object 543"/>
          <p:cNvSpPr/>
          <p:nvPr/>
        </p:nvSpPr>
        <p:spPr>
          <a:xfrm>
            <a:off x="6581647" y="5543422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450" y="0"/>
                </a:moveTo>
                <a:lnTo>
                  <a:pt x="0" y="0"/>
                </a:lnTo>
                <a:lnTo>
                  <a:pt x="0" y="179450"/>
                </a:lnTo>
                <a:lnTo>
                  <a:pt x="179450" y="179450"/>
                </a:lnTo>
                <a:lnTo>
                  <a:pt x="179450" y="0"/>
                </a:lnTo>
                <a:close/>
              </a:path>
            </a:pathLst>
          </a:custGeom>
          <a:solidFill>
            <a:srgbClr val="CA4C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4" name="bk object 544"/>
          <p:cNvSpPr/>
          <p:nvPr/>
        </p:nvSpPr>
        <p:spPr>
          <a:xfrm>
            <a:off x="6581647" y="5543422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179450" y="0"/>
                </a:moveTo>
                <a:lnTo>
                  <a:pt x="0" y="0"/>
                </a:lnTo>
                <a:lnTo>
                  <a:pt x="0" y="179450"/>
                </a:lnTo>
                <a:lnTo>
                  <a:pt x="179450" y="179450"/>
                </a:lnTo>
                <a:lnTo>
                  <a:pt x="1794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5" name="bk object 545"/>
          <p:cNvSpPr/>
          <p:nvPr/>
        </p:nvSpPr>
        <p:spPr>
          <a:xfrm>
            <a:off x="6880352" y="4913121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0" y="46481"/>
                </a:moveTo>
                <a:lnTo>
                  <a:pt x="46481" y="46481"/>
                </a:lnTo>
                <a:lnTo>
                  <a:pt x="46481" y="0"/>
                </a:lnTo>
                <a:lnTo>
                  <a:pt x="0" y="0"/>
                </a:lnTo>
                <a:lnTo>
                  <a:pt x="0" y="46481"/>
                </a:lnTo>
                <a:close/>
              </a:path>
            </a:pathLst>
          </a:custGeom>
          <a:solidFill>
            <a:srgbClr val="F5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6" name="bk object 546"/>
          <p:cNvSpPr/>
          <p:nvPr/>
        </p:nvSpPr>
        <p:spPr>
          <a:xfrm>
            <a:off x="6880352" y="4913121"/>
            <a:ext cx="46990" cy="46990"/>
          </a:xfrm>
          <a:custGeom>
            <a:avLst/>
            <a:gdLst/>
            <a:ahLst/>
            <a:cxnLst/>
            <a:rect l="l" t="t" r="r" b="b"/>
            <a:pathLst>
              <a:path w="46990" h="46989">
                <a:moveTo>
                  <a:pt x="0" y="46481"/>
                </a:moveTo>
                <a:lnTo>
                  <a:pt x="46481" y="46481"/>
                </a:lnTo>
                <a:lnTo>
                  <a:pt x="46481" y="0"/>
                </a:lnTo>
                <a:lnTo>
                  <a:pt x="0" y="0"/>
                </a:lnTo>
                <a:lnTo>
                  <a:pt x="0" y="4648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7" name="bk object 547"/>
          <p:cNvSpPr/>
          <p:nvPr/>
        </p:nvSpPr>
        <p:spPr>
          <a:xfrm>
            <a:off x="6891908" y="515683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0" y="23622"/>
                </a:moveTo>
                <a:lnTo>
                  <a:pt x="23622" y="23622"/>
                </a:lnTo>
                <a:lnTo>
                  <a:pt x="23622" y="0"/>
                </a:lnTo>
                <a:lnTo>
                  <a:pt x="0" y="0"/>
                </a:lnTo>
                <a:lnTo>
                  <a:pt x="0" y="23622"/>
                </a:lnTo>
                <a:close/>
              </a:path>
            </a:pathLst>
          </a:custGeom>
          <a:solidFill>
            <a:srgbClr val="F8F4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8" name="bk object 548"/>
          <p:cNvSpPr/>
          <p:nvPr/>
        </p:nvSpPr>
        <p:spPr>
          <a:xfrm>
            <a:off x="6891908" y="5156834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0" y="23622"/>
                </a:moveTo>
                <a:lnTo>
                  <a:pt x="23622" y="23622"/>
                </a:lnTo>
                <a:lnTo>
                  <a:pt x="23622" y="0"/>
                </a:lnTo>
                <a:lnTo>
                  <a:pt x="0" y="0"/>
                </a:lnTo>
                <a:lnTo>
                  <a:pt x="0" y="2362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9" name="bk object 549"/>
          <p:cNvSpPr/>
          <p:nvPr/>
        </p:nvSpPr>
        <p:spPr>
          <a:xfrm>
            <a:off x="6897623" y="5394959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5" h="12064">
                <a:moveTo>
                  <a:pt x="0" y="11937"/>
                </a:moveTo>
                <a:lnTo>
                  <a:pt x="11938" y="11937"/>
                </a:lnTo>
                <a:lnTo>
                  <a:pt x="11938" y="0"/>
                </a:lnTo>
                <a:lnTo>
                  <a:pt x="0" y="0"/>
                </a:lnTo>
                <a:lnTo>
                  <a:pt x="0" y="11937"/>
                </a:lnTo>
                <a:close/>
              </a:path>
            </a:pathLst>
          </a:custGeom>
          <a:solidFill>
            <a:srgbClr val="F8F3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0" name="bk object 550"/>
          <p:cNvSpPr/>
          <p:nvPr/>
        </p:nvSpPr>
        <p:spPr>
          <a:xfrm>
            <a:off x="6897623" y="5394959"/>
            <a:ext cx="12065" cy="12065"/>
          </a:xfrm>
          <a:custGeom>
            <a:avLst/>
            <a:gdLst/>
            <a:ahLst/>
            <a:cxnLst/>
            <a:rect l="l" t="t" r="r" b="b"/>
            <a:pathLst>
              <a:path w="12065" h="12064">
                <a:moveTo>
                  <a:pt x="0" y="11937"/>
                </a:moveTo>
                <a:lnTo>
                  <a:pt x="11938" y="11937"/>
                </a:lnTo>
                <a:lnTo>
                  <a:pt x="11938" y="0"/>
                </a:lnTo>
                <a:lnTo>
                  <a:pt x="0" y="0"/>
                </a:lnTo>
                <a:lnTo>
                  <a:pt x="0" y="119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1" name="bk object 551"/>
          <p:cNvSpPr/>
          <p:nvPr/>
        </p:nvSpPr>
        <p:spPr>
          <a:xfrm>
            <a:off x="6838568" y="5568188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30048"/>
                </a:moveTo>
                <a:lnTo>
                  <a:pt x="130048" y="130048"/>
                </a:lnTo>
                <a:lnTo>
                  <a:pt x="130048" y="0"/>
                </a:lnTo>
                <a:lnTo>
                  <a:pt x="0" y="0"/>
                </a:lnTo>
                <a:lnTo>
                  <a:pt x="0" y="130048"/>
                </a:lnTo>
                <a:close/>
              </a:path>
            </a:pathLst>
          </a:custGeom>
          <a:solidFill>
            <a:srgbClr val="B1D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2" name="bk object 552"/>
          <p:cNvSpPr/>
          <p:nvPr/>
        </p:nvSpPr>
        <p:spPr>
          <a:xfrm>
            <a:off x="6838568" y="5568188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130048"/>
                </a:moveTo>
                <a:lnTo>
                  <a:pt x="130048" y="130048"/>
                </a:lnTo>
                <a:lnTo>
                  <a:pt x="130048" y="0"/>
                </a:lnTo>
                <a:lnTo>
                  <a:pt x="0" y="0"/>
                </a:lnTo>
                <a:lnTo>
                  <a:pt x="0" y="1300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3" name="bk object 553"/>
          <p:cNvSpPr/>
          <p:nvPr/>
        </p:nvSpPr>
        <p:spPr>
          <a:xfrm>
            <a:off x="7060310" y="5092953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5" h="151764">
                <a:moveTo>
                  <a:pt x="0" y="151257"/>
                </a:moveTo>
                <a:lnTo>
                  <a:pt x="151256" y="151257"/>
                </a:lnTo>
                <a:lnTo>
                  <a:pt x="151256" y="0"/>
                </a:lnTo>
                <a:lnTo>
                  <a:pt x="0" y="0"/>
                </a:lnTo>
                <a:lnTo>
                  <a:pt x="0" y="151257"/>
                </a:lnTo>
                <a:close/>
              </a:path>
            </a:pathLst>
          </a:custGeom>
          <a:solidFill>
            <a:srgbClr val="8ABF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4" name="bk object 554"/>
          <p:cNvSpPr/>
          <p:nvPr/>
        </p:nvSpPr>
        <p:spPr>
          <a:xfrm>
            <a:off x="7060310" y="5092953"/>
            <a:ext cx="151765" cy="151765"/>
          </a:xfrm>
          <a:custGeom>
            <a:avLst/>
            <a:gdLst/>
            <a:ahLst/>
            <a:cxnLst/>
            <a:rect l="l" t="t" r="r" b="b"/>
            <a:pathLst>
              <a:path w="151765" h="151764">
                <a:moveTo>
                  <a:pt x="0" y="151257"/>
                </a:moveTo>
                <a:lnTo>
                  <a:pt x="151256" y="151257"/>
                </a:lnTo>
                <a:lnTo>
                  <a:pt x="151256" y="0"/>
                </a:lnTo>
                <a:lnTo>
                  <a:pt x="0" y="0"/>
                </a:lnTo>
                <a:lnTo>
                  <a:pt x="0" y="15125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5" name="bk object 555"/>
          <p:cNvSpPr/>
          <p:nvPr/>
        </p:nvSpPr>
        <p:spPr>
          <a:xfrm>
            <a:off x="7087107" y="535203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97663" y="0"/>
                </a:moveTo>
                <a:lnTo>
                  <a:pt x="0" y="0"/>
                </a:lnTo>
                <a:lnTo>
                  <a:pt x="0" y="97663"/>
                </a:lnTo>
                <a:lnTo>
                  <a:pt x="97663" y="97663"/>
                </a:lnTo>
                <a:lnTo>
                  <a:pt x="97663" y="0"/>
                </a:lnTo>
                <a:close/>
              </a:path>
            </a:pathLst>
          </a:custGeom>
          <a:solidFill>
            <a:srgbClr val="FDD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6" name="bk object 556"/>
          <p:cNvSpPr/>
          <p:nvPr/>
        </p:nvSpPr>
        <p:spPr>
          <a:xfrm>
            <a:off x="7087107" y="5352034"/>
            <a:ext cx="97790" cy="97790"/>
          </a:xfrm>
          <a:custGeom>
            <a:avLst/>
            <a:gdLst/>
            <a:ahLst/>
            <a:cxnLst/>
            <a:rect l="l" t="t" r="r" b="b"/>
            <a:pathLst>
              <a:path w="97790" h="97789">
                <a:moveTo>
                  <a:pt x="97663" y="0"/>
                </a:moveTo>
                <a:lnTo>
                  <a:pt x="0" y="0"/>
                </a:lnTo>
                <a:lnTo>
                  <a:pt x="0" y="97663"/>
                </a:lnTo>
                <a:lnTo>
                  <a:pt x="97663" y="97663"/>
                </a:lnTo>
                <a:lnTo>
                  <a:pt x="976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7" name="bk object 557"/>
          <p:cNvSpPr/>
          <p:nvPr/>
        </p:nvSpPr>
        <p:spPr>
          <a:xfrm>
            <a:off x="7076313" y="557352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9252" y="0"/>
                </a:moveTo>
                <a:lnTo>
                  <a:pt x="0" y="0"/>
                </a:lnTo>
                <a:lnTo>
                  <a:pt x="0" y="119252"/>
                </a:lnTo>
                <a:lnTo>
                  <a:pt x="119252" y="119252"/>
                </a:lnTo>
                <a:lnTo>
                  <a:pt x="119252" y="0"/>
                </a:lnTo>
                <a:close/>
              </a:path>
            </a:pathLst>
          </a:custGeom>
          <a:solidFill>
            <a:srgbClr val="F9B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8" name="bk object 558"/>
          <p:cNvSpPr/>
          <p:nvPr/>
        </p:nvSpPr>
        <p:spPr>
          <a:xfrm>
            <a:off x="7076313" y="5573521"/>
            <a:ext cx="119380" cy="119380"/>
          </a:xfrm>
          <a:custGeom>
            <a:avLst/>
            <a:gdLst/>
            <a:ahLst/>
            <a:cxnLst/>
            <a:rect l="l" t="t" r="r" b="b"/>
            <a:pathLst>
              <a:path w="119379" h="119379">
                <a:moveTo>
                  <a:pt x="119252" y="0"/>
                </a:moveTo>
                <a:lnTo>
                  <a:pt x="0" y="0"/>
                </a:lnTo>
                <a:lnTo>
                  <a:pt x="0" y="119252"/>
                </a:lnTo>
                <a:lnTo>
                  <a:pt x="119252" y="119252"/>
                </a:lnTo>
                <a:lnTo>
                  <a:pt x="1192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9" name="bk object 559"/>
          <p:cNvSpPr/>
          <p:nvPr/>
        </p:nvSpPr>
        <p:spPr>
          <a:xfrm>
            <a:off x="7339965" y="5372608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515" y="0"/>
                </a:moveTo>
                <a:lnTo>
                  <a:pt x="0" y="0"/>
                </a:lnTo>
                <a:lnTo>
                  <a:pt x="0" y="56515"/>
                </a:lnTo>
                <a:lnTo>
                  <a:pt x="56515" y="56515"/>
                </a:lnTo>
                <a:lnTo>
                  <a:pt x="56515" y="0"/>
                </a:lnTo>
                <a:close/>
              </a:path>
            </a:pathLst>
          </a:custGeom>
          <a:solidFill>
            <a:srgbClr val="FBEA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0" name="bk object 560"/>
          <p:cNvSpPr/>
          <p:nvPr/>
        </p:nvSpPr>
        <p:spPr>
          <a:xfrm>
            <a:off x="7339965" y="5372608"/>
            <a:ext cx="56515" cy="56515"/>
          </a:xfrm>
          <a:custGeom>
            <a:avLst/>
            <a:gdLst/>
            <a:ahLst/>
            <a:cxnLst/>
            <a:rect l="l" t="t" r="r" b="b"/>
            <a:pathLst>
              <a:path w="56515" h="56514">
                <a:moveTo>
                  <a:pt x="56515" y="0"/>
                </a:moveTo>
                <a:lnTo>
                  <a:pt x="0" y="0"/>
                </a:lnTo>
                <a:lnTo>
                  <a:pt x="0" y="56515"/>
                </a:lnTo>
                <a:lnTo>
                  <a:pt x="56515" y="56515"/>
                </a:lnTo>
                <a:lnTo>
                  <a:pt x="5651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1" name="bk object 561"/>
          <p:cNvSpPr/>
          <p:nvPr/>
        </p:nvSpPr>
        <p:spPr>
          <a:xfrm>
            <a:off x="7296657" y="5561710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875" y="0"/>
                </a:moveTo>
                <a:lnTo>
                  <a:pt x="0" y="0"/>
                </a:lnTo>
                <a:lnTo>
                  <a:pt x="0" y="142875"/>
                </a:lnTo>
                <a:lnTo>
                  <a:pt x="142875" y="142875"/>
                </a:lnTo>
                <a:lnTo>
                  <a:pt x="142875" y="0"/>
                </a:lnTo>
                <a:close/>
              </a:path>
            </a:pathLst>
          </a:custGeom>
          <a:solidFill>
            <a:srgbClr val="F09A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2" name="bk object 562"/>
          <p:cNvSpPr/>
          <p:nvPr/>
        </p:nvSpPr>
        <p:spPr>
          <a:xfrm>
            <a:off x="7296657" y="5561710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142875" y="0"/>
                </a:moveTo>
                <a:lnTo>
                  <a:pt x="0" y="0"/>
                </a:lnTo>
                <a:lnTo>
                  <a:pt x="0" y="142875"/>
                </a:lnTo>
                <a:lnTo>
                  <a:pt x="142875" y="142875"/>
                </a:lnTo>
                <a:lnTo>
                  <a:pt x="14287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3" name="bk object 563"/>
          <p:cNvSpPr/>
          <p:nvPr/>
        </p:nvSpPr>
        <p:spPr>
          <a:xfrm>
            <a:off x="7525257" y="5557901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150495" y="0"/>
                </a:moveTo>
                <a:lnTo>
                  <a:pt x="0" y="0"/>
                </a:lnTo>
                <a:lnTo>
                  <a:pt x="0" y="150494"/>
                </a:lnTo>
                <a:lnTo>
                  <a:pt x="150495" y="150494"/>
                </a:lnTo>
                <a:lnTo>
                  <a:pt x="150495" y="0"/>
                </a:lnTo>
                <a:close/>
              </a:path>
            </a:pathLst>
          </a:custGeom>
          <a:solidFill>
            <a:srgbClr val="E98B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4" name="bk object 564"/>
          <p:cNvSpPr/>
          <p:nvPr/>
        </p:nvSpPr>
        <p:spPr>
          <a:xfrm>
            <a:off x="7525257" y="5557901"/>
            <a:ext cx="150495" cy="150495"/>
          </a:xfrm>
          <a:custGeom>
            <a:avLst/>
            <a:gdLst/>
            <a:ahLst/>
            <a:cxnLst/>
            <a:rect l="l" t="t" r="r" b="b"/>
            <a:pathLst>
              <a:path w="150495" h="150495">
                <a:moveTo>
                  <a:pt x="150495" y="0"/>
                </a:moveTo>
                <a:lnTo>
                  <a:pt x="0" y="0"/>
                </a:lnTo>
                <a:lnTo>
                  <a:pt x="0" y="150494"/>
                </a:lnTo>
                <a:lnTo>
                  <a:pt x="150495" y="150494"/>
                </a:lnTo>
                <a:lnTo>
                  <a:pt x="15049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5" name="bk object 565"/>
          <p:cNvSpPr/>
          <p:nvPr/>
        </p:nvSpPr>
        <p:spPr>
          <a:xfrm>
            <a:off x="2723007" y="486663"/>
            <a:ext cx="3890645" cy="455295"/>
          </a:xfrm>
          <a:custGeom>
            <a:avLst/>
            <a:gdLst/>
            <a:ahLst/>
            <a:cxnLst/>
            <a:rect l="l" t="t" r="r" b="b"/>
            <a:pathLst>
              <a:path w="3890645" h="455294">
                <a:moveTo>
                  <a:pt x="3890264" y="454913"/>
                </a:moveTo>
                <a:lnTo>
                  <a:pt x="3888867" y="454532"/>
                </a:lnTo>
                <a:lnTo>
                  <a:pt x="3879596" y="451865"/>
                </a:lnTo>
                <a:lnTo>
                  <a:pt x="3857625" y="445769"/>
                </a:lnTo>
                <a:lnTo>
                  <a:pt x="3821176" y="435482"/>
                </a:lnTo>
                <a:lnTo>
                  <a:pt x="3772154" y="421766"/>
                </a:lnTo>
                <a:lnTo>
                  <a:pt x="3715004" y="405764"/>
                </a:lnTo>
                <a:lnTo>
                  <a:pt x="3654425" y="388874"/>
                </a:lnTo>
                <a:lnTo>
                  <a:pt x="3594989" y="372236"/>
                </a:lnTo>
                <a:lnTo>
                  <a:pt x="3538220" y="356361"/>
                </a:lnTo>
                <a:lnTo>
                  <a:pt x="3484245" y="341502"/>
                </a:lnTo>
                <a:lnTo>
                  <a:pt x="3433064" y="327532"/>
                </a:lnTo>
                <a:lnTo>
                  <a:pt x="3383915" y="314578"/>
                </a:lnTo>
                <a:lnTo>
                  <a:pt x="3336163" y="302132"/>
                </a:lnTo>
                <a:lnTo>
                  <a:pt x="3288919" y="290194"/>
                </a:lnTo>
                <a:lnTo>
                  <a:pt x="3210052" y="271017"/>
                </a:lnTo>
                <a:lnTo>
                  <a:pt x="3163189" y="259968"/>
                </a:lnTo>
                <a:lnTo>
                  <a:pt x="3117215" y="249427"/>
                </a:lnTo>
                <a:lnTo>
                  <a:pt x="3072765" y="239521"/>
                </a:lnTo>
                <a:lnTo>
                  <a:pt x="3030093" y="230250"/>
                </a:lnTo>
                <a:lnTo>
                  <a:pt x="2989453" y="221487"/>
                </a:lnTo>
                <a:lnTo>
                  <a:pt x="2950210" y="213232"/>
                </a:lnTo>
                <a:lnTo>
                  <a:pt x="2911347" y="205104"/>
                </a:lnTo>
                <a:lnTo>
                  <a:pt x="2871597" y="196850"/>
                </a:lnTo>
                <a:lnTo>
                  <a:pt x="2830195" y="188340"/>
                </a:lnTo>
                <a:lnTo>
                  <a:pt x="2786760" y="179704"/>
                </a:lnTo>
                <a:lnTo>
                  <a:pt x="2741548" y="170941"/>
                </a:lnTo>
                <a:lnTo>
                  <a:pt x="2694813" y="162051"/>
                </a:lnTo>
                <a:lnTo>
                  <a:pt x="2647315" y="153415"/>
                </a:lnTo>
                <a:lnTo>
                  <a:pt x="2567305" y="139445"/>
                </a:lnTo>
                <a:lnTo>
                  <a:pt x="2519807" y="131571"/>
                </a:lnTo>
                <a:lnTo>
                  <a:pt x="2473325" y="124205"/>
                </a:lnTo>
                <a:lnTo>
                  <a:pt x="2428240" y="117220"/>
                </a:lnTo>
                <a:lnTo>
                  <a:pt x="2385187" y="110743"/>
                </a:lnTo>
                <a:lnTo>
                  <a:pt x="2343912" y="104775"/>
                </a:lnTo>
                <a:lnTo>
                  <a:pt x="2304160" y="99059"/>
                </a:lnTo>
                <a:lnTo>
                  <a:pt x="2264918" y="93599"/>
                </a:lnTo>
                <a:lnTo>
                  <a:pt x="2224785" y="88010"/>
                </a:lnTo>
                <a:lnTo>
                  <a:pt x="2182876" y="82295"/>
                </a:lnTo>
                <a:lnTo>
                  <a:pt x="2138934" y="76453"/>
                </a:lnTo>
                <a:lnTo>
                  <a:pt x="2093214" y="70738"/>
                </a:lnTo>
                <a:lnTo>
                  <a:pt x="2045970" y="65024"/>
                </a:lnTo>
                <a:lnTo>
                  <a:pt x="1997964" y="59562"/>
                </a:lnTo>
                <a:lnTo>
                  <a:pt x="1917319" y="50926"/>
                </a:lnTo>
                <a:lnTo>
                  <a:pt x="1869440" y="46227"/>
                </a:lnTo>
                <a:lnTo>
                  <a:pt x="1822450" y="41909"/>
                </a:lnTo>
                <a:lnTo>
                  <a:pt x="1777110" y="37972"/>
                </a:lnTo>
                <a:lnTo>
                  <a:pt x="1733550" y="34416"/>
                </a:lnTo>
                <a:lnTo>
                  <a:pt x="1692020" y="31114"/>
                </a:lnTo>
                <a:lnTo>
                  <a:pt x="1652016" y="28193"/>
                </a:lnTo>
                <a:lnTo>
                  <a:pt x="1612519" y="25272"/>
                </a:lnTo>
                <a:lnTo>
                  <a:pt x="1572006" y="22351"/>
                </a:lnTo>
                <a:lnTo>
                  <a:pt x="1529842" y="19430"/>
                </a:lnTo>
                <a:lnTo>
                  <a:pt x="1485645" y="16509"/>
                </a:lnTo>
                <a:lnTo>
                  <a:pt x="1439671" y="13842"/>
                </a:lnTo>
                <a:lnTo>
                  <a:pt x="1392173" y="11302"/>
                </a:lnTo>
                <a:lnTo>
                  <a:pt x="1343914" y="9016"/>
                </a:lnTo>
                <a:lnTo>
                  <a:pt x="1262888" y="5841"/>
                </a:lnTo>
                <a:lnTo>
                  <a:pt x="1214755" y="4317"/>
                </a:lnTo>
                <a:lnTo>
                  <a:pt x="1167638" y="3047"/>
                </a:lnTo>
                <a:lnTo>
                  <a:pt x="1122045" y="2158"/>
                </a:lnTo>
                <a:lnTo>
                  <a:pt x="1078483" y="1396"/>
                </a:lnTo>
                <a:lnTo>
                  <a:pt x="1036828" y="1015"/>
                </a:lnTo>
                <a:lnTo>
                  <a:pt x="996695" y="634"/>
                </a:lnTo>
                <a:lnTo>
                  <a:pt x="956944" y="380"/>
                </a:lnTo>
                <a:lnTo>
                  <a:pt x="916432" y="126"/>
                </a:lnTo>
                <a:lnTo>
                  <a:pt x="874141" y="0"/>
                </a:lnTo>
                <a:lnTo>
                  <a:pt x="829944" y="126"/>
                </a:lnTo>
                <a:lnTo>
                  <a:pt x="783717" y="507"/>
                </a:lnTo>
                <a:lnTo>
                  <a:pt x="736219" y="1015"/>
                </a:lnTo>
                <a:lnTo>
                  <a:pt x="687958" y="2031"/>
                </a:lnTo>
                <a:lnTo>
                  <a:pt x="606806" y="4190"/>
                </a:lnTo>
                <a:lnTo>
                  <a:pt x="557910" y="5841"/>
                </a:lnTo>
                <a:lnTo>
                  <a:pt x="508254" y="8000"/>
                </a:lnTo>
                <a:lnTo>
                  <a:pt x="456819" y="10413"/>
                </a:lnTo>
                <a:lnTo>
                  <a:pt x="402970" y="13207"/>
                </a:lnTo>
                <a:lnTo>
                  <a:pt x="346075" y="16382"/>
                </a:lnTo>
                <a:lnTo>
                  <a:pt x="286257" y="19938"/>
                </a:lnTo>
                <a:lnTo>
                  <a:pt x="224028" y="23621"/>
                </a:lnTo>
                <a:lnTo>
                  <a:pt x="161798" y="27304"/>
                </a:lnTo>
                <a:lnTo>
                  <a:pt x="104648" y="30606"/>
                </a:lnTo>
                <a:lnTo>
                  <a:pt x="57785" y="33400"/>
                </a:lnTo>
                <a:lnTo>
                  <a:pt x="24892" y="35432"/>
                </a:lnTo>
                <a:lnTo>
                  <a:pt x="6731" y="36449"/>
                </a:lnTo>
                <a:lnTo>
                  <a:pt x="507" y="36829"/>
                </a:lnTo>
                <a:lnTo>
                  <a:pt x="0" y="3682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6" name="bk object 566"/>
          <p:cNvSpPr/>
          <p:nvPr/>
        </p:nvSpPr>
        <p:spPr>
          <a:xfrm>
            <a:off x="2955289" y="658494"/>
            <a:ext cx="3658235" cy="283210"/>
          </a:xfrm>
          <a:custGeom>
            <a:avLst/>
            <a:gdLst/>
            <a:ahLst/>
            <a:cxnLst/>
            <a:rect l="l" t="t" r="r" b="b"/>
            <a:pathLst>
              <a:path w="3658234" h="283209">
                <a:moveTo>
                  <a:pt x="3657981" y="283082"/>
                </a:moveTo>
                <a:lnTo>
                  <a:pt x="3656457" y="282701"/>
                </a:lnTo>
                <a:lnTo>
                  <a:pt x="3646932" y="280670"/>
                </a:lnTo>
                <a:lnTo>
                  <a:pt x="3624071" y="275589"/>
                </a:lnTo>
                <a:lnTo>
                  <a:pt x="3586734" y="267334"/>
                </a:lnTo>
                <a:lnTo>
                  <a:pt x="3537204" y="256412"/>
                </a:lnTo>
                <a:lnTo>
                  <a:pt x="3480054" y="243839"/>
                </a:lnTo>
                <a:lnTo>
                  <a:pt x="3420618" y="230758"/>
                </a:lnTo>
                <a:lnTo>
                  <a:pt x="3362960" y="218058"/>
                </a:lnTo>
                <a:lnTo>
                  <a:pt x="3307969" y="206121"/>
                </a:lnTo>
                <a:lnTo>
                  <a:pt x="3256026" y="194945"/>
                </a:lnTo>
                <a:lnTo>
                  <a:pt x="3206496" y="184530"/>
                </a:lnTo>
                <a:lnTo>
                  <a:pt x="3158998" y="174878"/>
                </a:lnTo>
                <a:lnTo>
                  <a:pt x="3112516" y="165607"/>
                </a:lnTo>
                <a:lnTo>
                  <a:pt x="3066288" y="156845"/>
                </a:lnTo>
                <a:lnTo>
                  <a:pt x="3057271" y="155194"/>
                </a:lnTo>
                <a:lnTo>
                  <a:pt x="3011043" y="146684"/>
                </a:lnTo>
                <a:lnTo>
                  <a:pt x="2965196" y="138683"/>
                </a:lnTo>
                <a:lnTo>
                  <a:pt x="2920365" y="131063"/>
                </a:lnTo>
                <a:lnTo>
                  <a:pt x="2877058" y="123951"/>
                </a:lnTo>
                <a:lnTo>
                  <a:pt x="2835656" y="117348"/>
                </a:lnTo>
                <a:lnTo>
                  <a:pt x="2796159" y="111251"/>
                </a:lnTo>
                <a:lnTo>
                  <a:pt x="2757932" y="105409"/>
                </a:lnTo>
                <a:lnTo>
                  <a:pt x="2719959" y="99695"/>
                </a:lnTo>
                <a:lnTo>
                  <a:pt x="2680716" y="93852"/>
                </a:lnTo>
                <a:lnTo>
                  <a:pt x="2639568" y="87883"/>
                </a:lnTo>
                <a:lnTo>
                  <a:pt x="2596515" y="81787"/>
                </a:lnTo>
                <a:lnTo>
                  <a:pt x="2551684" y="75819"/>
                </a:lnTo>
                <a:lnTo>
                  <a:pt x="2505710" y="69850"/>
                </a:lnTo>
                <a:lnTo>
                  <a:pt x="2459101" y="64261"/>
                </a:lnTo>
                <a:lnTo>
                  <a:pt x="2450084" y="63119"/>
                </a:lnTo>
                <a:lnTo>
                  <a:pt x="2403348" y="57784"/>
                </a:lnTo>
                <a:lnTo>
                  <a:pt x="2357120" y="52831"/>
                </a:lnTo>
                <a:lnTo>
                  <a:pt x="2311908" y="48132"/>
                </a:lnTo>
                <a:lnTo>
                  <a:pt x="2268220" y="43941"/>
                </a:lnTo>
                <a:lnTo>
                  <a:pt x="2226437" y="40131"/>
                </a:lnTo>
                <a:lnTo>
                  <a:pt x="2186686" y="36575"/>
                </a:lnTo>
                <a:lnTo>
                  <a:pt x="2148205" y="33400"/>
                </a:lnTo>
                <a:lnTo>
                  <a:pt x="2109851" y="30099"/>
                </a:lnTo>
                <a:lnTo>
                  <a:pt x="2070227" y="26924"/>
                </a:lnTo>
                <a:lnTo>
                  <a:pt x="2028825" y="23749"/>
                </a:lnTo>
                <a:lnTo>
                  <a:pt x="1985518" y="20574"/>
                </a:lnTo>
                <a:lnTo>
                  <a:pt x="1940306" y="17525"/>
                </a:lnTo>
                <a:lnTo>
                  <a:pt x="1894077" y="14731"/>
                </a:lnTo>
                <a:lnTo>
                  <a:pt x="1847214" y="12064"/>
                </a:lnTo>
                <a:lnTo>
                  <a:pt x="1838071" y="11683"/>
                </a:lnTo>
                <a:lnTo>
                  <a:pt x="1791208" y="9398"/>
                </a:lnTo>
                <a:lnTo>
                  <a:pt x="1744726" y="7493"/>
                </a:lnTo>
                <a:lnTo>
                  <a:pt x="1699260" y="5841"/>
                </a:lnTo>
                <a:lnTo>
                  <a:pt x="1655318" y="4572"/>
                </a:lnTo>
                <a:lnTo>
                  <a:pt x="1613535" y="3428"/>
                </a:lnTo>
                <a:lnTo>
                  <a:pt x="1573530" y="2666"/>
                </a:lnTo>
                <a:lnTo>
                  <a:pt x="1534922" y="1904"/>
                </a:lnTo>
                <a:lnTo>
                  <a:pt x="1496440" y="1270"/>
                </a:lnTo>
                <a:lnTo>
                  <a:pt x="1456817" y="761"/>
                </a:lnTo>
                <a:lnTo>
                  <a:pt x="1415288" y="253"/>
                </a:lnTo>
                <a:lnTo>
                  <a:pt x="1371727" y="0"/>
                </a:lnTo>
                <a:lnTo>
                  <a:pt x="1326514" y="0"/>
                </a:lnTo>
                <a:lnTo>
                  <a:pt x="1280160" y="253"/>
                </a:lnTo>
                <a:lnTo>
                  <a:pt x="1233170" y="761"/>
                </a:lnTo>
                <a:lnTo>
                  <a:pt x="1177163" y="1777"/>
                </a:lnTo>
                <a:lnTo>
                  <a:pt x="1130554" y="2921"/>
                </a:lnTo>
                <a:lnTo>
                  <a:pt x="1085088" y="4318"/>
                </a:lnTo>
                <a:lnTo>
                  <a:pt x="1041273" y="5969"/>
                </a:lnTo>
                <a:lnTo>
                  <a:pt x="999363" y="7620"/>
                </a:lnTo>
                <a:lnTo>
                  <a:pt x="959485" y="9525"/>
                </a:lnTo>
                <a:lnTo>
                  <a:pt x="920876" y="11302"/>
                </a:lnTo>
                <a:lnTo>
                  <a:pt x="882396" y="13207"/>
                </a:lnTo>
                <a:lnTo>
                  <a:pt x="842899" y="15239"/>
                </a:lnTo>
                <a:lnTo>
                  <a:pt x="801370" y="17525"/>
                </a:lnTo>
                <a:lnTo>
                  <a:pt x="757936" y="20193"/>
                </a:lnTo>
                <a:lnTo>
                  <a:pt x="712851" y="23240"/>
                </a:lnTo>
                <a:lnTo>
                  <a:pt x="666623" y="26543"/>
                </a:lnTo>
                <a:lnTo>
                  <a:pt x="619760" y="30099"/>
                </a:lnTo>
                <a:lnTo>
                  <a:pt x="563880" y="34925"/>
                </a:lnTo>
                <a:lnTo>
                  <a:pt x="516763" y="39243"/>
                </a:lnTo>
                <a:lnTo>
                  <a:pt x="468757" y="43941"/>
                </a:lnTo>
                <a:lnTo>
                  <a:pt x="418973" y="49275"/>
                </a:lnTo>
                <a:lnTo>
                  <a:pt x="366649" y="54990"/>
                </a:lnTo>
                <a:lnTo>
                  <a:pt x="311404" y="61213"/>
                </a:lnTo>
                <a:lnTo>
                  <a:pt x="253237" y="67945"/>
                </a:lnTo>
                <a:lnTo>
                  <a:pt x="192912" y="74929"/>
                </a:lnTo>
                <a:lnTo>
                  <a:pt x="133858" y="81787"/>
                </a:lnTo>
                <a:lnTo>
                  <a:pt x="81534" y="87883"/>
                </a:lnTo>
                <a:lnTo>
                  <a:pt x="40893" y="92582"/>
                </a:lnTo>
                <a:lnTo>
                  <a:pt x="14732" y="95503"/>
                </a:lnTo>
                <a:lnTo>
                  <a:pt x="2667" y="97027"/>
                </a:lnTo>
                <a:lnTo>
                  <a:pt x="0" y="9728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7" name="bk object 567"/>
          <p:cNvSpPr/>
          <p:nvPr/>
        </p:nvSpPr>
        <p:spPr>
          <a:xfrm>
            <a:off x="3187573" y="796925"/>
            <a:ext cx="3425825" cy="191135"/>
          </a:xfrm>
          <a:custGeom>
            <a:avLst/>
            <a:gdLst/>
            <a:ahLst/>
            <a:cxnLst/>
            <a:rect l="l" t="t" r="r" b="b"/>
            <a:pathLst>
              <a:path w="3425825" h="191134">
                <a:moveTo>
                  <a:pt x="3425698" y="144652"/>
                </a:moveTo>
                <a:lnTo>
                  <a:pt x="3424174" y="144399"/>
                </a:lnTo>
                <a:lnTo>
                  <a:pt x="3414141" y="142875"/>
                </a:lnTo>
                <a:lnTo>
                  <a:pt x="3390646" y="139192"/>
                </a:lnTo>
                <a:lnTo>
                  <a:pt x="3352546" y="133350"/>
                </a:lnTo>
                <a:lnTo>
                  <a:pt x="3302507" y="125729"/>
                </a:lnTo>
                <a:lnTo>
                  <a:pt x="3245866" y="116967"/>
                </a:lnTo>
                <a:lnTo>
                  <a:pt x="3187827" y="108076"/>
                </a:lnTo>
                <a:lnTo>
                  <a:pt x="3131947" y="99568"/>
                </a:lnTo>
                <a:lnTo>
                  <a:pt x="3079115" y="91567"/>
                </a:lnTo>
                <a:lnTo>
                  <a:pt x="3029077" y="84200"/>
                </a:lnTo>
                <a:lnTo>
                  <a:pt x="2981452" y="77470"/>
                </a:lnTo>
                <a:lnTo>
                  <a:pt x="2935478" y="71247"/>
                </a:lnTo>
                <a:lnTo>
                  <a:pt x="2890139" y="65404"/>
                </a:lnTo>
                <a:lnTo>
                  <a:pt x="2812161" y="56133"/>
                </a:lnTo>
                <a:lnTo>
                  <a:pt x="2767456" y="51180"/>
                </a:lnTo>
                <a:lnTo>
                  <a:pt x="2723768" y="46608"/>
                </a:lnTo>
                <a:lnTo>
                  <a:pt x="2681731" y="42545"/>
                </a:lnTo>
                <a:lnTo>
                  <a:pt x="2641727" y="38734"/>
                </a:lnTo>
                <a:lnTo>
                  <a:pt x="2603500" y="35432"/>
                </a:lnTo>
                <a:lnTo>
                  <a:pt x="2566416" y="32130"/>
                </a:lnTo>
                <a:lnTo>
                  <a:pt x="2490469" y="25780"/>
                </a:lnTo>
                <a:lnTo>
                  <a:pt x="2449829" y="22605"/>
                </a:lnTo>
                <a:lnTo>
                  <a:pt x="2407157" y="19430"/>
                </a:lnTo>
                <a:lnTo>
                  <a:pt x="2363089" y="16509"/>
                </a:lnTo>
                <a:lnTo>
                  <a:pt x="2318004" y="13843"/>
                </a:lnTo>
                <a:lnTo>
                  <a:pt x="2239517" y="9651"/>
                </a:lnTo>
                <a:lnTo>
                  <a:pt x="2194687" y="7747"/>
                </a:lnTo>
                <a:lnTo>
                  <a:pt x="2150744" y="6096"/>
                </a:lnTo>
                <a:lnTo>
                  <a:pt x="2108580" y="4825"/>
                </a:lnTo>
                <a:lnTo>
                  <a:pt x="2068322" y="3682"/>
                </a:lnTo>
                <a:lnTo>
                  <a:pt x="2029967" y="2921"/>
                </a:lnTo>
                <a:lnTo>
                  <a:pt x="1992756" y="2158"/>
                </a:lnTo>
                <a:lnTo>
                  <a:pt x="1955418" y="1397"/>
                </a:lnTo>
                <a:lnTo>
                  <a:pt x="1916556" y="761"/>
                </a:lnTo>
                <a:lnTo>
                  <a:pt x="1875789" y="380"/>
                </a:lnTo>
                <a:lnTo>
                  <a:pt x="1833117" y="0"/>
                </a:lnTo>
                <a:lnTo>
                  <a:pt x="1788794" y="0"/>
                </a:lnTo>
                <a:lnTo>
                  <a:pt x="1743710" y="253"/>
                </a:lnTo>
                <a:lnTo>
                  <a:pt x="1665224" y="1397"/>
                </a:lnTo>
                <a:lnTo>
                  <a:pt x="1620265" y="2413"/>
                </a:lnTo>
                <a:lnTo>
                  <a:pt x="1576324" y="3809"/>
                </a:lnTo>
                <a:lnTo>
                  <a:pt x="1534160" y="5206"/>
                </a:lnTo>
                <a:lnTo>
                  <a:pt x="1494027" y="6857"/>
                </a:lnTo>
                <a:lnTo>
                  <a:pt x="1455674" y="8508"/>
                </a:lnTo>
                <a:lnTo>
                  <a:pt x="1418463" y="10286"/>
                </a:lnTo>
                <a:lnTo>
                  <a:pt x="1381125" y="12065"/>
                </a:lnTo>
                <a:lnTo>
                  <a:pt x="1342263" y="13970"/>
                </a:lnTo>
                <a:lnTo>
                  <a:pt x="1301623" y="16255"/>
                </a:lnTo>
                <a:lnTo>
                  <a:pt x="1258951" y="18796"/>
                </a:lnTo>
                <a:lnTo>
                  <a:pt x="1214881" y="21717"/>
                </a:lnTo>
                <a:lnTo>
                  <a:pt x="1169797" y="25019"/>
                </a:lnTo>
                <a:lnTo>
                  <a:pt x="1091564" y="31242"/>
                </a:lnTo>
                <a:lnTo>
                  <a:pt x="1046734" y="35305"/>
                </a:lnTo>
                <a:lnTo>
                  <a:pt x="1003046" y="39497"/>
                </a:lnTo>
                <a:lnTo>
                  <a:pt x="961009" y="43815"/>
                </a:lnTo>
                <a:lnTo>
                  <a:pt x="921003" y="48132"/>
                </a:lnTo>
                <a:lnTo>
                  <a:pt x="882903" y="52324"/>
                </a:lnTo>
                <a:lnTo>
                  <a:pt x="845947" y="56515"/>
                </a:lnTo>
                <a:lnTo>
                  <a:pt x="808736" y="60705"/>
                </a:lnTo>
                <a:lnTo>
                  <a:pt x="770254" y="65277"/>
                </a:lnTo>
                <a:lnTo>
                  <a:pt x="729741" y="70230"/>
                </a:lnTo>
                <a:lnTo>
                  <a:pt x="687324" y="75565"/>
                </a:lnTo>
                <a:lnTo>
                  <a:pt x="643509" y="81406"/>
                </a:lnTo>
                <a:lnTo>
                  <a:pt x="598804" y="87629"/>
                </a:lnTo>
                <a:lnTo>
                  <a:pt x="521080" y="99186"/>
                </a:lnTo>
                <a:lnTo>
                  <a:pt x="475868" y="106299"/>
                </a:lnTo>
                <a:lnTo>
                  <a:pt x="429767" y="113919"/>
                </a:lnTo>
                <a:lnTo>
                  <a:pt x="381762" y="122174"/>
                </a:lnTo>
                <a:lnTo>
                  <a:pt x="331215" y="131064"/>
                </a:lnTo>
                <a:lnTo>
                  <a:pt x="277749" y="140716"/>
                </a:lnTo>
                <a:lnTo>
                  <a:pt x="221361" y="150875"/>
                </a:lnTo>
                <a:lnTo>
                  <a:pt x="163575" y="161417"/>
                </a:lnTo>
                <a:lnTo>
                  <a:pt x="108330" y="171450"/>
                </a:lnTo>
                <a:lnTo>
                  <a:pt x="61340" y="179958"/>
                </a:lnTo>
                <a:lnTo>
                  <a:pt x="27177" y="186181"/>
                </a:lnTo>
                <a:lnTo>
                  <a:pt x="7619" y="189738"/>
                </a:lnTo>
                <a:lnTo>
                  <a:pt x="634" y="191007"/>
                </a:lnTo>
                <a:lnTo>
                  <a:pt x="0" y="191134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8" name="bk object 568"/>
          <p:cNvSpPr/>
          <p:nvPr/>
        </p:nvSpPr>
        <p:spPr>
          <a:xfrm>
            <a:off x="3419855" y="894714"/>
            <a:ext cx="3193415" cy="325755"/>
          </a:xfrm>
          <a:custGeom>
            <a:avLst/>
            <a:gdLst/>
            <a:ahLst/>
            <a:cxnLst/>
            <a:rect l="l" t="t" r="r" b="b"/>
            <a:pathLst>
              <a:path w="3193415" h="325755">
                <a:moveTo>
                  <a:pt x="3193415" y="46862"/>
                </a:moveTo>
                <a:lnTo>
                  <a:pt x="3191764" y="46735"/>
                </a:lnTo>
                <a:lnTo>
                  <a:pt x="3181477" y="45846"/>
                </a:lnTo>
                <a:lnTo>
                  <a:pt x="3157347" y="43941"/>
                </a:lnTo>
                <a:lnTo>
                  <a:pt x="3118485" y="40893"/>
                </a:lnTo>
                <a:lnTo>
                  <a:pt x="3068447" y="36956"/>
                </a:lnTo>
                <a:lnTo>
                  <a:pt x="3012567" y="32511"/>
                </a:lnTo>
                <a:lnTo>
                  <a:pt x="2956179" y="28066"/>
                </a:lnTo>
                <a:lnTo>
                  <a:pt x="2902458" y="23875"/>
                </a:lnTo>
                <a:lnTo>
                  <a:pt x="2851658" y="20065"/>
                </a:lnTo>
                <a:lnTo>
                  <a:pt x="2803779" y="16636"/>
                </a:lnTo>
                <a:lnTo>
                  <a:pt x="2757932" y="13588"/>
                </a:lnTo>
                <a:lnTo>
                  <a:pt x="2713609" y="11049"/>
                </a:lnTo>
                <a:lnTo>
                  <a:pt x="2669540" y="8762"/>
                </a:lnTo>
                <a:lnTo>
                  <a:pt x="2657221" y="8254"/>
                </a:lnTo>
                <a:lnTo>
                  <a:pt x="2613406" y="6350"/>
                </a:lnTo>
                <a:lnTo>
                  <a:pt x="2569972" y="4825"/>
                </a:lnTo>
                <a:lnTo>
                  <a:pt x="2527681" y="3555"/>
                </a:lnTo>
                <a:lnTo>
                  <a:pt x="2487041" y="2539"/>
                </a:lnTo>
                <a:lnTo>
                  <a:pt x="2448433" y="1777"/>
                </a:lnTo>
                <a:lnTo>
                  <a:pt x="2375662" y="888"/>
                </a:lnTo>
                <a:lnTo>
                  <a:pt x="2339213" y="380"/>
                </a:lnTo>
                <a:lnTo>
                  <a:pt x="2301113" y="126"/>
                </a:lnTo>
                <a:lnTo>
                  <a:pt x="2260981" y="0"/>
                </a:lnTo>
                <a:lnTo>
                  <a:pt x="2219198" y="126"/>
                </a:lnTo>
                <a:lnTo>
                  <a:pt x="2175891" y="507"/>
                </a:lnTo>
                <a:lnTo>
                  <a:pt x="2132076" y="1142"/>
                </a:lnTo>
                <a:lnTo>
                  <a:pt x="2075942" y="2412"/>
                </a:lnTo>
                <a:lnTo>
                  <a:pt x="2032508" y="3809"/>
                </a:lnTo>
                <a:lnTo>
                  <a:pt x="1990217" y="5333"/>
                </a:lnTo>
                <a:lnTo>
                  <a:pt x="1949577" y="7111"/>
                </a:lnTo>
                <a:lnTo>
                  <a:pt x="1910969" y="8889"/>
                </a:lnTo>
                <a:lnTo>
                  <a:pt x="1838325" y="12826"/>
                </a:lnTo>
                <a:lnTo>
                  <a:pt x="1802003" y="14731"/>
                </a:lnTo>
                <a:lnTo>
                  <a:pt x="1763903" y="17017"/>
                </a:lnTo>
                <a:lnTo>
                  <a:pt x="1723898" y="19557"/>
                </a:lnTo>
                <a:lnTo>
                  <a:pt x="1682115" y="22478"/>
                </a:lnTo>
                <a:lnTo>
                  <a:pt x="1639062" y="25653"/>
                </a:lnTo>
                <a:lnTo>
                  <a:pt x="1595374" y="29336"/>
                </a:lnTo>
                <a:lnTo>
                  <a:pt x="1583055" y="30352"/>
                </a:lnTo>
                <a:lnTo>
                  <a:pt x="1539367" y="34289"/>
                </a:lnTo>
                <a:lnTo>
                  <a:pt x="1496060" y="38480"/>
                </a:lnTo>
                <a:lnTo>
                  <a:pt x="1454023" y="42925"/>
                </a:lnTo>
                <a:lnTo>
                  <a:pt x="1413637" y="47243"/>
                </a:lnTo>
                <a:lnTo>
                  <a:pt x="1375283" y="51688"/>
                </a:lnTo>
                <a:lnTo>
                  <a:pt x="1303020" y="60325"/>
                </a:lnTo>
                <a:lnTo>
                  <a:pt x="1229106" y="69468"/>
                </a:lnTo>
                <a:lnTo>
                  <a:pt x="1189355" y="74675"/>
                </a:lnTo>
                <a:lnTo>
                  <a:pt x="1147826" y="80390"/>
                </a:lnTo>
                <a:lnTo>
                  <a:pt x="1105027" y="86486"/>
                </a:lnTo>
                <a:lnTo>
                  <a:pt x="1061720" y="92963"/>
                </a:lnTo>
                <a:lnTo>
                  <a:pt x="1006094" y="101726"/>
                </a:lnTo>
                <a:lnTo>
                  <a:pt x="963295" y="108711"/>
                </a:lnTo>
                <a:lnTo>
                  <a:pt x="921512" y="115950"/>
                </a:lnTo>
                <a:lnTo>
                  <a:pt x="881507" y="122935"/>
                </a:lnTo>
                <a:lnTo>
                  <a:pt x="843534" y="129920"/>
                </a:lnTo>
                <a:lnTo>
                  <a:pt x="772033" y="143382"/>
                </a:lnTo>
                <a:lnTo>
                  <a:pt x="698881" y="157479"/>
                </a:lnTo>
                <a:lnTo>
                  <a:pt x="659511" y="165226"/>
                </a:lnTo>
                <a:lnTo>
                  <a:pt x="618490" y="173608"/>
                </a:lnTo>
                <a:lnTo>
                  <a:pt x="576199" y="182625"/>
                </a:lnTo>
                <a:lnTo>
                  <a:pt x="533400" y="191896"/>
                </a:lnTo>
                <a:lnTo>
                  <a:pt x="478536" y="204342"/>
                </a:lnTo>
                <a:lnTo>
                  <a:pt x="435356" y="214502"/>
                </a:lnTo>
                <a:lnTo>
                  <a:pt x="391287" y="225170"/>
                </a:lnTo>
                <a:lnTo>
                  <a:pt x="345313" y="236600"/>
                </a:lnTo>
                <a:lnTo>
                  <a:pt x="296799" y="248919"/>
                </a:lnTo>
                <a:lnTo>
                  <a:pt x="245364" y="262127"/>
                </a:lnTo>
                <a:lnTo>
                  <a:pt x="191262" y="276097"/>
                </a:lnTo>
                <a:lnTo>
                  <a:pt x="136271" y="290321"/>
                </a:lnTo>
                <a:lnTo>
                  <a:pt x="85471" y="303402"/>
                </a:lnTo>
                <a:lnTo>
                  <a:pt x="44323" y="314070"/>
                </a:lnTo>
                <a:lnTo>
                  <a:pt x="16764" y="321182"/>
                </a:lnTo>
                <a:lnTo>
                  <a:pt x="3302" y="324738"/>
                </a:lnTo>
                <a:lnTo>
                  <a:pt x="0" y="325500"/>
                </a:lnTo>
              </a:path>
            </a:pathLst>
          </a:custGeom>
          <a:ln w="27050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9" name="bk object 569"/>
          <p:cNvSpPr/>
          <p:nvPr/>
        </p:nvSpPr>
        <p:spPr>
          <a:xfrm>
            <a:off x="3652011" y="941577"/>
            <a:ext cx="2961640" cy="511175"/>
          </a:xfrm>
          <a:custGeom>
            <a:avLst/>
            <a:gdLst/>
            <a:ahLst/>
            <a:cxnLst/>
            <a:rect l="l" t="t" r="r" b="b"/>
            <a:pathLst>
              <a:path w="2961640" h="511175">
                <a:moveTo>
                  <a:pt x="2961259" y="0"/>
                </a:moveTo>
                <a:lnTo>
                  <a:pt x="2959608" y="0"/>
                </a:lnTo>
                <a:lnTo>
                  <a:pt x="2948940" y="0"/>
                </a:lnTo>
                <a:lnTo>
                  <a:pt x="2924302" y="126"/>
                </a:lnTo>
                <a:lnTo>
                  <a:pt x="2885186" y="380"/>
                </a:lnTo>
                <a:lnTo>
                  <a:pt x="2835402" y="635"/>
                </a:lnTo>
                <a:lnTo>
                  <a:pt x="2780665" y="889"/>
                </a:lnTo>
                <a:lnTo>
                  <a:pt x="2726309" y="1143"/>
                </a:lnTo>
                <a:lnTo>
                  <a:pt x="2674874" y="1397"/>
                </a:lnTo>
                <a:lnTo>
                  <a:pt x="2626360" y="1904"/>
                </a:lnTo>
                <a:lnTo>
                  <a:pt x="2580513" y="2540"/>
                </a:lnTo>
                <a:lnTo>
                  <a:pt x="2536698" y="3428"/>
                </a:lnTo>
                <a:lnTo>
                  <a:pt x="2493899" y="4699"/>
                </a:lnTo>
                <a:lnTo>
                  <a:pt x="2414904" y="7747"/>
                </a:lnTo>
                <a:lnTo>
                  <a:pt x="2372867" y="9778"/>
                </a:lnTo>
                <a:lnTo>
                  <a:pt x="2332101" y="11938"/>
                </a:lnTo>
                <a:lnTo>
                  <a:pt x="2293112" y="14350"/>
                </a:lnTo>
                <a:lnTo>
                  <a:pt x="2220722" y="19303"/>
                </a:lnTo>
                <a:lnTo>
                  <a:pt x="2186051" y="21717"/>
                </a:lnTo>
                <a:lnTo>
                  <a:pt x="2150491" y="24383"/>
                </a:lnTo>
                <a:lnTo>
                  <a:pt x="2113153" y="27177"/>
                </a:lnTo>
                <a:lnTo>
                  <a:pt x="2073910" y="30479"/>
                </a:lnTo>
                <a:lnTo>
                  <a:pt x="2033015" y="34163"/>
                </a:lnTo>
                <a:lnTo>
                  <a:pt x="1991105" y="38100"/>
                </a:lnTo>
                <a:lnTo>
                  <a:pt x="1912492" y="46354"/>
                </a:lnTo>
                <a:lnTo>
                  <a:pt x="1870837" y="51180"/>
                </a:lnTo>
                <a:lnTo>
                  <a:pt x="1830197" y="56133"/>
                </a:lnTo>
                <a:lnTo>
                  <a:pt x="1791462" y="61087"/>
                </a:lnTo>
                <a:lnTo>
                  <a:pt x="1754632" y="66040"/>
                </a:lnTo>
                <a:lnTo>
                  <a:pt x="1719579" y="70739"/>
                </a:lnTo>
                <a:lnTo>
                  <a:pt x="1649857" y="80518"/>
                </a:lnTo>
                <a:lnTo>
                  <a:pt x="1573911" y="91694"/>
                </a:lnTo>
                <a:lnTo>
                  <a:pt x="1533271" y="98044"/>
                </a:lnTo>
                <a:lnTo>
                  <a:pt x="1491741" y="104901"/>
                </a:lnTo>
                <a:lnTo>
                  <a:pt x="1413890" y="118363"/>
                </a:lnTo>
                <a:lnTo>
                  <a:pt x="1372489" y="125857"/>
                </a:lnTo>
                <a:lnTo>
                  <a:pt x="1332357" y="133476"/>
                </a:lnTo>
                <a:lnTo>
                  <a:pt x="1294002" y="140970"/>
                </a:lnTo>
                <a:lnTo>
                  <a:pt x="1222883" y="155448"/>
                </a:lnTo>
                <a:lnTo>
                  <a:pt x="1188847" y="162560"/>
                </a:lnTo>
                <a:lnTo>
                  <a:pt x="1154049" y="169799"/>
                </a:lnTo>
                <a:lnTo>
                  <a:pt x="1078991" y="186055"/>
                </a:lnTo>
                <a:lnTo>
                  <a:pt x="1038860" y="195072"/>
                </a:lnTo>
                <a:lnTo>
                  <a:pt x="997838" y="204597"/>
                </a:lnTo>
                <a:lnTo>
                  <a:pt x="921003" y="223138"/>
                </a:lnTo>
                <a:lnTo>
                  <a:pt x="880363" y="233552"/>
                </a:lnTo>
                <a:lnTo>
                  <a:pt x="840739" y="243712"/>
                </a:lnTo>
                <a:lnTo>
                  <a:pt x="803021" y="253873"/>
                </a:lnTo>
                <a:lnTo>
                  <a:pt x="767079" y="263525"/>
                </a:lnTo>
                <a:lnTo>
                  <a:pt x="699515" y="282194"/>
                </a:lnTo>
                <a:lnTo>
                  <a:pt x="629158" y="302006"/>
                </a:lnTo>
                <a:lnTo>
                  <a:pt x="591438" y="313055"/>
                </a:lnTo>
                <a:lnTo>
                  <a:pt x="551941" y="324612"/>
                </a:lnTo>
                <a:lnTo>
                  <a:pt x="511683" y="336931"/>
                </a:lnTo>
                <a:lnTo>
                  <a:pt x="436245" y="360552"/>
                </a:lnTo>
                <a:lnTo>
                  <a:pt x="395477" y="373888"/>
                </a:lnTo>
                <a:lnTo>
                  <a:pt x="353695" y="387858"/>
                </a:lnTo>
                <a:lnTo>
                  <a:pt x="310007" y="402717"/>
                </a:lnTo>
                <a:lnTo>
                  <a:pt x="263778" y="418592"/>
                </a:lnTo>
                <a:lnTo>
                  <a:pt x="214757" y="435737"/>
                </a:lnTo>
                <a:lnTo>
                  <a:pt x="163195" y="453771"/>
                </a:lnTo>
                <a:lnTo>
                  <a:pt x="111887" y="471805"/>
                </a:lnTo>
                <a:lnTo>
                  <a:pt x="66039" y="487807"/>
                </a:lnTo>
                <a:lnTo>
                  <a:pt x="30861" y="500125"/>
                </a:lnTo>
                <a:lnTo>
                  <a:pt x="9525" y="507619"/>
                </a:lnTo>
                <a:lnTo>
                  <a:pt x="1142" y="510539"/>
                </a:lnTo>
                <a:lnTo>
                  <a:pt x="0" y="510921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0" name="bk object 570"/>
          <p:cNvSpPr/>
          <p:nvPr/>
        </p:nvSpPr>
        <p:spPr>
          <a:xfrm>
            <a:off x="4116578" y="941577"/>
            <a:ext cx="2496820" cy="975994"/>
          </a:xfrm>
          <a:custGeom>
            <a:avLst/>
            <a:gdLst/>
            <a:ahLst/>
            <a:cxnLst/>
            <a:rect l="l" t="t" r="r" b="b"/>
            <a:pathLst>
              <a:path w="2496820" h="975994">
                <a:moveTo>
                  <a:pt x="2496693" y="0"/>
                </a:moveTo>
                <a:lnTo>
                  <a:pt x="2495042" y="380"/>
                </a:lnTo>
                <a:lnTo>
                  <a:pt x="2484120" y="2667"/>
                </a:lnTo>
                <a:lnTo>
                  <a:pt x="2459228" y="7874"/>
                </a:lnTo>
                <a:lnTo>
                  <a:pt x="2420747" y="15875"/>
                </a:lnTo>
                <a:lnTo>
                  <a:pt x="2372868" y="25907"/>
                </a:lnTo>
                <a:lnTo>
                  <a:pt x="2322068" y="36575"/>
                </a:lnTo>
                <a:lnTo>
                  <a:pt x="2272792" y="46863"/>
                </a:lnTo>
                <a:lnTo>
                  <a:pt x="2226437" y="56769"/>
                </a:lnTo>
                <a:lnTo>
                  <a:pt x="2183003" y="66167"/>
                </a:lnTo>
                <a:lnTo>
                  <a:pt x="2141855" y="75311"/>
                </a:lnTo>
                <a:lnTo>
                  <a:pt x="2102231" y="84454"/>
                </a:lnTo>
                <a:lnTo>
                  <a:pt x="2063114" y="93852"/>
                </a:lnTo>
                <a:lnTo>
                  <a:pt x="2018411" y="104901"/>
                </a:lnTo>
                <a:lnTo>
                  <a:pt x="1980057" y="114681"/>
                </a:lnTo>
                <a:lnTo>
                  <a:pt x="1942973" y="124460"/>
                </a:lnTo>
                <a:lnTo>
                  <a:pt x="1874266" y="143129"/>
                </a:lnTo>
                <a:lnTo>
                  <a:pt x="1810639" y="160909"/>
                </a:lnTo>
                <a:lnTo>
                  <a:pt x="1742694" y="180467"/>
                </a:lnTo>
                <a:lnTo>
                  <a:pt x="1706118" y="191262"/>
                </a:lnTo>
                <a:lnTo>
                  <a:pt x="1668399" y="202692"/>
                </a:lnTo>
                <a:lnTo>
                  <a:pt x="1630045" y="214630"/>
                </a:lnTo>
                <a:lnTo>
                  <a:pt x="1624584" y="216281"/>
                </a:lnTo>
                <a:lnTo>
                  <a:pt x="1586357" y="228600"/>
                </a:lnTo>
                <a:lnTo>
                  <a:pt x="1548638" y="240919"/>
                </a:lnTo>
                <a:lnTo>
                  <a:pt x="1512316" y="253111"/>
                </a:lnTo>
                <a:lnTo>
                  <a:pt x="1445006" y="276351"/>
                </a:lnTo>
                <a:lnTo>
                  <a:pt x="1382776" y="298323"/>
                </a:lnTo>
                <a:lnTo>
                  <a:pt x="1316227" y="322199"/>
                </a:lnTo>
                <a:lnTo>
                  <a:pt x="1243584" y="349376"/>
                </a:lnTo>
                <a:lnTo>
                  <a:pt x="1206119" y="363727"/>
                </a:lnTo>
                <a:lnTo>
                  <a:pt x="1200785" y="365887"/>
                </a:lnTo>
                <a:lnTo>
                  <a:pt x="1163447" y="380619"/>
                </a:lnTo>
                <a:lnTo>
                  <a:pt x="1126617" y="395477"/>
                </a:lnTo>
                <a:lnTo>
                  <a:pt x="1091184" y="410083"/>
                </a:lnTo>
                <a:lnTo>
                  <a:pt x="1025651" y="437642"/>
                </a:lnTo>
                <a:lnTo>
                  <a:pt x="995172" y="450723"/>
                </a:lnTo>
                <a:lnTo>
                  <a:pt x="964819" y="463676"/>
                </a:lnTo>
                <a:lnTo>
                  <a:pt x="900176" y="491998"/>
                </a:lnTo>
                <a:lnTo>
                  <a:pt x="865377" y="507619"/>
                </a:lnTo>
                <a:lnTo>
                  <a:pt x="829437" y="523875"/>
                </a:lnTo>
                <a:lnTo>
                  <a:pt x="792988" y="540766"/>
                </a:lnTo>
                <a:lnTo>
                  <a:pt x="751459" y="560451"/>
                </a:lnTo>
                <a:lnTo>
                  <a:pt x="715899" y="577596"/>
                </a:lnTo>
                <a:lnTo>
                  <a:pt x="681355" y="594613"/>
                </a:lnTo>
                <a:lnTo>
                  <a:pt x="617855" y="626491"/>
                </a:lnTo>
                <a:lnTo>
                  <a:pt x="558926" y="656589"/>
                </a:lnTo>
                <a:lnTo>
                  <a:pt x="528447" y="672211"/>
                </a:lnTo>
                <a:lnTo>
                  <a:pt x="462534" y="706882"/>
                </a:lnTo>
                <a:lnTo>
                  <a:pt x="427736" y="725551"/>
                </a:lnTo>
                <a:lnTo>
                  <a:pt x="392557" y="744855"/>
                </a:lnTo>
                <a:lnTo>
                  <a:pt x="387604" y="747649"/>
                </a:lnTo>
                <a:lnTo>
                  <a:pt x="352425" y="767207"/>
                </a:lnTo>
                <a:lnTo>
                  <a:pt x="317119" y="787273"/>
                </a:lnTo>
                <a:lnTo>
                  <a:pt x="280924" y="808227"/>
                </a:lnTo>
                <a:lnTo>
                  <a:pt x="242824" y="830580"/>
                </a:lnTo>
                <a:lnTo>
                  <a:pt x="202437" y="854456"/>
                </a:lnTo>
                <a:lnTo>
                  <a:pt x="159638" y="880110"/>
                </a:lnTo>
                <a:lnTo>
                  <a:pt x="115062" y="906780"/>
                </a:lnTo>
                <a:lnTo>
                  <a:pt x="72389" y="932180"/>
                </a:lnTo>
                <a:lnTo>
                  <a:pt x="37084" y="953262"/>
                </a:lnTo>
                <a:lnTo>
                  <a:pt x="13462" y="967486"/>
                </a:lnTo>
                <a:lnTo>
                  <a:pt x="2286" y="974089"/>
                </a:lnTo>
                <a:lnTo>
                  <a:pt x="0" y="97548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1" name="bk object 571"/>
          <p:cNvSpPr/>
          <p:nvPr/>
        </p:nvSpPr>
        <p:spPr>
          <a:xfrm>
            <a:off x="4348860" y="941577"/>
            <a:ext cx="2264410" cy="1207770"/>
          </a:xfrm>
          <a:custGeom>
            <a:avLst/>
            <a:gdLst/>
            <a:ahLst/>
            <a:cxnLst/>
            <a:rect l="l" t="t" r="r" b="b"/>
            <a:pathLst>
              <a:path w="2264409" h="1207770">
                <a:moveTo>
                  <a:pt x="2264410" y="0"/>
                </a:moveTo>
                <a:lnTo>
                  <a:pt x="2262759" y="635"/>
                </a:lnTo>
                <a:lnTo>
                  <a:pt x="2251964" y="4191"/>
                </a:lnTo>
                <a:lnTo>
                  <a:pt x="2227707" y="12319"/>
                </a:lnTo>
                <a:lnTo>
                  <a:pt x="2190368" y="24892"/>
                </a:lnTo>
                <a:lnTo>
                  <a:pt x="2144522" y="40258"/>
                </a:lnTo>
                <a:lnTo>
                  <a:pt x="2096262" y="56515"/>
                </a:lnTo>
                <a:lnTo>
                  <a:pt x="2050034" y="72008"/>
                </a:lnTo>
                <a:lnTo>
                  <a:pt x="2006473" y="86741"/>
                </a:lnTo>
                <a:lnTo>
                  <a:pt x="1965833" y="100838"/>
                </a:lnTo>
                <a:lnTo>
                  <a:pt x="1927352" y="114300"/>
                </a:lnTo>
                <a:lnTo>
                  <a:pt x="1890014" y="127762"/>
                </a:lnTo>
                <a:lnTo>
                  <a:pt x="1820672" y="153670"/>
                </a:lnTo>
                <a:lnTo>
                  <a:pt x="1784477" y="167639"/>
                </a:lnTo>
                <a:lnTo>
                  <a:pt x="1716531" y="194691"/>
                </a:lnTo>
                <a:lnTo>
                  <a:pt x="1655572" y="219583"/>
                </a:lnTo>
                <a:lnTo>
                  <a:pt x="1594230" y="244983"/>
                </a:lnTo>
                <a:lnTo>
                  <a:pt x="1526666" y="273812"/>
                </a:lnTo>
                <a:lnTo>
                  <a:pt x="1491106" y="289433"/>
                </a:lnTo>
                <a:lnTo>
                  <a:pt x="1423669" y="319786"/>
                </a:lnTo>
                <a:lnTo>
                  <a:pt x="1388617" y="336169"/>
                </a:lnTo>
                <a:lnTo>
                  <a:pt x="1322577" y="367538"/>
                </a:lnTo>
                <a:lnTo>
                  <a:pt x="1263268" y="396494"/>
                </a:lnTo>
                <a:lnTo>
                  <a:pt x="1203960" y="425958"/>
                </a:lnTo>
                <a:lnTo>
                  <a:pt x="1138301" y="459232"/>
                </a:lnTo>
                <a:lnTo>
                  <a:pt x="1103884" y="477138"/>
                </a:lnTo>
                <a:lnTo>
                  <a:pt x="1038605" y="511937"/>
                </a:lnTo>
                <a:lnTo>
                  <a:pt x="1004697" y="530606"/>
                </a:lnTo>
                <a:lnTo>
                  <a:pt x="940942" y="566293"/>
                </a:lnTo>
                <a:lnTo>
                  <a:pt x="883792" y="599186"/>
                </a:lnTo>
                <a:lnTo>
                  <a:pt x="855726" y="615314"/>
                </a:lnTo>
                <a:lnTo>
                  <a:pt x="795527" y="650621"/>
                </a:lnTo>
                <a:lnTo>
                  <a:pt x="729996" y="690118"/>
                </a:lnTo>
                <a:lnTo>
                  <a:pt x="667258" y="729234"/>
                </a:lnTo>
                <a:lnTo>
                  <a:pt x="634618" y="750062"/>
                </a:lnTo>
                <a:lnTo>
                  <a:pt x="573277" y="789939"/>
                </a:lnTo>
                <a:lnTo>
                  <a:pt x="518413" y="826516"/>
                </a:lnTo>
                <a:lnTo>
                  <a:pt x="491489" y="844550"/>
                </a:lnTo>
                <a:lnTo>
                  <a:pt x="433831" y="883666"/>
                </a:lnTo>
                <a:lnTo>
                  <a:pt x="371093" y="927481"/>
                </a:lnTo>
                <a:lnTo>
                  <a:pt x="311023" y="970661"/>
                </a:lnTo>
                <a:lnTo>
                  <a:pt x="279018" y="994283"/>
                </a:lnTo>
                <a:lnTo>
                  <a:pt x="246125" y="1018794"/>
                </a:lnTo>
                <a:lnTo>
                  <a:pt x="211581" y="1044956"/>
                </a:lnTo>
                <a:lnTo>
                  <a:pt x="174878" y="1073150"/>
                </a:lnTo>
                <a:lnTo>
                  <a:pt x="135889" y="1103122"/>
                </a:lnTo>
                <a:lnTo>
                  <a:pt x="95630" y="1134110"/>
                </a:lnTo>
                <a:lnTo>
                  <a:pt x="57912" y="1163193"/>
                </a:lnTo>
                <a:lnTo>
                  <a:pt x="27686" y="1186307"/>
                </a:lnTo>
                <a:lnTo>
                  <a:pt x="8762" y="1200912"/>
                </a:lnTo>
                <a:lnTo>
                  <a:pt x="1015" y="1207008"/>
                </a:lnTo>
                <a:lnTo>
                  <a:pt x="0" y="12077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2" name="bk object 572"/>
          <p:cNvSpPr/>
          <p:nvPr/>
        </p:nvSpPr>
        <p:spPr>
          <a:xfrm>
            <a:off x="4581144" y="941577"/>
            <a:ext cx="2032635" cy="1440180"/>
          </a:xfrm>
          <a:custGeom>
            <a:avLst/>
            <a:gdLst/>
            <a:ahLst/>
            <a:cxnLst/>
            <a:rect l="l" t="t" r="r" b="b"/>
            <a:pathLst>
              <a:path w="2032634" h="1440180">
                <a:moveTo>
                  <a:pt x="2032127" y="0"/>
                </a:moveTo>
                <a:lnTo>
                  <a:pt x="2030476" y="762"/>
                </a:lnTo>
                <a:lnTo>
                  <a:pt x="2020188" y="5842"/>
                </a:lnTo>
                <a:lnTo>
                  <a:pt x="1996948" y="17018"/>
                </a:lnTo>
                <a:lnTo>
                  <a:pt x="1961514" y="34163"/>
                </a:lnTo>
                <a:lnTo>
                  <a:pt x="1918207" y="55118"/>
                </a:lnTo>
                <a:lnTo>
                  <a:pt x="1873250" y="76835"/>
                </a:lnTo>
                <a:lnTo>
                  <a:pt x="1830196" y="97663"/>
                </a:lnTo>
                <a:lnTo>
                  <a:pt x="1789810" y="117348"/>
                </a:lnTo>
                <a:lnTo>
                  <a:pt x="1752091" y="136017"/>
                </a:lnTo>
                <a:lnTo>
                  <a:pt x="1716404" y="154050"/>
                </a:lnTo>
                <a:lnTo>
                  <a:pt x="1681733" y="171831"/>
                </a:lnTo>
                <a:lnTo>
                  <a:pt x="1623186" y="202564"/>
                </a:lnTo>
                <a:lnTo>
                  <a:pt x="1589658" y="220725"/>
                </a:lnTo>
                <a:lnTo>
                  <a:pt x="1526793" y="255397"/>
                </a:lnTo>
                <a:lnTo>
                  <a:pt x="1470405" y="287400"/>
                </a:lnTo>
                <a:lnTo>
                  <a:pt x="1442592" y="303275"/>
                </a:lnTo>
                <a:lnTo>
                  <a:pt x="1382648" y="337820"/>
                </a:lnTo>
                <a:lnTo>
                  <a:pt x="1317625" y="376555"/>
                </a:lnTo>
                <a:lnTo>
                  <a:pt x="1261364" y="411225"/>
                </a:lnTo>
                <a:lnTo>
                  <a:pt x="1198117" y="451231"/>
                </a:lnTo>
                <a:lnTo>
                  <a:pt x="1141094" y="488442"/>
                </a:lnTo>
                <a:lnTo>
                  <a:pt x="1114552" y="505841"/>
                </a:lnTo>
                <a:lnTo>
                  <a:pt x="1059941" y="542163"/>
                </a:lnTo>
                <a:lnTo>
                  <a:pt x="999616" y="583184"/>
                </a:lnTo>
                <a:lnTo>
                  <a:pt x="968120" y="605027"/>
                </a:lnTo>
                <a:lnTo>
                  <a:pt x="914272" y="643255"/>
                </a:lnTo>
                <a:lnTo>
                  <a:pt x="883411" y="665734"/>
                </a:lnTo>
                <a:lnTo>
                  <a:pt x="825753" y="708406"/>
                </a:lnTo>
                <a:lnTo>
                  <a:pt x="774064" y="747522"/>
                </a:lnTo>
                <a:lnTo>
                  <a:pt x="721867" y="787400"/>
                </a:lnTo>
                <a:lnTo>
                  <a:pt x="664463" y="832231"/>
                </a:lnTo>
                <a:lnTo>
                  <a:pt x="634491" y="856234"/>
                </a:lnTo>
                <a:lnTo>
                  <a:pt x="583310" y="898017"/>
                </a:lnTo>
                <a:lnTo>
                  <a:pt x="553973" y="922401"/>
                </a:lnTo>
                <a:lnTo>
                  <a:pt x="499236" y="968883"/>
                </a:lnTo>
                <a:lnTo>
                  <a:pt x="450341" y="1011301"/>
                </a:lnTo>
                <a:lnTo>
                  <a:pt x="400938" y="1054481"/>
                </a:lnTo>
                <a:lnTo>
                  <a:pt x="346582" y="1103122"/>
                </a:lnTo>
                <a:lnTo>
                  <a:pt x="318261" y="1129030"/>
                </a:lnTo>
                <a:lnTo>
                  <a:pt x="269875" y="1174114"/>
                </a:lnTo>
                <a:lnTo>
                  <a:pt x="241553" y="1201166"/>
                </a:lnTo>
                <a:lnTo>
                  <a:pt x="212470" y="1229233"/>
                </a:lnTo>
                <a:lnTo>
                  <a:pt x="181863" y="1259205"/>
                </a:lnTo>
                <a:lnTo>
                  <a:pt x="149351" y="1291463"/>
                </a:lnTo>
                <a:lnTo>
                  <a:pt x="114807" y="1325752"/>
                </a:lnTo>
                <a:lnTo>
                  <a:pt x="79375" y="1361059"/>
                </a:lnTo>
                <a:lnTo>
                  <a:pt x="46608" y="1393571"/>
                </a:lnTo>
                <a:lnTo>
                  <a:pt x="21208" y="1418844"/>
                </a:lnTo>
                <a:lnTo>
                  <a:pt x="5968" y="1433957"/>
                </a:lnTo>
                <a:lnTo>
                  <a:pt x="380" y="1439545"/>
                </a:lnTo>
                <a:lnTo>
                  <a:pt x="0" y="14399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3" name="bk object 573"/>
          <p:cNvSpPr/>
          <p:nvPr/>
        </p:nvSpPr>
        <p:spPr>
          <a:xfrm>
            <a:off x="4813300" y="941577"/>
            <a:ext cx="1800225" cy="1672589"/>
          </a:xfrm>
          <a:custGeom>
            <a:avLst/>
            <a:gdLst/>
            <a:ahLst/>
            <a:cxnLst/>
            <a:rect l="l" t="t" r="r" b="b"/>
            <a:pathLst>
              <a:path w="1800225" h="1672589">
                <a:moveTo>
                  <a:pt x="1799971" y="0"/>
                </a:moveTo>
                <a:lnTo>
                  <a:pt x="1798447" y="1016"/>
                </a:lnTo>
                <a:lnTo>
                  <a:pt x="1788922" y="7366"/>
                </a:lnTo>
                <a:lnTo>
                  <a:pt x="1767204" y="21590"/>
                </a:lnTo>
                <a:lnTo>
                  <a:pt x="1734311" y="43306"/>
                </a:lnTo>
                <a:lnTo>
                  <a:pt x="1694433" y="69596"/>
                </a:lnTo>
                <a:lnTo>
                  <a:pt x="1652904" y="96900"/>
                </a:lnTo>
                <a:lnTo>
                  <a:pt x="1613408" y="123062"/>
                </a:lnTo>
                <a:lnTo>
                  <a:pt x="1576324" y="147574"/>
                </a:lnTo>
                <a:lnTo>
                  <a:pt x="1541779" y="170814"/>
                </a:lnTo>
                <a:lnTo>
                  <a:pt x="1509014" y="193167"/>
                </a:lnTo>
                <a:lnTo>
                  <a:pt x="1477264" y="215264"/>
                </a:lnTo>
                <a:lnTo>
                  <a:pt x="1426210" y="251460"/>
                </a:lnTo>
                <a:lnTo>
                  <a:pt x="1366139" y="295275"/>
                </a:lnTo>
                <a:lnTo>
                  <a:pt x="1312164" y="335788"/>
                </a:lnTo>
                <a:lnTo>
                  <a:pt x="1261617" y="374142"/>
                </a:lnTo>
                <a:lnTo>
                  <a:pt x="1207135" y="416179"/>
                </a:lnTo>
                <a:lnTo>
                  <a:pt x="1148079" y="462914"/>
                </a:lnTo>
                <a:lnTo>
                  <a:pt x="1099565" y="502412"/>
                </a:lnTo>
                <a:lnTo>
                  <a:pt x="1042542" y="550163"/>
                </a:lnTo>
                <a:lnTo>
                  <a:pt x="991362" y="594106"/>
                </a:lnTo>
                <a:lnTo>
                  <a:pt x="943483" y="635762"/>
                </a:lnTo>
                <a:lnTo>
                  <a:pt x="891921" y="681355"/>
                </a:lnTo>
                <a:lnTo>
                  <a:pt x="836040" y="731901"/>
                </a:lnTo>
                <a:lnTo>
                  <a:pt x="790321" y="774573"/>
                </a:lnTo>
                <a:lnTo>
                  <a:pt x="736600" y="826008"/>
                </a:lnTo>
                <a:lnTo>
                  <a:pt x="688466" y="873251"/>
                </a:lnTo>
                <a:lnTo>
                  <a:pt x="665988" y="895476"/>
                </a:lnTo>
                <a:lnTo>
                  <a:pt x="643509" y="917956"/>
                </a:lnTo>
                <a:lnTo>
                  <a:pt x="619887" y="941577"/>
                </a:lnTo>
                <a:lnTo>
                  <a:pt x="594995" y="966851"/>
                </a:lnTo>
                <a:lnTo>
                  <a:pt x="542671" y="1021080"/>
                </a:lnTo>
                <a:lnTo>
                  <a:pt x="499872" y="1066546"/>
                </a:lnTo>
                <a:lnTo>
                  <a:pt x="449579" y="1121537"/>
                </a:lnTo>
                <a:lnTo>
                  <a:pt x="404622" y="1171829"/>
                </a:lnTo>
                <a:lnTo>
                  <a:pt x="362838" y="1219454"/>
                </a:lnTo>
                <a:lnTo>
                  <a:pt x="340740" y="1244600"/>
                </a:lnTo>
                <a:lnTo>
                  <a:pt x="293624" y="1299718"/>
                </a:lnTo>
                <a:lnTo>
                  <a:pt x="269113" y="1328927"/>
                </a:lnTo>
                <a:lnTo>
                  <a:pt x="229362" y="1377314"/>
                </a:lnTo>
                <a:lnTo>
                  <a:pt x="204977" y="1407668"/>
                </a:lnTo>
                <a:lnTo>
                  <a:pt x="179959" y="1439291"/>
                </a:lnTo>
                <a:lnTo>
                  <a:pt x="153670" y="1472819"/>
                </a:lnTo>
                <a:lnTo>
                  <a:pt x="125857" y="1508887"/>
                </a:lnTo>
                <a:lnTo>
                  <a:pt x="96265" y="1547241"/>
                </a:lnTo>
                <a:lnTo>
                  <a:pt x="66039" y="1586611"/>
                </a:lnTo>
                <a:lnTo>
                  <a:pt x="38226" y="1622552"/>
                </a:lnTo>
                <a:lnTo>
                  <a:pt x="17017" y="1650238"/>
                </a:lnTo>
                <a:lnTo>
                  <a:pt x="4699" y="1666239"/>
                </a:lnTo>
                <a:lnTo>
                  <a:pt x="380" y="1671827"/>
                </a:lnTo>
                <a:lnTo>
                  <a:pt x="0" y="167220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4" name="bk object 574"/>
          <p:cNvSpPr/>
          <p:nvPr/>
        </p:nvSpPr>
        <p:spPr>
          <a:xfrm>
            <a:off x="5045583" y="941577"/>
            <a:ext cx="1567815" cy="1905000"/>
          </a:xfrm>
          <a:custGeom>
            <a:avLst/>
            <a:gdLst/>
            <a:ahLst/>
            <a:cxnLst/>
            <a:rect l="l" t="t" r="r" b="b"/>
            <a:pathLst>
              <a:path w="1567815" h="1905000">
                <a:moveTo>
                  <a:pt x="1567688" y="0"/>
                </a:moveTo>
                <a:lnTo>
                  <a:pt x="1566290" y="1270"/>
                </a:lnTo>
                <a:lnTo>
                  <a:pt x="1557655" y="8763"/>
                </a:lnTo>
                <a:lnTo>
                  <a:pt x="1538223" y="25780"/>
                </a:lnTo>
                <a:lnTo>
                  <a:pt x="1508378" y="51689"/>
                </a:lnTo>
                <a:lnTo>
                  <a:pt x="1472311" y="83057"/>
                </a:lnTo>
                <a:lnTo>
                  <a:pt x="1434718" y="115697"/>
                </a:lnTo>
                <a:lnTo>
                  <a:pt x="1398904" y="146938"/>
                </a:lnTo>
                <a:lnTo>
                  <a:pt x="1365377" y="176275"/>
                </a:lnTo>
                <a:lnTo>
                  <a:pt x="1334134" y="203962"/>
                </a:lnTo>
                <a:lnTo>
                  <a:pt x="1304543" y="230505"/>
                </a:lnTo>
                <a:lnTo>
                  <a:pt x="1275968" y="256667"/>
                </a:lnTo>
                <a:lnTo>
                  <a:pt x="1229487" y="300100"/>
                </a:lnTo>
                <a:lnTo>
                  <a:pt x="1175639" y="351663"/>
                </a:lnTo>
                <a:lnTo>
                  <a:pt x="1127378" y="399034"/>
                </a:lnTo>
                <a:lnTo>
                  <a:pt x="1082293" y="443864"/>
                </a:lnTo>
                <a:lnTo>
                  <a:pt x="1033779" y="492887"/>
                </a:lnTo>
                <a:lnTo>
                  <a:pt x="981455" y="547116"/>
                </a:lnTo>
                <a:lnTo>
                  <a:pt x="937894" y="593471"/>
                </a:lnTo>
                <a:lnTo>
                  <a:pt x="887602" y="648462"/>
                </a:lnTo>
                <a:lnTo>
                  <a:pt x="842644" y="699008"/>
                </a:lnTo>
                <a:lnTo>
                  <a:pt x="800734" y="746633"/>
                </a:lnTo>
                <a:lnTo>
                  <a:pt x="755522" y="798830"/>
                </a:lnTo>
                <a:lnTo>
                  <a:pt x="706881" y="856488"/>
                </a:lnTo>
                <a:lnTo>
                  <a:pt x="666495" y="905510"/>
                </a:lnTo>
                <a:lnTo>
                  <a:pt x="620013" y="963802"/>
                </a:lnTo>
                <a:lnTo>
                  <a:pt x="578484" y="1017270"/>
                </a:lnTo>
                <a:lnTo>
                  <a:pt x="559180" y="1042288"/>
                </a:lnTo>
                <a:lnTo>
                  <a:pt x="519429" y="1094232"/>
                </a:lnTo>
                <a:lnTo>
                  <a:pt x="475995" y="1152398"/>
                </a:lnTo>
                <a:lnTo>
                  <a:pt x="453516" y="1183259"/>
                </a:lnTo>
                <a:lnTo>
                  <a:pt x="416432" y="1234948"/>
                </a:lnTo>
                <a:lnTo>
                  <a:pt x="373888" y="1296289"/>
                </a:lnTo>
                <a:lnTo>
                  <a:pt x="336041" y="1352296"/>
                </a:lnTo>
                <a:lnTo>
                  <a:pt x="318388" y="1378458"/>
                </a:lnTo>
                <a:lnTo>
                  <a:pt x="282320" y="1432941"/>
                </a:lnTo>
                <a:lnTo>
                  <a:pt x="242696" y="1494027"/>
                </a:lnTo>
                <a:lnTo>
                  <a:pt x="222250" y="1526286"/>
                </a:lnTo>
                <a:lnTo>
                  <a:pt x="188849" y="1580388"/>
                </a:lnTo>
                <a:lnTo>
                  <a:pt x="168655" y="1613662"/>
                </a:lnTo>
                <a:lnTo>
                  <a:pt x="148081" y="1648460"/>
                </a:lnTo>
                <a:lnTo>
                  <a:pt x="126491" y="1685163"/>
                </a:lnTo>
                <a:lnTo>
                  <a:pt x="103631" y="1724660"/>
                </a:lnTo>
                <a:lnTo>
                  <a:pt x="79375" y="1766697"/>
                </a:lnTo>
                <a:lnTo>
                  <a:pt x="54609" y="1809877"/>
                </a:lnTo>
                <a:lnTo>
                  <a:pt x="31750" y="1849374"/>
                </a:lnTo>
                <a:lnTo>
                  <a:pt x="14224" y="1879854"/>
                </a:lnTo>
                <a:lnTo>
                  <a:pt x="3937" y="1897761"/>
                </a:lnTo>
                <a:lnTo>
                  <a:pt x="253" y="1903984"/>
                </a:lnTo>
                <a:lnTo>
                  <a:pt x="0" y="190449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5" name="bk object 575"/>
          <p:cNvSpPr/>
          <p:nvPr/>
        </p:nvSpPr>
        <p:spPr>
          <a:xfrm>
            <a:off x="5277865" y="941577"/>
            <a:ext cx="1335405" cy="2136775"/>
          </a:xfrm>
          <a:custGeom>
            <a:avLst/>
            <a:gdLst/>
            <a:ahLst/>
            <a:cxnLst/>
            <a:rect l="l" t="t" r="r" b="b"/>
            <a:pathLst>
              <a:path w="1335404" h="2136775">
                <a:moveTo>
                  <a:pt x="1335405" y="0"/>
                </a:moveTo>
                <a:lnTo>
                  <a:pt x="1334262" y="1397"/>
                </a:lnTo>
                <a:lnTo>
                  <a:pt x="1326641" y="9905"/>
                </a:lnTo>
                <a:lnTo>
                  <a:pt x="1309624" y="29210"/>
                </a:lnTo>
                <a:lnTo>
                  <a:pt x="1283462" y="58674"/>
                </a:lnTo>
                <a:lnTo>
                  <a:pt x="1251585" y="94742"/>
                </a:lnTo>
                <a:lnTo>
                  <a:pt x="1218184" y="132461"/>
                </a:lnTo>
                <a:lnTo>
                  <a:pt x="1186180" y="168529"/>
                </a:lnTo>
                <a:lnTo>
                  <a:pt x="1156335" y="202564"/>
                </a:lnTo>
                <a:lnTo>
                  <a:pt x="1128522" y="234569"/>
                </a:lnTo>
                <a:lnTo>
                  <a:pt x="1102233" y="265175"/>
                </a:lnTo>
                <a:lnTo>
                  <a:pt x="1076960" y="295148"/>
                </a:lnTo>
                <a:lnTo>
                  <a:pt x="1032891" y="348488"/>
                </a:lnTo>
                <a:lnTo>
                  <a:pt x="1008761" y="378333"/>
                </a:lnTo>
                <a:lnTo>
                  <a:pt x="963803" y="434975"/>
                </a:lnTo>
                <a:lnTo>
                  <a:pt x="923798" y="486537"/>
                </a:lnTo>
                <a:lnTo>
                  <a:pt x="904113" y="511937"/>
                </a:lnTo>
                <a:lnTo>
                  <a:pt x="862076" y="567182"/>
                </a:lnTo>
                <a:lnTo>
                  <a:pt x="816863" y="628142"/>
                </a:lnTo>
                <a:lnTo>
                  <a:pt x="776478" y="684276"/>
                </a:lnTo>
                <a:lnTo>
                  <a:pt x="754380" y="715645"/>
                </a:lnTo>
                <a:lnTo>
                  <a:pt x="713232" y="775081"/>
                </a:lnTo>
                <a:lnTo>
                  <a:pt x="694689" y="802639"/>
                </a:lnTo>
                <a:lnTo>
                  <a:pt x="676783" y="829183"/>
                </a:lnTo>
                <a:lnTo>
                  <a:pt x="640207" y="883920"/>
                </a:lnTo>
                <a:lnTo>
                  <a:pt x="600201" y="945134"/>
                </a:lnTo>
                <a:lnTo>
                  <a:pt x="579501" y="977646"/>
                </a:lnTo>
                <a:lnTo>
                  <a:pt x="542925" y="1036320"/>
                </a:lnTo>
                <a:lnTo>
                  <a:pt x="522986" y="1069086"/>
                </a:lnTo>
                <a:lnTo>
                  <a:pt x="485901" y="1131189"/>
                </a:lnTo>
                <a:lnTo>
                  <a:pt x="453136" y="1187577"/>
                </a:lnTo>
                <a:lnTo>
                  <a:pt x="437007" y="1215389"/>
                </a:lnTo>
                <a:lnTo>
                  <a:pt x="402589" y="1275714"/>
                </a:lnTo>
                <a:lnTo>
                  <a:pt x="365887" y="1342136"/>
                </a:lnTo>
                <a:lnTo>
                  <a:pt x="333248" y="1403096"/>
                </a:lnTo>
                <a:lnTo>
                  <a:pt x="315468" y="1437132"/>
                </a:lnTo>
                <a:lnTo>
                  <a:pt x="282701" y="1501521"/>
                </a:lnTo>
                <a:lnTo>
                  <a:pt x="253746" y="1559941"/>
                </a:lnTo>
                <a:lnTo>
                  <a:pt x="239522" y="1588770"/>
                </a:lnTo>
                <a:lnTo>
                  <a:pt x="209169" y="1651254"/>
                </a:lnTo>
                <a:lnTo>
                  <a:pt x="176911" y="1720088"/>
                </a:lnTo>
                <a:lnTo>
                  <a:pt x="148462" y="1783080"/>
                </a:lnTo>
                <a:lnTo>
                  <a:pt x="132587" y="1819148"/>
                </a:lnTo>
                <a:lnTo>
                  <a:pt x="116459" y="1856486"/>
                </a:lnTo>
                <a:lnTo>
                  <a:pt x="99695" y="1896110"/>
                </a:lnTo>
                <a:lnTo>
                  <a:pt x="82042" y="1938527"/>
                </a:lnTo>
                <a:lnTo>
                  <a:pt x="63373" y="1983739"/>
                </a:lnTo>
                <a:lnTo>
                  <a:pt x="44069" y="2030222"/>
                </a:lnTo>
                <a:lnTo>
                  <a:pt x="26162" y="2073402"/>
                </a:lnTo>
                <a:lnTo>
                  <a:pt x="12192" y="2107311"/>
                </a:lnTo>
                <a:lnTo>
                  <a:pt x="3683" y="2128012"/>
                </a:lnTo>
                <a:lnTo>
                  <a:pt x="381" y="2135886"/>
                </a:lnTo>
                <a:lnTo>
                  <a:pt x="0" y="21367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6" name="bk object 576"/>
          <p:cNvSpPr/>
          <p:nvPr/>
        </p:nvSpPr>
        <p:spPr>
          <a:xfrm>
            <a:off x="5510148" y="941577"/>
            <a:ext cx="1103630" cy="2369185"/>
          </a:xfrm>
          <a:custGeom>
            <a:avLst/>
            <a:gdLst/>
            <a:ahLst/>
            <a:cxnLst/>
            <a:rect l="l" t="t" r="r" b="b"/>
            <a:pathLst>
              <a:path w="1103629" h="2369185">
                <a:moveTo>
                  <a:pt x="1103122" y="0"/>
                </a:moveTo>
                <a:lnTo>
                  <a:pt x="1102105" y="1524"/>
                </a:lnTo>
                <a:lnTo>
                  <a:pt x="1095755" y="10795"/>
                </a:lnTo>
                <a:lnTo>
                  <a:pt x="1081277" y="31750"/>
                </a:lnTo>
                <a:lnTo>
                  <a:pt x="1059052" y="64262"/>
                </a:lnTo>
                <a:lnTo>
                  <a:pt x="1031494" y="104267"/>
                </a:lnTo>
                <a:lnTo>
                  <a:pt x="1002410" y="146558"/>
                </a:lnTo>
                <a:lnTo>
                  <a:pt x="974471" y="187451"/>
                </a:lnTo>
                <a:lnTo>
                  <a:pt x="948309" y="225806"/>
                </a:lnTo>
                <a:lnTo>
                  <a:pt x="923798" y="262000"/>
                </a:lnTo>
                <a:lnTo>
                  <a:pt x="900938" y="296418"/>
                </a:lnTo>
                <a:lnTo>
                  <a:pt x="878966" y="329946"/>
                </a:lnTo>
                <a:lnTo>
                  <a:pt x="857630" y="362966"/>
                </a:lnTo>
                <a:lnTo>
                  <a:pt x="836295" y="396494"/>
                </a:lnTo>
                <a:lnTo>
                  <a:pt x="815593" y="429641"/>
                </a:lnTo>
                <a:lnTo>
                  <a:pt x="777239" y="492633"/>
                </a:lnTo>
                <a:lnTo>
                  <a:pt x="743076" y="549910"/>
                </a:lnTo>
                <a:lnTo>
                  <a:pt x="709167" y="607441"/>
                </a:lnTo>
                <a:lnTo>
                  <a:pt x="672211" y="671449"/>
                </a:lnTo>
                <a:lnTo>
                  <a:pt x="653034" y="705485"/>
                </a:lnTo>
                <a:lnTo>
                  <a:pt x="633984" y="739775"/>
                </a:lnTo>
                <a:lnTo>
                  <a:pt x="615061" y="774700"/>
                </a:lnTo>
                <a:lnTo>
                  <a:pt x="596646" y="809117"/>
                </a:lnTo>
                <a:lnTo>
                  <a:pt x="562355" y="874522"/>
                </a:lnTo>
                <a:lnTo>
                  <a:pt x="532129" y="933958"/>
                </a:lnTo>
                <a:lnTo>
                  <a:pt x="502158" y="993521"/>
                </a:lnTo>
                <a:lnTo>
                  <a:pt x="469518" y="1059814"/>
                </a:lnTo>
                <a:lnTo>
                  <a:pt x="452627" y="1095121"/>
                </a:lnTo>
                <a:lnTo>
                  <a:pt x="435990" y="1130681"/>
                </a:lnTo>
                <a:lnTo>
                  <a:pt x="419353" y="1166622"/>
                </a:lnTo>
                <a:lnTo>
                  <a:pt x="403225" y="1202309"/>
                </a:lnTo>
                <a:lnTo>
                  <a:pt x="373506" y="1269873"/>
                </a:lnTo>
                <a:lnTo>
                  <a:pt x="347217" y="1331214"/>
                </a:lnTo>
                <a:lnTo>
                  <a:pt x="334390" y="1361186"/>
                </a:lnTo>
                <a:lnTo>
                  <a:pt x="307339" y="1425829"/>
                </a:lnTo>
                <a:lnTo>
                  <a:pt x="278511" y="1497202"/>
                </a:lnTo>
                <a:lnTo>
                  <a:pt x="264287" y="1533779"/>
                </a:lnTo>
                <a:lnTo>
                  <a:pt x="250062" y="1570863"/>
                </a:lnTo>
                <a:lnTo>
                  <a:pt x="236347" y="1607439"/>
                </a:lnTo>
                <a:lnTo>
                  <a:pt x="211200" y="1676781"/>
                </a:lnTo>
                <a:lnTo>
                  <a:pt x="188975" y="1739773"/>
                </a:lnTo>
                <a:lnTo>
                  <a:pt x="167131" y="1802764"/>
                </a:lnTo>
                <a:lnTo>
                  <a:pt x="143637" y="1872742"/>
                </a:lnTo>
                <a:lnTo>
                  <a:pt x="131572" y="1909952"/>
                </a:lnTo>
                <a:lnTo>
                  <a:pt x="119761" y="1947418"/>
                </a:lnTo>
                <a:lnTo>
                  <a:pt x="108076" y="1985391"/>
                </a:lnTo>
                <a:lnTo>
                  <a:pt x="96520" y="2023745"/>
                </a:lnTo>
                <a:lnTo>
                  <a:pt x="84962" y="2063496"/>
                </a:lnTo>
                <a:lnTo>
                  <a:pt x="73025" y="2105533"/>
                </a:lnTo>
                <a:lnTo>
                  <a:pt x="60451" y="2150237"/>
                </a:lnTo>
                <a:lnTo>
                  <a:pt x="47243" y="2197989"/>
                </a:lnTo>
                <a:lnTo>
                  <a:pt x="33527" y="2247519"/>
                </a:lnTo>
                <a:lnTo>
                  <a:pt x="20700" y="2294255"/>
                </a:lnTo>
                <a:lnTo>
                  <a:pt x="10160" y="2332101"/>
                </a:lnTo>
                <a:lnTo>
                  <a:pt x="3428" y="2356612"/>
                </a:lnTo>
                <a:lnTo>
                  <a:pt x="380" y="2367280"/>
                </a:lnTo>
                <a:lnTo>
                  <a:pt x="0" y="236905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7" name="bk object 577"/>
          <p:cNvSpPr/>
          <p:nvPr/>
        </p:nvSpPr>
        <p:spPr>
          <a:xfrm>
            <a:off x="5742432" y="941577"/>
            <a:ext cx="871219" cy="2601595"/>
          </a:xfrm>
          <a:custGeom>
            <a:avLst/>
            <a:gdLst/>
            <a:ahLst/>
            <a:cxnLst/>
            <a:rect l="l" t="t" r="r" b="b"/>
            <a:pathLst>
              <a:path w="871220" h="2601595">
                <a:moveTo>
                  <a:pt x="870838" y="0"/>
                </a:moveTo>
                <a:lnTo>
                  <a:pt x="870076" y="1524"/>
                </a:lnTo>
                <a:lnTo>
                  <a:pt x="864869" y="11302"/>
                </a:lnTo>
                <a:lnTo>
                  <a:pt x="853059" y="33527"/>
                </a:lnTo>
                <a:lnTo>
                  <a:pt x="834516" y="68325"/>
                </a:lnTo>
                <a:lnTo>
                  <a:pt x="811529" y="111632"/>
                </a:lnTo>
                <a:lnTo>
                  <a:pt x="786764" y="157987"/>
                </a:lnTo>
                <a:lnTo>
                  <a:pt x="762762" y="203200"/>
                </a:lnTo>
                <a:lnTo>
                  <a:pt x="740155" y="245745"/>
                </a:lnTo>
                <a:lnTo>
                  <a:pt x="719201" y="285876"/>
                </a:lnTo>
                <a:lnTo>
                  <a:pt x="699515" y="323850"/>
                </a:lnTo>
                <a:lnTo>
                  <a:pt x="680846" y="360680"/>
                </a:lnTo>
                <a:lnTo>
                  <a:pt x="662685" y="397129"/>
                </a:lnTo>
                <a:lnTo>
                  <a:pt x="657605" y="407670"/>
                </a:lnTo>
                <a:lnTo>
                  <a:pt x="639826" y="444119"/>
                </a:lnTo>
                <a:lnTo>
                  <a:pt x="622553" y="480313"/>
                </a:lnTo>
                <a:lnTo>
                  <a:pt x="606043" y="515493"/>
                </a:lnTo>
                <a:lnTo>
                  <a:pt x="575944" y="581151"/>
                </a:lnTo>
                <a:lnTo>
                  <a:pt x="562228" y="611759"/>
                </a:lnTo>
                <a:lnTo>
                  <a:pt x="548513" y="642112"/>
                </a:lnTo>
                <a:lnTo>
                  <a:pt x="519683" y="707136"/>
                </a:lnTo>
                <a:lnTo>
                  <a:pt x="504443" y="742314"/>
                </a:lnTo>
                <a:lnTo>
                  <a:pt x="488950" y="779018"/>
                </a:lnTo>
                <a:lnTo>
                  <a:pt x="473328" y="816356"/>
                </a:lnTo>
                <a:lnTo>
                  <a:pt x="453643" y="864743"/>
                </a:lnTo>
                <a:lnTo>
                  <a:pt x="438784" y="901954"/>
                </a:lnTo>
                <a:lnTo>
                  <a:pt x="424688" y="938149"/>
                </a:lnTo>
                <a:lnTo>
                  <a:pt x="399033" y="1005586"/>
                </a:lnTo>
                <a:lnTo>
                  <a:pt x="375665" y="1068324"/>
                </a:lnTo>
                <a:lnTo>
                  <a:pt x="351281" y="1134999"/>
                </a:lnTo>
                <a:lnTo>
                  <a:pt x="338327" y="1171194"/>
                </a:lnTo>
                <a:lnTo>
                  <a:pt x="325246" y="1208786"/>
                </a:lnTo>
                <a:lnTo>
                  <a:pt x="312165" y="1247139"/>
                </a:lnTo>
                <a:lnTo>
                  <a:pt x="295655" y="1296670"/>
                </a:lnTo>
                <a:lnTo>
                  <a:pt x="283337" y="1334897"/>
                </a:lnTo>
                <a:lnTo>
                  <a:pt x="271652" y="1371854"/>
                </a:lnTo>
                <a:lnTo>
                  <a:pt x="250570" y="1440942"/>
                </a:lnTo>
                <a:lnTo>
                  <a:pt x="231393" y="1504950"/>
                </a:lnTo>
                <a:lnTo>
                  <a:pt x="211454" y="1573149"/>
                </a:lnTo>
                <a:lnTo>
                  <a:pt x="201040" y="1610106"/>
                </a:lnTo>
                <a:lnTo>
                  <a:pt x="190500" y="1648587"/>
                </a:lnTo>
                <a:lnTo>
                  <a:pt x="179958" y="1687702"/>
                </a:lnTo>
                <a:lnTo>
                  <a:pt x="166877" y="1738249"/>
                </a:lnTo>
                <a:lnTo>
                  <a:pt x="157098" y="1777111"/>
                </a:lnTo>
                <a:lnTo>
                  <a:pt x="147827" y="1814830"/>
                </a:lnTo>
                <a:lnTo>
                  <a:pt x="131317" y="1885061"/>
                </a:lnTo>
                <a:lnTo>
                  <a:pt x="123951" y="1917827"/>
                </a:lnTo>
                <a:lnTo>
                  <a:pt x="116585" y="1950339"/>
                </a:lnTo>
                <a:lnTo>
                  <a:pt x="101218" y="2019681"/>
                </a:lnTo>
                <a:lnTo>
                  <a:pt x="93217" y="2057273"/>
                </a:lnTo>
                <a:lnTo>
                  <a:pt x="85216" y="2096262"/>
                </a:lnTo>
                <a:lnTo>
                  <a:pt x="77342" y="2136013"/>
                </a:lnTo>
                <a:lnTo>
                  <a:pt x="75056" y="2147443"/>
                </a:lnTo>
                <a:lnTo>
                  <a:pt x="67563" y="2187321"/>
                </a:lnTo>
                <a:lnTo>
                  <a:pt x="60197" y="2227834"/>
                </a:lnTo>
                <a:lnTo>
                  <a:pt x="53085" y="2269490"/>
                </a:lnTo>
                <a:lnTo>
                  <a:pt x="45719" y="2313305"/>
                </a:lnTo>
                <a:lnTo>
                  <a:pt x="38100" y="2360041"/>
                </a:lnTo>
                <a:lnTo>
                  <a:pt x="30225" y="2409698"/>
                </a:lnTo>
                <a:lnTo>
                  <a:pt x="22097" y="2461641"/>
                </a:lnTo>
                <a:lnTo>
                  <a:pt x="14096" y="2511679"/>
                </a:lnTo>
                <a:lnTo>
                  <a:pt x="7492" y="2553843"/>
                </a:lnTo>
                <a:lnTo>
                  <a:pt x="2793" y="2583053"/>
                </a:lnTo>
                <a:lnTo>
                  <a:pt x="507" y="2597658"/>
                </a:lnTo>
                <a:lnTo>
                  <a:pt x="0" y="260121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8" name="bk object 578"/>
          <p:cNvSpPr/>
          <p:nvPr/>
        </p:nvSpPr>
        <p:spPr>
          <a:xfrm>
            <a:off x="5974588" y="941577"/>
            <a:ext cx="638810" cy="2834005"/>
          </a:xfrm>
          <a:custGeom>
            <a:avLst/>
            <a:gdLst/>
            <a:ahLst/>
            <a:cxnLst/>
            <a:rect l="l" t="t" r="r" b="b"/>
            <a:pathLst>
              <a:path w="638809" h="2834004">
                <a:moveTo>
                  <a:pt x="638683" y="0"/>
                </a:moveTo>
                <a:lnTo>
                  <a:pt x="638047" y="1650"/>
                </a:lnTo>
                <a:lnTo>
                  <a:pt x="633984" y="11556"/>
                </a:lnTo>
                <a:lnTo>
                  <a:pt x="624586" y="34671"/>
                </a:lnTo>
                <a:lnTo>
                  <a:pt x="609727" y="70993"/>
                </a:lnTo>
                <a:lnTo>
                  <a:pt x="591058" y="116839"/>
                </a:lnTo>
                <a:lnTo>
                  <a:pt x="570611" y="166750"/>
                </a:lnTo>
                <a:lnTo>
                  <a:pt x="550544" y="215900"/>
                </a:lnTo>
                <a:lnTo>
                  <a:pt x="531621" y="262509"/>
                </a:lnTo>
                <a:lnTo>
                  <a:pt x="513969" y="306324"/>
                </a:lnTo>
                <a:lnTo>
                  <a:pt x="497586" y="347852"/>
                </a:lnTo>
                <a:lnTo>
                  <a:pt x="482091" y="387731"/>
                </a:lnTo>
                <a:lnTo>
                  <a:pt x="467106" y="427100"/>
                </a:lnTo>
                <a:lnTo>
                  <a:pt x="443357" y="491489"/>
                </a:lnTo>
                <a:lnTo>
                  <a:pt x="429387" y="530351"/>
                </a:lnTo>
                <a:lnTo>
                  <a:pt x="416178" y="568198"/>
                </a:lnTo>
                <a:lnTo>
                  <a:pt x="403606" y="604520"/>
                </a:lnTo>
                <a:lnTo>
                  <a:pt x="392049" y="638937"/>
                </a:lnTo>
                <a:lnTo>
                  <a:pt x="381000" y="671830"/>
                </a:lnTo>
                <a:lnTo>
                  <a:pt x="359156" y="737743"/>
                </a:lnTo>
                <a:lnTo>
                  <a:pt x="335788" y="810133"/>
                </a:lnTo>
                <a:lnTo>
                  <a:pt x="323723" y="848868"/>
                </a:lnTo>
                <a:lnTo>
                  <a:pt x="311531" y="888619"/>
                </a:lnTo>
                <a:lnTo>
                  <a:pt x="292100" y="954405"/>
                </a:lnTo>
                <a:lnTo>
                  <a:pt x="280797" y="994156"/>
                </a:lnTo>
                <a:lnTo>
                  <a:pt x="270128" y="1032763"/>
                </a:lnTo>
                <a:lnTo>
                  <a:pt x="260096" y="1069848"/>
                </a:lnTo>
                <a:lnTo>
                  <a:pt x="241935" y="1138555"/>
                </a:lnTo>
                <a:lnTo>
                  <a:pt x="233299" y="1171575"/>
                </a:lnTo>
                <a:lnTo>
                  <a:pt x="215391" y="1241679"/>
                </a:lnTo>
                <a:lnTo>
                  <a:pt x="205994" y="1279525"/>
                </a:lnTo>
                <a:lnTo>
                  <a:pt x="196469" y="1319022"/>
                </a:lnTo>
                <a:lnTo>
                  <a:pt x="187071" y="1359408"/>
                </a:lnTo>
                <a:lnTo>
                  <a:pt x="172085" y="1426464"/>
                </a:lnTo>
                <a:lnTo>
                  <a:pt x="163322" y="1466723"/>
                </a:lnTo>
                <a:lnTo>
                  <a:pt x="155194" y="1506093"/>
                </a:lnTo>
                <a:lnTo>
                  <a:pt x="147700" y="1543685"/>
                </a:lnTo>
                <a:lnTo>
                  <a:pt x="134112" y="1613408"/>
                </a:lnTo>
                <a:lnTo>
                  <a:pt x="127762" y="1646936"/>
                </a:lnTo>
                <a:lnTo>
                  <a:pt x="121158" y="1681607"/>
                </a:lnTo>
                <a:lnTo>
                  <a:pt x="107696" y="1756410"/>
                </a:lnTo>
                <a:lnTo>
                  <a:pt x="100837" y="1796542"/>
                </a:lnTo>
                <a:lnTo>
                  <a:pt x="94107" y="1837436"/>
                </a:lnTo>
                <a:lnTo>
                  <a:pt x="83565" y="1905254"/>
                </a:lnTo>
                <a:lnTo>
                  <a:pt x="77597" y="1946148"/>
                </a:lnTo>
                <a:lnTo>
                  <a:pt x="72009" y="1985899"/>
                </a:lnTo>
                <a:lnTo>
                  <a:pt x="66928" y="2023872"/>
                </a:lnTo>
                <a:lnTo>
                  <a:pt x="58038" y="2094357"/>
                </a:lnTo>
                <a:lnTo>
                  <a:pt x="53975" y="2128393"/>
                </a:lnTo>
                <a:lnTo>
                  <a:pt x="49784" y="2163318"/>
                </a:lnTo>
                <a:lnTo>
                  <a:pt x="41148" y="2238883"/>
                </a:lnTo>
                <a:lnTo>
                  <a:pt x="36957" y="2279269"/>
                </a:lnTo>
                <a:lnTo>
                  <a:pt x="33020" y="2320671"/>
                </a:lnTo>
                <a:lnTo>
                  <a:pt x="27050" y="2389124"/>
                </a:lnTo>
                <a:lnTo>
                  <a:pt x="23749" y="2431161"/>
                </a:lnTo>
                <a:lnTo>
                  <a:pt x="20700" y="2474468"/>
                </a:lnTo>
                <a:lnTo>
                  <a:pt x="17779" y="2519807"/>
                </a:lnTo>
                <a:lnTo>
                  <a:pt x="14859" y="2568067"/>
                </a:lnTo>
                <a:lnTo>
                  <a:pt x="11937" y="2619375"/>
                </a:lnTo>
                <a:lnTo>
                  <a:pt x="9016" y="2673096"/>
                </a:lnTo>
                <a:lnTo>
                  <a:pt x="5969" y="2726055"/>
                </a:lnTo>
                <a:lnTo>
                  <a:pt x="3428" y="2772537"/>
                </a:lnTo>
                <a:lnTo>
                  <a:pt x="1524" y="2806827"/>
                </a:lnTo>
                <a:lnTo>
                  <a:pt x="381" y="2826385"/>
                </a:lnTo>
                <a:lnTo>
                  <a:pt x="126" y="2832989"/>
                </a:lnTo>
                <a:lnTo>
                  <a:pt x="0" y="2833497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9" name="bk object 579"/>
          <p:cNvSpPr/>
          <p:nvPr/>
        </p:nvSpPr>
        <p:spPr>
          <a:xfrm>
            <a:off x="6192773" y="941577"/>
            <a:ext cx="421005" cy="3065780"/>
          </a:xfrm>
          <a:custGeom>
            <a:avLst/>
            <a:gdLst/>
            <a:ahLst/>
            <a:cxnLst/>
            <a:rect l="l" t="t" r="r" b="b"/>
            <a:pathLst>
              <a:path w="421004" h="3065779">
                <a:moveTo>
                  <a:pt x="420497" y="0"/>
                </a:moveTo>
                <a:lnTo>
                  <a:pt x="420116" y="1650"/>
                </a:lnTo>
                <a:lnTo>
                  <a:pt x="416941" y="11683"/>
                </a:lnTo>
                <a:lnTo>
                  <a:pt x="409828" y="35051"/>
                </a:lnTo>
                <a:lnTo>
                  <a:pt x="398272" y="72390"/>
                </a:lnTo>
                <a:lnTo>
                  <a:pt x="383667" y="120269"/>
                </a:lnTo>
                <a:lnTo>
                  <a:pt x="367410" y="173100"/>
                </a:lnTo>
                <a:lnTo>
                  <a:pt x="351154" y="225933"/>
                </a:lnTo>
                <a:lnTo>
                  <a:pt x="335787" y="276225"/>
                </a:lnTo>
                <a:lnTo>
                  <a:pt x="321436" y="323723"/>
                </a:lnTo>
                <a:lnTo>
                  <a:pt x="308101" y="368554"/>
                </a:lnTo>
                <a:lnTo>
                  <a:pt x="295655" y="411480"/>
                </a:lnTo>
                <a:lnTo>
                  <a:pt x="283845" y="453389"/>
                </a:lnTo>
                <a:lnTo>
                  <a:pt x="272288" y="495046"/>
                </a:lnTo>
                <a:lnTo>
                  <a:pt x="271779" y="496824"/>
                </a:lnTo>
                <a:lnTo>
                  <a:pt x="260730" y="538607"/>
                </a:lnTo>
                <a:lnTo>
                  <a:pt x="249936" y="579882"/>
                </a:lnTo>
                <a:lnTo>
                  <a:pt x="239775" y="620013"/>
                </a:lnTo>
                <a:lnTo>
                  <a:pt x="230250" y="658749"/>
                </a:lnTo>
                <a:lnTo>
                  <a:pt x="212978" y="730504"/>
                </a:lnTo>
                <a:lnTo>
                  <a:pt x="196723" y="799846"/>
                </a:lnTo>
                <a:lnTo>
                  <a:pt x="179577" y="875284"/>
                </a:lnTo>
                <a:lnTo>
                  <a:pt x="170687" y="915797"/>
                </a:lnTo>
                <a:lnTo>
                  <a:pt x="161925" y="957452"/>
                </a:lnTo>
                <a:lnTo>
                  <a:pt x="153288" y="999744"/>
                </a:lnTo>
                <a:lnTo>
                  <a:pt x="152908" y="1001522"/>
                </a:lnTo>
                <a:lnTo>
                  <a:pt x="144525" y="1043939"/>
                </a:lnTo>
                <a:lnTo>
                  <a:pt x="136525" y="1085850"/>
                </a:lnTo>
                <a:lnTo>
                  <a:pt x="129031" y="1126617"/>
                </a:lnTo>
                <a:lnTo>
                  <a:pt x="122047" y="1165733"/>
                </a:lnTo>
                <a:lnTo>
                  <a:pt x="109727" y="1238504"/>
                </a:lnTo>
                <a:lnTo>
                  <a:pt x="98043" y="1308862"/>
                </a:lnTo>
                <a:lnTo>
                  <a:pt x="85978" y="1385316"/>
                </a:lnTo>
                <a:lnTo>
                  <a:pt x="79755" y="1426337"/>
                </a:lnTo>
                <a:lnTo>
                  <a:pt x="73787" y="1468501"/>
                </a:lnTo>
                <a:lnTo>
                  <a:pt x="67945" y="1511173"/>
                </a:lnTo>
                <a:lnTo>
                  <a:pt x="62229" y="1555877"/>
                </a:lnTo>
                <a:lnTo>
                  <a:pt x="57023" y="1598168"/>
                </a:lnTo>
                <a:lnTo>
                  <a:pt x="52197" y="1639443"/>
                </a:lnTo>
                <a:lnTo>
                  <a:pt x="47878" y="1678939"/>
                </a:lnTo>
                <a:lnTo>
                  <a:pt x="40386" y="1752346"/>
                </a:lnTo>
                <a:lnTo>
                  <a:pt x="36829" y="1787525"/>
                </a:lnTo>
                <a:lnTo>
                  <a:pt x="29845" y="1860804"/>
                </a:lnTo>
                <a:lnTo>
                  <a:pt x="26415" y="1900427"/>
                </a:lnTo>
                <a:lnTo>
                  <a:pt x="22987" y="1941702"/>
                </a:lnTo>
                <a:lnTo>
                  <a:pt x="19812" y="1984121"/>
                </a:lnTo>
                <a:lnTo>
                  <a:pt x="16763" y="2027174"/>
                </a:lnTo>
                <a:lnTo>
                  <a:pt x="13970" y="2072132"/>
                </a:lnTo>
                <a:lnTo>
                  <a:pt x="11684" y="2114677"/>
                </a:lnTo>
                <a:lnTo>
                  <a:pt x="9651" y="2156206"/>
                </a:lnTo>
                <a:lnTo>
                  <a:pt x="7874" y="2195957"/>
                </a:lnTo>
                <a:lnTo>
                  <a:pt x="5206" y="2269744"/>
                </a:lnTo>
                <a:lnTo>
                  <a:pt x="3048" y="2340864"/>
                </a:lnTo>
                <a:lnTo>
                  <a:pt x="1142" y="2418207"/>
                </a:lnTo>
                <a:lnTo>
                  <a:pt x="508" y="2459736"/>
                </a:lnTo>
                <a:lnTo>
                  <a:pt x="126" y="2502281"/>
                </a:lnTo>
                <a:lnTo>
                  <a:pt x="0" y="2545461"/>
                </a:lnTo>
                <a:lnTo>
                  <a:pt x="0" y="2547366"/>
                </a:lnTo>
                <a:lnTo>
                  <a:pt x="253" y="2590546"/>
                </a:lnTo>
                <a:lnTo>
                  <a:pt x="762" y="2633980"/>
                </a:lnTo>
                <a:lnTo>
                  <a:pt x="1524" y="2678684"/>
                </a:lnTo>
                <a:lnTo>
                  <a:pt x="2666" y="2725293"/>
                </a:lnTo>
                <a:lnTo>
                  <a:pt x="4190" y="2774696"/>
                </a:lnTo>
                <a:lnTo>
                  <a:pt x="5968" y="2827147"/>
                </a:lnTo>
                <a:lnTo>
                  <a:pt x="7874" y="2882265"/>
                </a:lnTo>
                <a:lnTo>
                  <a:pt x="9651" y="2937637"/>
                </a:lnTo>
                <a:lnTo>
                  <a:pt x="11429" y="2988056"/>
                </a:lnTo>
                <a:lnTo>
                  <a:pt x="12826" y="3027680"/>
                </a:lnTo>
                <a:lnTo>
                  <a:pt x="13715" y="3052826"/>
                </a:lnTo>
                <a:lnTo>
                  <a:pt x="14097" y="3063875"/>
                </a:lnTo>
                <a:lnTo>
                  <a:pt x="14097" y="306578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0" name="bk object 580"/>
          <p:cNvSpPr/>
          <p:nvPr/>
        </p:nvSpPr>
        <p:spPr>
          <a:xfrm>
            <a:off x="6353809" y="941577"/>
            <a:ext cx="259715" cy="3298190"/>
          </a:xfrm>
          <a:custGeom>
            <a:avLst/>
            <a:gdLst/>
            <a:ahLst/>
            <a:cxnLst/>
            <a:rect l="l" t="t" r="r" b="b"/>
            <a:pathLst>
              <a:path w="259715" h="3298190">
                <a:moveTo>
                  <a:pt x="259461" y="0"/>
                </a:moveTo>
                <a:lnTo>
                  <a:pt x="259207" y="1650"/>
                </a:lnTo>
                <a:lnTo>
                  <a:pt x="256920" y="11683"/>
                </a:lnTo>
                <a:lnTo>
                  <a:pt x="251713" y="35051"/>
                </a:lnTo>
                <a:lnTo>
                  <a:pt x="243332" y="72898"/>
                </a:lnTo>
                <a:lnTo>
                  <a:pt x="232410" y="122174"/>
                </a:lnTo>
                <a:lnTo>
                  <a:pt x="220090" y="177419"/>
                </a:lnTo>
                <a:lnTo>
                  <a:pt x="207517" y="233552"/>
                </a:lnTo>
                <a:lnTo>
                  <a:pt x="195707" y="287274"/>
                </a:lnTo>
                <a:lnTo>
                  <a:pt x="184531" y="338200"/>
                </a:lnTo>
                <a:lnTo>
                  <a:pt x="174243" y="386334"/>
                </a:lnTo>
                <a:lnTo>
                  <a:pt x="164591" y="432054"/>
                </a:lnTo>
                <a:lnTo>
                  <a:pt x="155574" y="476504"/>
                </a:lnTo>
                <a:lnTo>
                  <a:pt x="147065" y="520446"/>
                </a:lnTo>
                <a:lnTo>
                  <a:pt x="135000" y="585343"/>
                </a:lnTo>
                <a:lnTo>
                  <a:pt x="127253" y="628776"/>
                </a:lnTo>
                <a:lnTo>
                  <a:pt x="120014" y="671195"/>
                </a:lnTo>
                <a:lnTo>
                  <a:pt x="113284" y="711962"/>
                </a:lnTo>
                <a:lnTo>
                  <a:pt x="107061" y="750824"/>
                </a:lnTo>
                <a:lnTo>
                  <a:pt x="95757" y="823976"/>
                </a:lnTo>
                <a:lnTo>
                  <a:pt x="90169" y="860425"/>
                </a:lnTo>
                <a:lnTo>
                  <a:pt x="84454" y="898398"/>
                </a:lnTo>
                <a:lnTo>
                  <a:pt x="78739" y="938402"/>
                </a:lnTo>
                <a:lnTo>
                  <a:pt x="72898" y="980186"/>
                </a:lnTo>
                <a:lnTo>
                  <a:pt x="67182" y="1023493"/>
                </a:lnTo>
                <a:lnTo>
                  <a:pt x="61594" y="1067562"/>
                </a:lnTo>
                <a:lnTo>
                  <a:pt x="53848" y="1133094"/>
                </a:lnTo>
                <a:lnTo>
                  <a:pt x="49022" y="1177036"/>
                </a:lnTo>
                <a:lnTo>
                  <a:pt x="44576" y="1219708"/>
                </a:lnTo>
                <a:lnTo>
                  <a:pt x="40512" y="1260856"/>
                </a:lnTo>
                <a:lnTo>
                  <a:pt x="36956" y="1300099"/>
                </a:lnTo>
                <a:lnTo>
                  <a:pt x="30479" y="1373759"/>
                </a:lnTo>
                <a:lnTo>
                  <a:pt x="24256" y="1448816"/>
                </a:lnTo>
                <a:lnTo>
                  <a:pt x="21081" y="1489075"/>
                </a:lnTo>
                <a:lnTo>
                  <a:pt x="18034" y="1531239"/>
                </a:lnTo>
                <a:lnTo>
                  <a:pt x="15239" y="1574800"/>
                </a:lnTo>
                <a:lnTo>
                  <a:pt x="12573" y="1619123"/>
                </a:lnTo>
                <a:lnTo>
                  <a:pt x="9270" y="1685036"/>
                </a:lnTo>
                <a:lnTo>
                  <a:pt x="7365" y="1729105"/>
                </a:lnTo>
                <a:lnTo>
                  <a:pt x="5714" y="1772158"/>
                </a:lnTo>
                <a:lnTo>
                  <a:pt x="4444" y="1813433"/>
                </a:lnTo>
                <a:lnTo>
                  <a:pt x="3428" y="1852802"/>
                </a:lnTo>
                <a:lnTo>
                  <a:pt x="2666" y="1890268"/>
                </a:lnTo>
                <a:lnTo>
                  <a:pt x="1904" y="1926717"/>
                </a:lnTo>
                <a:lnTo>
                  <a:pt x="1269" y="1963547"/>
                </a:lnTo>
                <a:lnTo>
                  <a:pt x="635" y="2002027"/>
                </a:lnTo>
                <a:lnTo>
                  <a:pt x="253" y="2042414"/>
                </a:lnTo>
                <a:lnTo>
                  <a:pt x="0" y="2084705"/>
                </a:lnTo>
                <a:lnTo>
                  <a:pt x="0" y="2128393"/>
                </a:lnTo>
                <a:lnTo>
                  <a:pt x="380" y="2172716"/>
                </a:lnTo>
                <a:lnTo>
                  <a:pt x="1397" y="2238756"/>
                </a:lnTo>
                <a:lnTo>
                  <a:pt x="2412" y="2282825"/>
                </a:lnTo>
                <a:lnTo>
                  <a:pt x="3682" y="2325878"/>
                </a:lnTo>
                <a:lnTo>
                  <a:pt x="5206" y="2367153"/>
                </a:lnTo>
                <a:lnTo>
                  <a:pt x="6730" y="2406396"/>
                </a:lnTo>
                <a:lnTo>
                  <a:pt x="10160" y="2480310"/>
                </a:lnTo>
                <a:lnTo>
                  <a:pt x="11937" y="2517140"/>
                </a:lnTo>
                <a:lnTo>
                  <a:pt x="13842" y="2555621"/>
                </a:lnTo>
                <a:lnTo>
                  <a:pt x="16128" y="2595880"/>
                </a:lnTo>
                <a:lnTo>
                  <a:pt x="18668" y="2638044"/>
                </a:lnTo>
                <a:lnTo>
                  <a:pt x="21589" y="2681605"/>
                </a:lnTo>
                <a:lnTo>
                  <a:pt x="24891" y="2725928"/>
                </a:lnTo>
                <a:lnTo>
                  <a:pt x="30352" y="2791714"/>
                </a:lnTo>
                <a:lnTo>
                  <a:pt x="34416" y="2836545"/>
                </a:lnTo>
                <a:lnTo>
                  <a:pt x="38862" y="2882265"/>
                </a:lnTo>
                <a:lnTo>
                  <a:pt x="43814" y="2930017"/>
                </a:lnTo>
                <a:lnTo>
                  <a:pt x="49275" y="2980309"/>
                </a:lnTo>
                <a:lnTo>
                  <a:pt x="55244" y="3033649"/>
                </a:lnTo>
                <a:lnTo>
                  <a:pt x="61594" y="3089783"/>
                </a:lnTo>
                <a:lnTo>
                  <a:pt x="68199" y="3147060"/>
                </a:lnTo>
                <a:lnTo>
                  <a:pt x="74294" y="3200908"/>
                </a:lnTo>
                <a:lnTo>
                  <a:pt x="79375" y="3245485"/>
                </a:lnTo>
                <a:lnTo>
                  <a:pt x="82930" y="3276600"/>
                </a:lnTo>
                <a:lnTo>
                  <a:pt x="84709" y="3292983"/>
                </a:lnTo>
                <a:lnTo>
                  <a:pt x="85343" y="3297809"/>
                </a:lnTo>
                <a:lnTo>
                  <a:pt x="85343" y="3298063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1" name="bk object 581"/>
          <p:cNvSpPr/>
          <p:nvPr/>
        </p:nvSpPr>
        <p:spPr>
          <a:xfrm>
            <a:off x="6469126" y="941577"/>
            <a:ext cx="202565" cy="3530600"/>
          </a:xfrm>
          <a:custGeom>
            <a:avLst/>
            <a:gdLst/>
            <a:ahLst/>
            <a:cxnLst/>
            <a:rect l="l" t="t" r="r" b="b"/>
            <a:pathLst>
              <a:path w="202565" h="3530600">
                <a:moveTo>
                  <a:pt x="144145" y="0"/>
                </a:moveTo>
                <a:lnTo>
                  <a:pt x="144018" y="1524"/>
                </a:lnTo>
                <a:lnTo>
                  <a:pt x="142494" y="11429"/>
                </a:lnTo>
                <a:lnTo>
                  <a:pt x="138938" y="34798"/>
                </a:lnTo>
                <a:lnTo>
                  <a:pt x="133223" y="72771"/>
                </a:lnTo>
                <a:lnTo>
                  <a:pt x="125729" y="122936"/>
                </a:lnTo>
                <a:lnTo>
                  <a:pt x="117094" y="180086"/>
                </a:lnTo>
                <a:lnTo>
                  <a:pt x="108203" y="239141"/>
                </a:lnTo>
                <a:lnTo>
                  <a:pt x="99568" y="296163"/>
                </a:lnTo>
                <a:lnTo>
                  <a:pt x="91567" y="350266"/>
                </a:lnTo>
                <a:lnTo>
                  <a:pt x="84074" y="401447"/>
                </a:lnTo>
                <a:lnTo>
                  <a:pt x="77343" y="450214"/>
                </a:lnTo>
                <a:lnTo>
                  <a:pt x="71120" y="497077"/>
                </a:lnTo>
                <a:lnTo>
                  <a:pt x="65277" y="543179"/>
                </a:lnTo>
                <a:lnTo>
                  <a:pt x="60071" y="586105"/>
                </a:lnTo>
                <a:lnTo>
                  <a:pt x="54864" y="631951"/>
                </a:lnTo>
                <a:lnTo>
                  <a:pt x="50038" y="677291"/>
                </a:lnTo>
                <a:lnTo>
                  <a:pt x="45466" y="721741"/>
                </a:lnTo>
                <a:lnTo>
                  <a:pt x="41401" y="764539"/>
                </a:lnTo>
                <a:lnTo>
                  <a:pt x="37719" y="805307"/>
                </a:lnTo>
                <a:lnTo>
                  <a:pt x="34290" y="844296"/>
                </a:lnTo>
                <a:lnTo>
                  <a:pt x="28066" y="919734"/>
                </a:lnTo>
                <a:lnTo>
                  <a:pt x="24891" y="958723"/>
                </a:lnTo>
                <a:lnTo>
                  <a:pt x="21844" y="999744"/>
                </a:lnTo>
                <a:lnTo>
                  <a:pt x="18796" y="1042797"/>
                </a:lnTo>
                <a:lnTo>
                  <a:pt x="15875" y="1087374"/>
                </a:lnTo>
                <a:lnTo>
                  <a:pt x="13081" y="1132967"/>
                </a:lnTo>
                <a:lnTo>
                  <a:pt x="10795" y="1176020"/>
                </a:lnTo>
                <a:lnTo>
                  <a:pt x="8636" y="1222121"/>
                </a:lnTo>
                <a:lnTo>
                  <a:pt x="6858" y="1267714"/>
                </a:lnTo>
                <a:lnTo>
                  <a:pt x="5334" y="1312291"/>
                </a:lnTo>
                <a:lnTo>
                  <a:pt x="4063" y="1355217"/>
                </a:lnTo>
                <a:lnTo>
                  <a:pt x="3048" y="1396238"/>
                </a:lnTo>
                <a:lnTo>
                  <a:pt x="2286" y="1435354"/>
                </a:lnTo>
                <a:lnTo>
                  <a:pt x="1015" y="1511046"/>
                </a:lnTo>
                <a:lnTo>
                  <a:pt x="508" y="1550162"/>
                </a:lnTo>
                <a:lnTo>
                  <a:pt x="126" y="1591310"/>
                </a:lnTo>
                <a:lnTo>
                  <a:pt x="0" y="1634363"/>
                </a:lnTo>
                <a:lnTo>
                  <a:pt x="0" y="1679067"/>
                </a:lnTo>
                <a:lnTo>
                  <a:pt x="381" y="1724787"/>
                </a:lnTo>
                <a:lnTo>
                  <a:pt x="888" y="1767967"/>
                </a:lnTo>
                <a:lnTo>
                  <a:pt x="1777" y="1814068"/>
                </a:lnTo>
                <a:lnTo>
                  <a:pt x="3048" y="1859788"/>
                </a:lnTo>
                <a:lnTo>
                  <a:pt x="4445" y="1904238"/>
                </a:lnTo>
                <a:lnTo>
                  <a:pt x="6096" y="1947291"/>
                </a:lnTo>
                <a:lnTo>
                  <a:pt x="7747" y="1988185"/>
                </a:lnTo>
                <a:lnTo>
                  <a:pt x="9651" y="2027174"/>
                </a:lnTo>
                <a:lnTo>
                  <a:pt x="11429" y="2065020"/>
                </a:lnTo>
                <a:lnTo>
                  <a:pt x="15494" y="2141982"/>
                </a:lnTo>
                <a:lnTo>
                  <a:pt x="17779" y="2183003"/>
                </a:lnTo>
                <a:lnTo>
                  <a:pt x="20447" y="2226056"/>
                </a:lnTo>
                <a:lnTo>
                  <a:pt x="23495" y="2270633"/>
                </a:lnTo>
                <a:lnTo>
                  <a:pt x="26924" y="2316226"/>
                </a:lnTo>
                <a:lnTo>
                  <a:pt x="30352" y="2359279"/>
                </a:lnTo>
                <a:lnTo>
                  <a:pt x="34290" y="2405126"/>
                </a:lnTo>
                <a:lnTo>
                  <a:pt x="38480" y="2450592"/>
                </a:lnTo>
                <a:lnTo>
                  <a:pt x="42925" y="2495042"/>
                </a:lnTo>
                <a:lnTo>
                  <a:pt x="47371" y="2537714"/>
                </a:lnTo>
                <a:lnTo>
                  <a:pt x="51816" y="2578481"/>
                </a:lnTo>
                <a:lnTo>
                  <a:pt x="56260" y="2617343"/>
                </a:lnTo>
                <a:lnTo>
                  <a:pt x="65024" y="2692527"/>
                </a:lnTo>
                <a:lnTo>
                  <a:pt x="69596" y="2731389"/>
                </a:lnTo>
                <a:lnTo>
                  <a:pt x="74675" y="2772283"/>
                </a:lnTo>
                <a:lnTo>
                  <a:pt x="80264" y="2814955"/>
                </a:lnTo>
                <a:lnTo>
                  <a:pt x="86232" y="2859278"/>
                </a:lnTo>
                <a:lnTo>
                  <a:pt x="92582" y="2904490"/>
                </a:lnTo>
                <a:lnTo>
                  <a:pt x="98932" y="2947289"/>
                </a:lnTo>
                <a:lnTo>
                  <a:pt x="105918" y="2992882"/>
                </a:lnTo>
                <a:lnTo>
                  <a:pt x="113283" y="3038729"/>
                </a:lnTo>
                <a:lnTo>
                  <a:pt x="121157" y="3085465"/>
                </a:lnTo>
                <a:lnTo>
                  <a:pt x="129540" y="3134106"/>
                </a:lnTo>
                <a:lnTo>
                  <a:pt x="138683" y="3185160"/>
                </a:lnTo>
                <a:lnTo>
                  <a:pt x="148590" y="3239135"/>
                </a:lnTo>
                <a:lnTo>
                  <a:pt x="159003" y="3296031"/>
                </a:lnTo>
                <a:lnTo>
                  <a:pt x="169925" y="3354705"/>
                </a:lnTo>
                <a:lnTo>
                  <a:pt x="180340" y="3411474"/>
                </a:lnTo>
                <a:lnTo>
                  <a:pt x="189356" y="3460623"/>
                </a:lnTo>
                <a:lnTo>
                  <a:pt x="196215" y="3497579"/>
                </a:lnTo>
                <a:lnTo>
                  <a:pt x="200278" y="3519804"/>
                </a:lnTo>
                <a:lnTo>
                  <a:pt x="202056" y="3528949"/>
                </a:lnTo>
                <a:lnTo>
                  <a:pt x="202310" y="353034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2" name="bk object 582"/>
          <p:cNvSpPr/>
          <p:nvPr/>
        </p:nvSpPr>
        <p:spPr>
          <a:xfrm>
            <a:off x="6546722" y="941577"/>
            <a:ext cx="356870" cy="3763010"/>
          </a:xfrm>
          <a:custGeom>
            <a:avLst/>
            <a:gdLst/>
            <a:ahLst/>
            <a:cxnLst/>
            <a:rect l="l" t="t" r="r" b="b"/>
            <a:pathLst>
              <a:path w="356870" h="3763010">
                <a:moveTo>
                  <a:pt x="66548" y="0"/>
                </a:moveTo>
                <a:lnTo>
                  <a:pt x="66421" y="1524"/>
                </a:lnTo>
                <a:lnTo>
                  <a:pt x="65658" y="11302"/>
                </a:lnTo>
                <a:lnTo>
                  <a:pt x="63500" y="34290"/>
                </a:lnTo>
                <a:lnTo>
                  <a:pt x="60198" y="72136"/>
                </a:lnTo>
                <a:lnTo>
                  <a:pt x="55625" y="122809"/>
                </a:lnTo>
                <a:lnTo>
                  <a:pt x="50419" y="181483"/>
                </a:lnTo>
                <a:lnTo>
                  <a:pt x="44957" y="243077"/>
                </a:lnTo>
                <a:lnTo>
                  <a:pt x="39497" y="303022"/>
                </a:lnTo>
                <a:lnTo>
                  <a:pt x="34544" y="360299"/>
                </a:lnTo>
                <a:lnTo>
                  <a:pt x="29972" y="414527"/>
                </a:lnTo>
                <a:lnTo>
                  <a:pt x="25780" y="465963"/>
                </a:lnTo>
                <a:lnTo>
                  <a:pt x="22098" y="515366"/>
                </a:lnTo>
                <a:lnTo>
                  <a:pt x="18796" y="563499"/>
                </a:lnTo>
                <a:lnTo>
                  <a:pt x="15875" y="611251"/>
                </a:lnTo>
                <a:lnTo>
                  <a:pt x="12192" y="678434"/>
                </a:lnTo>
                <a:lnTo>
                  <a:pt x="10032" y="725551"/>
                </a:lnTo>
                <a:lnTo>
                  <a:pt x="8127" y="771779"/>
                </a:lnTo>
                <a:lnTo>
                  <a:pt x="6603" y="816356"/>
                </a:lnTo>
                <a:lnTo>
                  <a:pt x="5206" y="859027"/>
                </a:lnTo>
                <a:lnTo>
                  <a:pt x="4191" y="899795"/>
                </a:lnTo>
                <a:lnTo>
                  <a:pt x="3301" y="939038"/>
                </a:lnTo>
                <a:lnTo>
                  <a:pt x="2412" y="978026"/>
                </a:lnTo>
                <a:lnTo>
                  <a:pt x="1650" y="1018032"/>
                </a:lnTo>
                <a:lnTo>
                  <a:pt x="888" y="1059942"/>
                </a:lnTo>
                <a:lnTo>
                  <a:pt x="380" y="1103757"/>
                </a:lnTo>
                <a:lnTo>
                  <a:pt x="0" y="1149350"/>
                </a:lnTo>
                <a:lnTo>
                  <a:pt x="0" y="1196339"/>
                </a:lnTo>
                <a:lnTo>
                  <a:pt x="253" y="1243838"/>
                </a:lnTo>
                <a:lnTo>
                  <a:pt x="1016" y="1311021"/>
                </a:lnTo>
                <a:lnTo>
                  <a:pt x="2031" y="1358264"/>
                </a:lnTo>
                <a:lnTo>
                  <a:pt x="3175" y="1404493"/>
                </a:lnTo>
                <a:lnTo>
                  <a:pt x="4572" y="1449070"/>
                </a:lnTo>
                <a:lnTo>
                  <a:pt x="6096" y="1491742"/>
                </a:lnTo>
                <a:lnTo>
                  <a:pt x="7747" y="1532382"/>
                </a:lnTo>
                <a:lnTo>
                  <a:pt x="9398" y="1571625"/>
                </a:lnTo>
                <a:lnTo>
                  <a:pt x="11175" y="1610614"/>
                </a:lnTo>
                <a:lnTo>
                  <a:pt x="12953" y="1650619"/>
                </a:lnTo>
                <a:lnTo>
                  <a:pt x="15112" y="1692402"/>
                </a:lnTo>
                <a:lnTo>
                  <a:pt x="17399" y="1736217"/>
                </a:lnTo>
                <a:lnTo>
                  <a:pt x="20193" y="1781810"/>
                </a:lnTo>
                <a:lnTo>
                  <a:pt x="23241" y="1828546"/>
                </a:lnTo>
                <a:lnTo>
                  <a:pt x="26670" y="1876044"/>
                </a:lnTo>
                <a:lnTo>
                  <a:pt x="28067" y="1895475"/>
                </a:lnTo>
                <a:lnTo>
                  <a:pt x="31876" y="1942973"/>
                </a:lnTo>
                <a:lnTo>
                  <a:pt x="35941" y="1990089"/>
                </a:lnTo>
                <a:lnTo>
                  <a:pt x="40258" y="2036064"/>
                </a:lnTo>
                <a:lnTo>
                  <a:pt x="44576" y="2080514"/>
                </a:lnTo>
                <a:lnTo>
                  <a:pt x="48895" y="2122932"/>
                </a:lnTo>
                <a:lnTo>
                  <a:pt x="53340" y="2163445"/>
                </a:lnTo>
                <a:lnTo>
                  <a:pt x="57530" y="2202434"/>
                </a:lnTo>
                <a:lnTo>
                  <a:pt x="61849" y="2241296"/>
                </a:lnTo>
                <a:lnTo>
                  <a:pt x="66421" y="2281047"/>
                </a:lnTo>
                <a:lnTo>
                  <a:pt x="71247" y="2322576"/>
                </a:lnTo>
                <a:lnTo>
                  <a:pt x="76453" y="2366137"/>
                </a:lnTo>
                <a:lnTo>
                  <a:pt x="82296" y="2411476"/>
                </a:lnTo>
                <a:lnTo>
                  <a:pt x="88392" y="2457958"/>
                </a:lnTo>
                <a:lnTo>
                  <a:pt x="94996" y="2505075"/>
                </a:lnTo>
                <a:lnTo>
                  <a:pt x="97662" y="2524379"/>
                </a:lnTo>
                <a:lnTo>
                  <a:pt x="104648" y="2571496"/>
                </a:lnTo>
                <a:lnTo>
                  <a:pt x="111886" y="2618232"/>
                </a:lnTo>
                <a:lnTo>
                  <a:pt x="119125" y="2663825"/>
                </a:lnTo>
                <a:lnTo>
                  <a:pt x="126492" y="2707894"/>
                </a:lnTo>
                <a:lnTo>
                  <a:pt x="133603" y="2749931"/>
                </a:lnTo>
                <a:lnTo>
                  <a:pt x="140588" y="2790063"/>
                </a:lnTo>
                <a:lnTo>
                  <a:pt x="147574" y="2828798"/>
                </a:lnTo>
                <a:lnTo>
                  <a:pt x="154431" y="2867152"/>
                </a:lnTo>
                <a:lnTo>
                  <a:pt x="161544" y="2906522"/>
                </a:lnTo>
                <a:lnTo>
                  <a:pt x="169036" y="2947670"/>
                </a:lnTo>
                <a:lnTo>
                  <a:pt x="177292" y="2990850"/>
                </a:lnTo>
                <a:lnTo>
                  <a:pt x="186054" y="3035554"/>
                </a:lnTo>
                <a:lnTo>
                  <a:pt x="195199" y="3081528"/>
                </a:lnTo>
                <a:lnTo>
                  <a:pt x="204850" y="3128137"/>
                </a:lnTo>
                <a:lnTo>
                  <a:pt x="219075" y="3193796"/>
                </a:lnTo>
                <a:lnTo>
                  <a:pt x="229488" y="3240659"/>
                </a:lnTo>
                <a:lnTo>
                  <a:pt x="240410" y="3288284"/>
                </a:lnTo>
                <a:lnTo>
                  <a:pt x="252095" y="3337687"/>
                </a:lnTo>
                <a:lnTo>
                  <a:pt x="264541" y="3389376"/>
                </a:lnTo>
                <a:lnTo>
                  <a:pt x="278002" y="3443986"/>
                </a:lnTo>
                <a:lnTo>
                  <a:pt x="292226" y="3501390"/>
                </a:lnTo>
                <a:lnTo>
                  <a:pt x="306958" y="3561207"/>
                </a:lnTo>
                <a:lnTo>
                  <a:pt x="321563" y="3620135"/>
                </a:lnTo>
                <a:lnTo>
                  <a:pt x="334772" y="3673348"/>
                </a:lnTo>
                <a:lnTo>
                  <a:pt x="345312" y="3715766"/>
                </a:lnTo>
                <a:lnTo>
                  <a:pt x="352298" y="3744087"/>
                </a:lnTo>
                <a:lnTo>
                  <a:pt x="355980" y="3758438"/>
                </a:lnTo>
                <a:lnTo>
                  <a:pt x="356870" y="37623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3" name="bk object 583"/>
          <p:cNvSpPr/>
          <p:nvPr/>
        </p:nvSpPr>
        <p:spPr>
          <a:xfrm>
            <a:off x="6593713" y="941577"/>
            <a:ext cx="542290" cy="3994785"/>
          </a:xfrm>
          <a:custGeom>
            <a:avLst/>
            <a:gdLst/>
            <a:ahLst/>
            <a:cxnLst/>
            <a:rect l="l" t="t" r="r" b="b"/>
            <a:pathLst>
              <a:path w="542290" h="3994785">
                <a:moveTo>
                  <a:pt x="19557" y="0"/>
                </a:moveTo>
                <a:lnTo>
                  <a:pt x="19557" y="1524"/>
                </a:lnTo>
                <a:lnTo>
                  <a:pt x="19176" y="11049"/>
                </a:lnTo>
                <a:lnTo>
                  <a:pt x="18414" y="33654"/>
                </a:lnTo>
                <a:lnTo>
                  <a:pt x="17017" y="71247"/>
                </a:lnTo>
                <a:lnTo>
                  <a:pt x="15239" y="122047"/>
                </a:lnTo>
                <a:lnTo>
                  <a:pt x="13080" y="181863"/>
                </a:lnTo>
                <a:lnTo>
                  <a:pt x="10794" y="245491"/>
                </a:lnTo>
                <a:lnTo>
                  <a:pt x="8508" y="308356"/>
                </a:lnTo>
                <a:lnTo>
                  <a:pt x="6350" y="368554"/>
                </a:lnTo>
                <a:lnTo>
                  <a:pt x="4571" y="425576"/>
                </a:lnTo>
                <a:lnTo>
                  <a:pt x="3047" y="479933"/>
                </a:lnTo>
                <a:lnTo>
                  <a:pt x="1777" y="531749"/>
                </a:lnTo>
                <a:lnTo>
                  <a:pt x="888" y="582041"/>
                </a:lnTo>
                <a:lnTo>
                  <a:pt x="253" y="631571"/>
                </a:lnTo>
                <a:lnTo>
                  <a:pt x="0" y="675386"/>
                </a:lnTo>
                <a:lnTo>
                  <a:pt x="126" y="724662"/>
                </a:lnTo>
                <a:lnTo>
                  <a:pt x="380" y="773557"/>
                </a:lnTo>
                <a:lnTo>
                  <a:pt x="888" y="821309"/>
                </a:lnTo>
                <a:lnTo>
                  <a:pt x="1650" y="867663"/>
                </a:lnTo>
                <a:lnTo>
                  <a:pt x="2666" y="912113"/>
                </a:lnTo>
                <a:lnTo>
                  <a:pt x="3809" y="954532"/>
                </a:lnTo>
                <a:lnTo>
                  <a:pt x="4952" y="995299"/>
                </a:lnTo>
                <a:lnTo>
                  <a:pt x="6222" y="1035558"/>
                </a:lnTo>
                <a:lnTo>
                  <a:pt x="7492" y="1076452"/>
                </a:lnTo>
                <a:lnTo>
                  <a:pt x="9016" y="1119124"/>
                </a:lnTo>
                <a:lnTo>
                  <a:pt x="10794" y="1163701"/>
                </a:lnTo>
                <a:lnTo>
                  <a:pt x="12826" y="1210183"/>
                </a:lnTo>
                <a:lnTo>
                  <a:pt x="15239" y="1258062"/>
                </a:lnTo>
                <a:lnTo>
                  <a:pt x="17906" y="1306957"/>
                </a:lnTo>
                <a:lnTo>
                  <a:pt x="20573" y="1350518"/>
                </a:lnTo>
                <a:lnTo>
                  <a:pt x="23875" y="1399794"/>
                </a:lnTo>
                <a:lnTo>
                  <a:pt x="27431" y="1448435"/>
                </a:lnTo>
                <a:lnTo>
                  <a:pt x="31114" y="1496187"/>
                </a:lnTo>
                <a:lnTo>
                  <a:pt x="35051" y="1542288"/>
                </a:lnTo>
                <a:lnTo>
                  <a:pt x="38988" y="1586611"/>
                </a:lnTo>
                <a:lnTo>
                  <a:pt x="42925" y="1628775"/>
                </a:lnTo>
                <a:lnTo>
                  <a:pt x="46735" y="1669414"/>
                </a:lnTo>
                <a:lnTo>
                  <a:pt x="50672" y="1709547"/>
                </a:lnTo>
                <a:lnTo>
                  <a:pt x="54736" y="1750314"/>
                </a:lnTo>
                <a:lnTo>
                  <a:pt x="59054" y="1792732"/>
                </a:lnTo>
                <a:lnTo>
                  <a:pt x="63753" y="1837055"/>
                </a:lnTo>
                <a:lnTo>
                  <a:pt x="68833" y="1883283"/>
                </a:lnTo>
                <a:lnTo>
                  <a:pt x="74421" y="1931035"/>
                </a:lnTo>
                <a:lnTo>
                  <a:pt x="80390" y="1979549"/>
                </a:lnTo>
                <a:lnTo>
                  <a:pt x="85978" y="2022856"/>
                </a:lnTo>
                <a:lnTo>
                  <a:pt x="92455" y="2071751"/>
                </a:lnTo>
                <a:lnTo>
                  <a:pt x="99186" y="2120138"/>
                </a:lnTo>
                <a:lnTo>
                  <a:pt x="106171" y="2167509"/>
                </a:lnTo>
                <a:lnTo>
                  <a:pt x="113029" y="2213229"/>
                </a:lnTo>
                <a:lnTo>
                  <a:pt x="119887" y="2257171"/>
                </a:lnTo>
                <a:lnTo>
                  <a:pt x="126618" y="2299081"/>
                </a:lnTo>
                <a:lnTo>
                  <a:pt x="133222" y="2339340"/>
                </a:lnTo>
                <a:lnTo>
                  <a:pt x="139700" y="2379091"/>
                </a:lnTo>
                <a:lnTo>
                  <a:pt x="146430" y="2419477"/>
                </a:lnTo>
                <a:lnTo>
                  <a:pt x="153542" y="2461514"/>
                </a:lnTo>
                <a:lnTo>
                  <a:pt x="161289" y="2505456"/>
                </a:lnTo>
                <a:lnTo>
                  <a:pt x="169417" y="2551303"/>
                </a:lnTo>
                <a:lnTo>
                  <a:pt x="178180" y="2598420"/>
                </a:lnTo>
                <a:lnTo>
                  <a:pt x="187325" y="2646553"/>
                </a:lnTo>
                <a:lnTo>
                  <a:pt x="195706" y="2689479"/>
                </a:lnTo>
                <a:lnTo>
                  <a:pt x="205485" y="2737739"/>
                </a:lnTo>
                <a:lnTo>
                  <a:pt x="215518" y="2785491"/>
                </a:lnTo>
                <a:lnTo>
                  <a:pt x="225551" y="2832354"/>
                </a:lnTo>
                <a:lnTo>
                  <a:pt x="235457" y="2877566"/>
                </a:lnTo>
                <a:lnTo>
                  <a:pt x="245236" y="2920873"/>
                </a:lnTo>
                <a:lnTo>
                  <a:pt x="254634" y="2962275"/>
                </a:lnTo>
                <a:lnTo>
                  <a:pt x="263905" y="3002026"/>
                </a:lnTo>
                <a:lnTo>
                  <a:pt x="273050" y="3041142"/>
                </a:lnTo>
                <a:lnTo>
                  <a:pt x="282447" y="3081020"/>
                </a:lnTo>
                <a:lnTo>
                  <a:pt x="292353" y="3122549"/>
                </a:lnTo>
                <a:lnTo>
                  <a:pt x="302894" y="3165856"/>
                </a:lnTo>
                <a:lnTo>
                  <a:pt x="314197" y="3211068"/>
                </a:lnTo>
                <a:lnTo>
                  <a:pt x="326008" y="3257550"/>
                </a:lnTo>
                <a:lnTo>
                  <a:pt x="338327" y="3304921"/>
                </a:lnTo>
                <a:lnTo>
                  <a:pt x="349630" y="3347212"/>
                </a:lnTo>
                <a:lnTo>
                  <a:pt x="362584" y="3394710"/>
                </a:lnTo>
                <a:lnTo>
                  <a:pt x="375919" y="3442462"/>
                </a:lnTo>
                <a:lnTo>
                  <a:pt x="389762" y="3490976"/>
                </a:lnTo>
                <a:lnTo>
                  <a:pt x="404367" y="3541014"/>
                </a:lnTo>
                <a:lnTo>
                  <a:pt x="419861" y="3593338"/>
                </a:lnTo>
                <a:lnTo>
                  <a:pt x="436498" y="3648329"/>
                </a:lnTo>
                <a:lnTo>
                  <a:pt x="454151" y="3706241"/>
                </a:lnTo>
                <a:lnTo>
                  <a:pt x="472566" y="3766693"/>
                </a:lnTo>
                <a:lnTo>
                  <a:pt x="491108" y="3827399"/>
                </a:lnTo>
                <a:lnTo>
                  <a:pt x="508380" y="3883914"/>
                </a:lnTo>
                <a:lnTo>
                  <a:pt x="522858" y="3931285"/>
                </a:lnTo>
                <a:lnTo>
                  <a:pt x="533272" y="3965702"/>
                </a:lnTo>
                <a:lnTo>
                  <a:pt x="539495" y="3985895"/>
                </a:lnTo>
                <a:lnTo>
                  <a:pt x="541908" y="3993769"/>
                </a:lnTo>
                <a:lnTo>
                  <a:pt x="542162" y="39947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4" name="bk object 584"/>
          <p:cNvSpPr/>
          <p:nvPr/>
        </p:nvSpPr>
        <p:spPr>
          <a:xfrm>
            <a:off x="6613270" y="941577"/>
            <a:ext cx="755015" cy="4227195"/>
          </a:xfrm>
          <a:custGeom>
            <a:avLst/>
            <a:gdLst/>
            <a:ahLst/>
            <a:cxnLst/>
            <a:rect l="l" t="t" r="r" b="b"/>
            <a:pathLst>
              <a:path w="755015" h="4227195">
                <a:moveTo>
                  <a:pt x="0" y="0"/>
                </a:moveTo>
                <a:lnTo>
                  <a:pt x="126" y="1397"/>
                </a:lnTo>
                <a:lnTo>
                  <a:pt x="126" y="10668"/>
                </a:lnTo>
                <a:lnTo>
                  <a:pt x="380" y="32893"/>
                </a:lnTo>
                <a:lnTo>
                  <a:pt x="761" y="70103"/>
                </a:lnTo>
                <a:lnTo>
                  <a:pt x="1397" y="120904"/>
                </a:lnTo>
                <a:lnTo>
                  <a:pt x="2031" y="181483"/>
                </a:lnTo>
                <a:lnTo>
                  <a:pt x="2667" y="246761"/>
                </a:lnTo>
                <a:lnTo>
                  <a:pt x="3428" y="312293"/>
                </a:lnTo>
                <a:lnTo>
                  <a:pt x="4063" y="375158"/>
                </a:lnTo>
                <a:lnTo>
                  <a:pt x="4825" y="435101"/>
                </a:lnTo>
                <a:lnTo>
                  <a:pt x="5842" y="492125"/>
                </a:lnTo>
                <a:lnTo>
                  <a:pt x="6984" y="546481"/>
                </a:lnTo>
                <a:lnTo>
                  <a:pt x="8381" y="598932"/>
                </a:lnTo>
                <a:lnTo>
                  <a:pt x="10032" y="650239"/>
                </a:lnTo>
                <a:lnTo>
                  <a:pt x="11937" y="701167"/>
                </a:lnTo>
                <a:lnTo>
                  <a:pt x="12826" y="719963"/>
                </a:lnTo>
                <a:lnTo>
                  <a:pt x="15112" y="770889"/>
                </a:lnTo>
                <a:lnTo>
                  <a:pt x="17779" y="821182"/>
                </a:lnTo>
                <a:lnTo>
                  <a:pt x="20700" y="870712"/>
                </a:lnTo>
                <a:lnTo>
                  <a:pt x="23749" y="918591"/>
                </a:lnTo>
                <a:lnTo>
                  <a:pt x="26797" y="964564"/>
                </a:lnTo>
                <a:lnTo>
                  <a:pt x="29972" y="1008634"/>
                </a:lnTo>
                <a:lnTo>
                  <a:pt x="33274" y="1050925"/>
                </a:lnTo>
                <a:lnTo>
                  <a:pt x="36449" y="1092327"/>
                </a:lnTo>
                <a:lnTo>
                  <a:pt x="39624" y="1134237"/>
                </a:lnTo>
                <a:lnTo>
                  <a:pt x="43179" y="1177544"/>
                </a:lnTo>
                <a:lnTo>
                  <a:pt x="46989" y="1222756"/>
                </a:lnTo>
                <a:lnTo>
                  <a:pt x="51180" y="1269873"/>
                </a:lnTo>
                <a:lnTo>
                  <a:pt x="55879" y="1318768"/>
                </a:lnTo>
                <a:lnTo>
                  <a:pt x="60832" y="1368679"/>
                </a:lnTo>
                <a:lnTo>
                  <a:pt x="66167" y="1419098"/>
                </a:lnTo>
                <a:lnTo>
                  <a:pt x="73913" y="1488313"/>
                </a:lnTo>
                <a:lnTo>
                  <a:pt x="79882" y="1538477"/>
                </a:lnTo>
                <a:lnTo>
                  <a:pt x="86105" y="1587627"/>
                </a:lnTo>
                <a:lnTo>
                  <a:pt x="92328" y="1635252"/>
                </a:lnTo>
                <a:lnTo>
                  <a:pt x="98425" y="1680972"/>
                </a:lnTo>
                <a:lnTo>
                  <a:pt x="104521" y="1724660"/>
                </a:lnTo>
                <a:lnTo>
                  <a:pt x="110617" y="1766697"/>
                </a:lnTo>
                <a:lnTo>
                  <a:pt x="116458" y="1807845"/>
                </a:lnTo>
                <a:lnTo>
                  <a:pt x="122554" y="1849374"/>
                </a:lnTo>
                <a:lnTo>
                  <a:pt x="128904" y="1892300"/>
                </a:lnTo>
                <a:lnTo>
                  <a:pt x="135762" y="1937131"/>
                </a:lnTo>
                <a:lnTo>
                  <a:pt x="143001" y="1983994"/>
                </a:lnTo>
                <a:lnTo>
                  <a:pt x="150875" y="2032381"/>
                </a:lnTo>
                <a:lnTo>
                  <a:pt x="159257" y="2081784"/>
                </a:lnTo>
                <a:lnTo>
                  <a:pt x="167894" y="2131822"/>
                </a:lnTo>
                <a:lnTo>
                  <a:pt x="180212" y="2200402"/>
                </a:lnTo>
                <a:lnTo>
                  <a:pt x="189483" y="2250059"/>
                </a:lnTo>
                <a:lnTo>
                  <a:pt x="198881" y="2298700"/>
                </a:lnTo>
                <a:lnTo>
                  <a:pt x="208279" y="2345690"/>
                </a:lnTo>
                <a:lnTo>
                  <a:pt x="217424" y="2390902"/>
                </a:lnTo>
                <a:lnTo>
                  <a:pt x="226440" y="2434209"/>
                </a:lnTo>
                <a:lnTo>
                  <a:pt x="235203" y="2475611"/>
                </a:lnTo>
                <a:lnTo>
                  <a:pt x="243839" y="2516251"/>
                </a:lnTo>
                <a:lnTo>
                  <a:pt x="252729" y="2557399"/>
                </a:lnTo>
                <a:lnTo>
                  <a:pt x="261874" y="2599817"/>
                </a:lnTo>
                <a:lnTo>
                  <a:pt x="271652" y="2644140"/>
                </a:lnTo>
                <a:lnTo>
                  <a:pt x="282067" y="2690368"/>
                </a:lnTo>
                <a:lnTo>
                  <a:pt x="293115" y="2738120"/>
                </a:lnTo>
                <a:lnTo>
                  <a:pt x="304673" y="2786888"/>
                </a:lnTo>
                <a:lnTo>
                  <a:pt x="316737" y="2836291"/>
                </a:lnTo>
                <a:lnTo>
                  <a:pt x="333628" y="2903855"/>
                </a:lnTo>
                <a:lnTo>
                  <a:pt x="346201" y="2952750"/>
                </a:lnTo>
                <a:lnTo>
                  <a:pt x="358775" y="3000629"/>
                </a:lnTo>
                <a:lnTo>
                  <a:pt x="371221" y="3046984"/>
                </a:lnTo>
                <a:lnTo>
                  <a:pt x="383412" y="3091434"/>
                </a:lnTo>
                <a:lnTo>
                  <a:pt x="395224" y="3133979"/>
                </a:lnTo>
                <a:lnTo>
                  <a:pt x="406780" y="3174873"/>
                </a:lnTo>
                <a:lnTo>
                  <a:pt x="418083" y="3214751"/>
                </a:lnTo>
                <a:lnTo>
                  <a:pt x="429513" y="3255137"/>
                </a:lnTo>
                <a:lnTo>
                  <a:pt x="441578" y="3296920"/>
                </a:lnTo>
                <a:lnTo>
                  <a:pt x="454278" y="3340481"/>
                </a:lnTo>
                <a:lnTo>
                  <a:pt x="467740" y="3385947"/>
                </a:lnTo>
                <a:lnTo>
                  <a:pt x="481964" y="3432810"/>
                </a:lnTo>
                <a:lnTo>
                  <a:pt x="496697" y="3480816"/>
                </a:lnTo>
                <a:lnTo>
                  <a:pt x="511936" y="3529203"/>
                </a:lnTo>
                <a:lnTo>
                  <a:pt x="533273" y="3595624"/>
                </a:lnTo>
                <a:lnTo>
                  <a:pt x="549275" y="3644138"/>
                </a:lnTo>
                <a:lnTo>
                  <a:pt x="565911" y="3693287"/>
                </a:lnTo>
                <a:lnTo>
                  <a:pt x="583310" y="3744087"/>
                </a:lnTo>
                <a:lnTo>
                  <a:pt x="601726" y="3796919"/>
                </a:lnTo>
                <a:lnTo>
                  <a:pt x="621283" y="3852418"/>
                </a:lnTo>
                <a:lnTo>
                  <a:pt x="641984" y="3910584"/>
                </a:lnTo>
                <a:lnTo>
                  <a:pt x="663701" y="3971544"/>
                </a:lnTo>
                <a:lnTo>
                  <a:pt x="685800" y="4033520"/>
                </a:lnTo>
                <a:lnTo>
                  <a:pt x="707008" y="4092829"/>
                </a:lnTo>
                <a:lnTo>
                  <a:pt x="725424" y="4144645"/>
                </a:lnTo>
                <a:lnTo>
                  <a:pt x="739775" y="4184650"/>
                </a:lnTo>
                <a:lnTo>
                  <a:pt x="749046" y="4210812"/>
                </a:lnTo>
                <a:lnTo>
                  <a:pt x="753618" y="4223639"/>
                </a:lnTo>
                <a:lnTo>
                  <a:pt x="754887" y="422694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5" name="bk object 585"/>
          <p:cNvSpPr/>
          <p:nvPr/>
        </p:nvSpPr>
        <p:spPr>
          <a:xfrm>
            <a:off x="6613270" y="941577"/>
            <a:ext cx="987425" cy="4459605"/>
          </a:xfrm>
          <a:custGeom>
            <a:avLst/>
            <a:gdLst/>
            <a:ahLst/>
            <a:cxnLst/>
            <a:rect l="l" t="t" r="r" b="b"/>
            <a:pathLst>
              <a:path w="987425" h="4459605">
                <a:moveTo>
                  <a:pt x="0" y="0"/>
                </a:moveTo>
                <a:lnTo>
                  <a:pt x="3682" y="68833"/>
                </a:lnTo>
                <a:lnTo>
                  <a:pt x="6223" y="119507"/>
                </a:lnTo>
                <a:lnTo>
                  <a:pt x="9398" y="180467"/>
                </a:lnTo>
                <a:lnTo>
                  <a:pt x="12826" y="247269"/>
                </a:lnTo>
                <a:lnTo>
                  <a:pt x="16382" y="315087"/>
                </a:lnTo>
                <a:lnTo>
                  <a:pt x="19811" y="380619"/>
                </a:lnTo>
                <a:lnTo>
                  <a:pt x="23113" y="443230"/>
                </a:lnTo>
                <a:lnTo>
                  <a:pt x="26543" y="502920"/>
                </a:lnTo>
                <a:lnTo>
                  <a:pt x="29972" y="559688"/>
                </a:lnTo>
                <a:lnTo>
                  <a:pt x="33527" y="614426"/>
                </a:lnTo>
                <a:lnTo>
                  <a:pt x="37337" y="667512"/>
                </a:lnTo>
                <a:lnTo>
                  <a:pt x="41401" y="720089"/>
                </a:lnTo>
                <a:lnTo>
                  <a:pt x="45084" y="764667"/>
                </a:lnTo>
                <a:lnTo>
                  <a:pt x="49656" y="816863"/>
                </a:lnTo>
                <a:lnTo>
                  <a:pt x="54482" y="868807"/>
                </a:lnTo>
                <a:lnTo>
                  <a:pt x="59562" y="919734"/>
                </a:lnTo>
                <a:lnTo>
                  <a:pt x="64770" y="969137"/>
                </a:lnTo>
                <a:lnTo>
                  <a:pt x="69850" y="1016762"/>
                </a:lnTo>
                <a:lnTo>
                  <a:pt x="75056" y="1062227"/>
                </a:lnTo>
                <a:lnTo>
                  <a:pt x="80136" y="1106043"/>
                </a:lnTo>
                <a:lnTo>
                  <a:pt x="85217" y="1148714"/>
                </a:lnTo>
                <a:lnTo>
                  <a:pt x="90297" y="1191387"/>
                </a:lnTo>
                <a:lnTo>
                  <a:pt x="95630" y="1235329"/>
                </a:lnTo>
                <a:lnTo>
                  <a:pt x="101346" y="1281176"/>
                </a:lnTo>
                <a:lnTo>
                  <a:pt x="107569" y="1328927"/>
                </a:lnTo>
                <a:lnTo>
                  <a:pt x="114173" y="1378458"/>
                </a:lnTo>
                <a:lnTo>
                  <a:pt x="121284" y="1429258"/>
                </a:lnTo>
                <a:lnTo>
                  <a:pt x="128777" y="1480947"/>
                </a:lnTo>
                <a:lnTo>
                  <a:pt x="135381" y="1525016"/>
                </a:lnTo>
                <a:lnTo>
                  <a:pt x="143382" y="1576959"/>
                </a:lnTo>
                <a:lnTo>
                  <a:pt x="151764" y="1628394"/>
                </a:lnTo>
                <a:lnTo>
                  <a:pt x="160147" y="1678813"/>
                </a:lnTo>
                <a:lnTo>
                  <a:pt x="168528" y="1727835"/>
                </a:lnTo>
                <a:lnTo>
                  <a:pt x="176910" y="1774952"/>
                </a:lnTo>
                <a:lnTo>
                  <a:pt x="185038" y="1820037"/>
                </a:lnTo>
                <a:lnTo>
                  <a:pt x="193039" y="1863344"/>
                </a:lnTo>
                <a:lnTo>
                  <a:pt x="200913" y="1905635"/>
                </a:lnTo>
                <a:lnTo>
                  <a:pt x="208787" y="1947926"/>
                </a:lnTo>
                <a:lnTo>
                  <a:pt x="217043" y="1991360"/>
                </a:lnTo>
                <a:lnTo>
                  <a:pt x="225805" y="2036699"/>
                </a:lnTo>
                <a:lnTo>
                  <a:pt x="235203" y="2083943"/>
                </a:lnTo>
                <a:lnTo>
                  <a:pt x="245109" y="2132965"/>
                </a:lnTo>
                <a:lnTo>
                  <a:pt x="255524" y="2183257"/>
                </a:lnTo>
                <a:lnTo>
                  <a:pt x="266446" y="2234184"/>
                </a:lnTo>
                <a:lnTo>
                  <a:pt x="275971" y="2277872"/>
                </a:lnTo>
                <a:lnTo>
                  <a:pt x="287400" y="2329053"/>
                </a:lnTo>
                <a:lnTo>
                  <a:pt x="299084" y="2379726"/>
                </a:lnTo>
                <a:lnTo>
                  <a:pt x="310896" y="2429637"/>
                </a:lnTo>
                <a:lnTo>
                  <a:pt x="322452" y="2477897"/>
                </a:lnTo>
                <a:lnTo>
                  <a:pt x="333882" y="2524379"/>
                </a:lnTo>
                <a:lnTo>
                  <a:pt x="345058" y="2568829"/>
                </a:lnTo>
                <a:lnTo>
                  <a:pt x="355980" y="2611501"/>
                </a:lnTo>
                <a:lnTo>
                  <a:pt x="366649" y="2653157"/>
                </a:lnTo>
                <a:lnTo>
                  <a:pt x="377317" y="2694813"/>
                </a:lnTo>
                <a:lnTo>
                  <a:pt x="388365" y="2737739"/>
                </a:lnTo>
                <a:lnTo>
                  <a:pt x="400176" y="2782316"/>
                </a:lnTo>
                <a:lnTo>
                  <a:pt x="412623" y="2828925"/>
                </a:lnTo>
                <a:lnTo>
                  <a:pt x="425703" y="2877058"/>
                </a:lnTo>
                <a:lnTo>
                  <a:pt x="439547" y="2926588"/>
                </a:lnTo>
                <a:lnTo>
                  <a:pt x="453771" y="2976753"/>
                </a:lnTo>
                <a:lnTo>
                  <a:pt x="466217" y="3019552"/>
                </a:lnTo>
                <a:lnTo>
                  <a:pt x="481075" y="3069971"/>
                </a:lnTo>
                <a:lnTo>
                  <a:pt x="496061" y="3119755"/>
                </a:lnTo>
                <a:lnTo>
                  <a:pt x="511048" y="3168650"/>
                </a:lnTo>
                <a:lnTo>
                  <a:pt x="525906" y="3216148"/>
                </a:lnTo>
                <a:lnTo>
                  <a:pt x="540384" y="3261741"/>
                </a:lnTo>
                <a:lnTo>
                  <a:pt x="554481" y="3305429"/>
                </a:lnTo>
                <a:lnTo>
                  <a:pt x="568198" y="3347339"/>
                </a:lnTo>
                <a:lnTo>
                  <a:pt x="581532" y="3388105"/>
                </a:lnTo>
                <a:lnTo>
                  <a:pt x="594995" y="3429000"/>
                </a:lnTo>
                <a:lnTo>
                  <a:pt x="608964" y="3471037"/>
                </a:lnTo>
                <a:lnTo>
                  <a:pt x="623570" y="3514725"/>
                </a:lnTo>
                <a:lnTo>
                  <a:pt x="639190" y="3560318"/>
                </a:lnTo>
                <a:lnTo>
                  <a:pt x="655447" y="3607562"/>
                </a:lnTo>
                <a:lnTo>
                  <a:pt x="672464" y="3655949"/>
                </a:lnTo>
                <a:lnTo>
                  <a:pt x="689990" y="3705098"/>
                </a:lnTo>
                <a:lnTo>
                  <a:pt x="705230" y="3747135"/>
                </a:lnTo>
                <a:lnTo>
                  <a:pt x="723392" y="3796411"/>
                </a:lnTo>
                <a:lnTo>
                  <a:pt x="741933" y="3845687"/>
                </a:lnTo>
                <a:lnTo>
                  <a:pt x="761110" y="3895598"/>
                </a:lnTo>
                <a:lnTo>
                  <a:pt x="781050" y="3946905"/>
                </a:lnTo>
                <a:lnTo>
                  <a:pt x="802131" y="4000246"/>
                </a:lnTo>
                <a:lnTo>
                  <a:pt x="824356" y="4056126"/>
                </a:lnTo>
                <a:lnTo>
                  <a:pt x="847978" y="4114800"/>
                </a:lnTo>
                <a:lnTo>
                  <a:pt x="872744" y="4176014"/>
                </a:lnTo>
                <a:lnTo>
                  <a:pt x="898144" y="4239006"/>
                </a:lnTo>
                <a:lnTo>
                  <a:pt x="923035" y="4300474"/>
                </a:lnTo>
                <a:lnTo>
                  <a:pt x="945387" y="4356100"/>
                </a:lnTo>
                <a:lnTo>
                  <a:pt x="963676" y="4401312"/>
                </a:lnTo>
                <a:lnTo>
                  <a:pt x="976629" y="4433316"/>
                </a:lnTo>
                <a:lnTo>
                  <a:pt x="983996" y="4451477"/>
                </a:lnTo>
                <a:lnTo>
                  <a:pt x="986789" y="4458462"/>
                </a:lnTo>
                <a:lnTo>
                  <a:pt x="987171" y="445935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6" name="bk object 586"/>
          <p:cNvSpPr/>
          <p:nvPr/>
        </p:nvSpPr>
        <p:spPr>
          <a:xfrm>
            <a:off x="6613270" y="941577"/>
            <a:ext cx="1219835" cy="4692015"/>
          </a:xfrm>
          <a:custGeom>
            <a:avLst/>
            <a:gdLst/>
            <a:ahLst/>
            <a:cxnLst/>
            <a:rect l="l" t="t" r="r" b="b"/>
            <a:pathLst>
              <a:path w="1219834" h="4692015">
                <a:moveTo>
                  <a:pt x="0" y="0"/>
                </a:moveTo>
                <a:lnTo>
                  <a:pt x="126" y="1397"/>
                </a:lnTo>
                <a:lnTo>
                  <a:pt x="1015" y="10160"/>
                </a:lnTo>
                <a:lnTo>
                  <a:pt x="2794" y="31369"/>
                </a:lnTo>
                <a:lnTo>
                  <a:pt x="5969" y="67564"/>
                </a:lnTo>
                <a:lnTo>
                  <a:pt x="10413" y="117729"/>
                </a:lnTo>
                <a:lnTo>
                  <a:pt x="15875" y="179197"/>
                </a:lnTo>
                <a:lnTo>
                  <a:pt x="21844" y="247014"/>
                </a:lnTo>
                <a:lnTo>
                  <a:pt x="28067" y="316864"/>
                </a:lnTo>
                <a:lnTo>
                  <a:pt x="34035" y="384937"/>
                </a:lnTo>
                <a:lnTo>
                  <a:pt x="40004" y="450088"/>
                </a:lnTo>
                <a:lnTo>
                  <a:pt x="45720" y="512318"/>
                </a:lnTo>
                <a:lnTo>
                  <a:pt x="51434" y="571626"/>
                </a:lnTo>
                <a:lnTo>
                  <a:pt x="57023" y="628523"/>
                </a:lnTo>
                <a:lnTo>
                  <a:pt x="62864" y="683641"/>
                </a:lnTo>
                <a:lnTo>
                  <a:pt x="68960" y="737743"/>
                </a:lnTo>
                <a:lnTo>
                  <a:pt x="75183" y="791463"/>
                </a:lnTo>
                <a:lnTo>
                  <a:pt x="84074" y="862964"/>
                </a:lnTo>
                <a:lnTo>
                  <a:pt x="91058" y="916177"/>
                </a:lnTo>
                <a:lnTo>
                  <a:pt x="98044" y="968501"/>
                </a:lnTo>
                <a:lnTo>
                  <a:pt x="105282" y="1019301"/>
                </a:lnTo>
                <a:lnTo>
                  <a:pt x="112395" y="1068451"/>
                </a:lnTo>
                <a:lnTo>
                  <a:pt x="119379" y="1115441"/>
                </a:lnTo>
                <a:lnTo>
                  <a:pt x="126364" y="1160652"/>
                </a:lnTo>
                <a:lnTo>
                  <a:pt x="133096" y="1204468"/>
                </a:lnTo>
                <a:lnTo>
                  <a:pt x="139953" y="1248156"/>
                </a:lnTo>
                <a:lnTo>
                  <a:pt x="146938" y="1292860"/>
                </a:lnTo>
                <a:lnTo>
                  <a:pt x="154431" y="1339088"/>
                </a:lnTo>
                <a:lnTo>
                  <a:pt x="162432" y="1387348"/>
                </a:lnTo>
                <a:lnTo>
                  <a:pt x="170942" y="1437513"/>
                </a:lnTo>
                <a:lnTo>
                  <a:pt x="179958" y="1489075"/>
                </a:lnTo>
                <a:lnTo>
                  <a:pt x="189356" y="1541780"/>
                </a:lnTo>
                <a:lnTo>
                  <a:pt x="199262" y="1594866"/>
                </a:lnTo>
                <a:lnTo>
                  <a:pt x="212725" y="1665351"/>
                </a:lnTo>
                <a:lnTo>
                  <a:pt x="223265" y="1718056"/>
                </a:lnTo>
                <a:lnTo>
                  <a:pt x="233806" y="1769745"/>
                </a:lnTo>
                <a:lnTo>
                  <a:pt x="244348" y="1820164"/>
                </a:lnTo>
                <a:lnTo>
                  <a:pt x="254634" y="1868551"/>
                </a:lnTo>
                <a:lnTo>
                  <a:pt x="264795" y="1915033"/>
                </a:lnTo>
                <a:lnTo>
                  <a:pt x="274700" y="1959737"/>
                </a:lnTo>
                <a:lnTo>
                  <a:pt x="284479" y="2003044"/>
                </a:lnTo>
                <a:lnTo>
                  <a:pt x="294131" y="2046097"/>
                </a:lnTo>
                <a:lnTo>
                  <a:pt x="304164" y="2090166"/>
                </a:lnTo>
                <a:lnTo>
                  <a:pt x="314578" y="2135886"/>
                </a:lnTo>
                <a:lnTo>
                  <a:pt x="325754" y="2183511"/>
                </a:lnTo>
                <a:lnTo>
                  <a:pt x="337565" y="2233041"/>
                </a:lnTo>
                <a:lnTo>
                  <a:pt x="350011" y="2283841"/>
                </a:lnTo>
                <a:lnTo>
                  <a:pt x="362965" y="2335784"/>
                </a:lnTo>
                <a:lnTo>
                  <a:pt x="376300" y="2387981"/>
                </a:lnTo>
                <a:lnTo>
                  <a:pt x="394461" y="2457577"/>
                </a:lnTo>
                <a:lnTo>
                  <a:pt x="408431" y="2509393"/>
                </a:lnTo>
                <a:lnTo>
                  <a:pt x="422401" y="2560320"/>
                </a:lnTo>
                <a:lnTo>
                  <a:pt x="436245" y="2609850"/>
                </a:lnTo>
                <a:lnTo>
                  <a:pt x="449706" y="2657475"/>
                </a:lnTo>
                <a:lnTo>
                  <a:pt x="462914" y="2703195"/>
                </a:lnTo>
                <a:lnTo>
                  <a:pt x="475869" y="2747137"/>
                </a:lnTo>
                <a:lnTo>
                  <a:pt x="488442" y="2789682"/>
                </a:lnTo>
                <a:lnTo>
                  <a:pt x="500887" y="2832100"/>
                </a:lnTo>
                <a:lnTo>
                  <a:pt x="513842" y="2875407"/>
                </a:lnTo>
                <a:lnTo>
                  <a:pt x="527303" y="2920238"/>
                </a:lnTo>
                <a:lnTo>
                  <a:pt x="541654" y="2967101"/>
                </a:lnTo>
                <a:lnTo>
                  <a:pt x="556640" y="3015615"/>
                </a:lnTo>
                <a:lnTo>
                  <a:pt x="572388" y="3065526"/>
                </a:lnTo>
                <a:lnTo>
                  <a:pt x="588772" y="3116453"/>
                </a:lnTo>
                <a:lnTo>
                  <a:pt x="605535" y="3167761"/>
                </a:lnTo>
                <a:lnTo>
                  <a:pt x="611251" y="3184652"/>
                </a:lnTo>
                <a:lnTo>
                  <a:pt x="628396" y="3235960"/>
                </a:lnTo>
                <a:lnTo>
                  <a:pt x="645668" y="3286760"/>
                </a:lnTo>
                <a:lnTo>
                  <a:pt x="663067" y="3336671"/>
                </a:lnTo>
                <a:lnTo>
                  <a:pt x="680084" y="3385058"/>
                </a:lnTo>
                <a:lnTo>
                  <a:pt x="696849" y="3431794"/>
                </a:lnTo>
                <a:lnTo>
                  <a:pt x="712977" y="3476498"/>
                </a:lnTo>
                <a:lnTo>
                  <a:pt x="728726" y="3519424"/>
                </a:lnTo>
                <a:lnTo>
                  <a:pt x="744093" y="3561079"/>
                </a:lnTo>
                <a:lnTo>
                  <a:pt x="759459" y="3602482"/>
                </a:lnTo>
                <a:lnTo>
                  <a:pt x="775207" y="3644900"/>
                </a:lnTo>
                <a:lnTo>
                  <a:pt x="791718" y="3688842"/>
                </a:lnTo>
                <a:lnTo>
                  <a:pt x="808989" y="3734562"/>
                </a:lnTo>
                <a:lnTo>
                  <a:pt x="827277" y="3781933"/>
                </a:lnTo>
                <a:lnTo>
                  <a:pt x="846327" y="3830828"/>
                </a:lnTo>
                <a:lnTo>
                  <a:pt x="866012" y="3880485"/>
                </a:lnTo>
                <a:lnTo>
                  <a:pt x="886205" y="3930523"/>
                </a:lnTo>
                <a:lnTo>
                  <a:pt x="913510" y="3997071"/>
                </a:lnTo>
                <a:lnTo>
                  <a:pt x="934338" y="4047109"/>
                </a:lnTo>
                <a:lnTo>
                  <a:pt x="955928" y="4097782"/>
                </a:lnTo>
                <a:lnTo>
                  <a:pt x="978280" y="4149725"/>
                </a:lnTo>
                <a:lnTo>
                  <a:pt x="1001776" y="4203446"/>
                </a:lnTo>
                <a:lnTo>
                  <a:pt x="1026540" y="4259707"/>
                </a:lnTo>
                <a:lnTo>
                  <a:pt x="1052702" y="4318635"/>
                </a:lnTo>
                <a:lnTo>
                  <a:pt x="1080261" y="4380230"/>
                </a:lnTo>
                <a:lnTo>
                  <a:pt x="1108709" y="4443984"/>
                </a:lnTo>
                <a:lnTo>
                  <a:pt x="1137030" y="4507230"/>
                </a:lnTo>
                <a:lnTo>
                  <a:pt x="1163193" y="4565904"/>
                </a:lnTo>
                <a:lnTo>
                  <a:pt x="1185545" y="4615815"/>
                </a:lnTo>
                <a:lnTo>
                  <a:pt x="1202308" y="4653280"/>
                </a:lnTo>
                <a:lnTo>
                  <a:pt x="1212977" y="4677283"/>
                </a:lnTo>
                <a:lnTo>
                  <a:pt x="1218056" y="4688713"/>
                </a:lnTo>
                <a:lnTo>
                  <a:pt x="1219327" y="469150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7" name="bk object 587"/>
          <p:cNvSpPr/>
          <p:nvPr/>
        </p:nvSpPr>
        <p:spPr>
          <a:xfrm>
            <a:off x="2723007" y="523494"/>
            <a:ext cx="4869815" cy="1486535"/>
          </a:xfrm>
          <a:custGeom>
            <a:avLst/>
            <a:gdLst/>
            <a:ahLst/>
            <a:cxnLst/>
            <a:rect l="l" t="t" r="r" b="b"/>
            <a:pathLst>
              <a:path w="4869815" h="1486535">
                <a:moveTo>
                  <a:pt x="4869688" y="1486407"/>
                </a:moveTo>
                <a:lnTo>
                  <a:pt x="4868418" y="1485900"/>
                </a:lnTo>
                <a:lnTo>
                  <a:pt x="4860798" y="1481963"/>
                </a:lnTo>
                <a:lnTo>
                  <a:pt x="4842002" y="1472691"/>
                </a:lnTo>
                <a:lnTo>
                  <a:pt x="4809871" y="1456689"/>
                </a:lnTo>
                <a:lnTo>
                  <a:pt x="4764913" y="1434210"/>
                </a:lnTo>
                <a:lnTo>
                  <a:pt x="4709541" y="1406652"/>
                </a:lnTo>
                <a:lnTo>
                  <a:pt x="4647692" y="1375790"/>
                </a:lnTo>
                <a:lnTo>
                  <a:pt x="4583430" y="1343786"/>
                </a:lnTo>
                <a:lnTo>
                  <a:pt x="4520311" y="1312290"/>
                </a:lnTo>
                <a:lnTo>
                  <a:pt x="4459478" y="1282064"/>
                </a:lnTo>
                <a:lnTo>
                  <a:pt x="4401439" y="1253363"/>
                </a:lnTo>
                <a:lnTo>
                  <a:pt x="4345940" y="1226184"/>
                </a:lnTo>
                <a:lnTo>
                  <a:pt x="4292600" y="1200277"/>
                </a:lnTo>
                <a:lnTo>
                  <a:pt x="4240911" y="1175511"/>
                </a:lnTo>
                <a:lnTo>
                  <a:pt x="4190238" y="1151508"/>
                </a:lnTo>
                <a:lnTo>
                  <a:pt x="4139946" y="1128140"/>
                </a:lnTo>
                <a:lnTo>
                  <a:pt x="4102735" y="1110995"/>
                </a:lnTo>
                <a:lnTo>
                  <a:pt x="4052316" y="1088008"/>
                </a:lnTo>
                <a:lnTo>
                  <a:pt x="4002151" y="1065529"/>
                </a:lnTo>
                <a:lnTo>
                  <a:pt x="3952494" y="1043685"/>
                </a:lnTo>
                <a:lnTo>
                  <a:pt x="3904107" y="1022603"/>
                </a:lnTo>
                <a:lnTo>
                  <a:pt x="3857244" y="1002410"/>
                </a:lnTo>
                <a:lnTo>
                  <a:pt x="3812159" y="983106"/>
                </a:lnTo>
                <a:lnTo>
                  <a:pt x="3768725" y="964818"/>
                </a:lnTo>
                <a:lnTo>
                  <a:pt x="3726560" y="947165"/>
                </a:lnTo>
                <a:lnTo>
                  <a:pt x="3684904" y="929766"/>
                </a:lnTo>
                <a:lnTo>
                  <a:pt x="3642487" y="912113"/>
                </a:lnTo>
                <a:lnTo>
                  <a:pt x="3598418" y="893952"/>
                </a:lnTo>
                <a:lnTo>
                  <a:pt x="3552571" y="875156"/>
                </a:lnTo>
                <a:lnTo>
                  <a:pt x="3504819" y="855852"/>
                </a:lnTo>
                <a:lnTo>
                  <a:pt x="3455416" y="836167"/>
                </a:lnTo>
                <a:lnTo>
                  <a:pt x="3404743" y="816228"/>
                </a:lnTo>
                <a:lnTo>
                  <a:pt x="3353180" y="796289"/>
                </a:lnTo>
                <a:lnTo>
                  <a:pt x="3315207" y="781811"/>
                </a:lnTo>
                <a:lnTo>
                  <a:pt x="3263265" y="762253"/>
                </a:lnTo>
                <a:lnTo>
                  <a:pt x="3211703" y="743076"/>
                </a:lnTo>
                <a:lnTo>
                  <a:pt x="3160776" y="724534"/>
                </a:lnTo>
                <a:lnTo>
                  <a:pt x="3111119" y="706754"/>
                </a:lnTo>
                <a:lnTo>
                  <a:pt x="3062985" y="689609"/>
                </a:lnTo>
                <a:lnTo>
                  <a:pt x="3016631" y="673480"/>
                </a:lnTo>
                <a:lnTo>
                  <a:pt x="2972181" y="658113"/>
                </a:lnTo>
                <a:lnTo>
                  <a:pt x="2929001" y="643254"/>
                </a:lnTo>
                <a:lnTo>
                  <a:pt x="2886202" y="628650"/>
                </a:lnTo>
                <a:lnTo>
                  <a:pt x="2842641" y="613790"/>
                </a:lnTo>
                <a:lnTo>
                  <a:pt x="2797556" y="598677"/>
                </a:lnTo>
                <a:lnTo>
                  <a:pt x="2750566" y="582929"/>
                </a:lnTo>
                <a:lnTo>
                  <a:pt x="2701544" y="566927"/>
                </a:lnTo>
                <a:lnTo>
                  <a:pt x="2650997" y="550544"/>
                </a:lnTo>
                <a:lnTo>
                  <a:pt x="2599055" y="534034"/>
                </a:lnTo>
                <a:lnTo>
                  <a:pt x="2546350" y="517525"/>
                </a:lnTo>
                <a:lnTo>
                  <a:pt x="2507360" y="505586"/>
                </a:lnTo>
                <a:lnTo>
                  <a:pt x="2454402" y="489457"/>
                </a:lnTo>
                <a:lnTo>
                  <a:pt x="2401570" y="473836"/>
                </a:lnTo>
                <a:lnTo>
                  <a:pt x="2349627" y="458724"/>
                </a:lnTo>
                <a:lnTo>
                  <a:pt x="2298827" y="444246"/>
                </a:lnTo>
                <a:lnTo>
                  <a:pt x="2249678" y="430402"/>
                </a:lnTo>
                <a:lnTo>
                  <a:pt x="2202434" y="417322"/>
                </a:lnTo>
                <a:lnTo>
                  <a:pt x="2156968" y="405002"/>
                </a:lnTo>
                <a:lnTo>
                  <a:pt x="2112898" y="393064"/>
                </a:lnTo>
                <a:lnTo>
                  <a:pt x="2069210" y="381253"/>
                </a:lnTo>
                <a:lnTo>
                  <a:pt x="2024760" y="369442"/>
                </a:lnTo>
                <a:lnTo>
                  <a:pt x="1978787" y="357250"/>
                </a:lnTo>
                <a:lnTo>
                  <a:pt x="1930781" y="344677"/>
                </a:lnTo>
                <a:lnTo>
                  <a:pt x="1880870" y="331850"/>
                </a:lnTo>
                <a:lnTo>
                  <a:pt x="1829308" y="318897"/>
                </a:lnTo>
                <a:lnTo>
                  <a:pt x="1776476" y="305815"/>
                </a:lnTo>
                <a:lnTo>
                  <a:pt x="1722755" y="292988"/>
                </a:lnTo>
                <a:lnTo>
                  <a:pt x="1683131" y="283590"/>
                </a:lnTo>
                <a:lnTo>
                  <a:pt x="1629156" y="271145"/>
                </a:lnTo>
                <a:lnTo>
                  <a:pt x="1575434" y="258952"/>
                </a:lnTo>
                <a:lnTo>
                  <a:pt x="1522476" y="247396"/>
                </a:lnTo>
                <a:lnTo>
                  <a:pt x="1470914" y="236220"/>
                </a:lnTo>
                <a:lnTo>
                  <a:pt x="1421003" y="225678"/>
                </a:lnTo>
                <a:lnTo>
                  <a:pt x="1372996" y="215773"/>
                </a:lnTo>
                <a:lnTo>
                  <a:pt x="1326769" y="206501"/>
                </a:lnTo>
                <a:lnTo>
                  <a:pt x="1281938" y="197484"/>
                </a:lnTo>
                <a:lnTo>
                  <a:pt x="1237615" y="188722"/>
                </a:lnTo>
                <a:lnTo>
                  <a:pt x="1192530" y="179704"/>
                </a:lnTo>
                <a:lnTo>
                  <a:pt x="1145794" y="170687"/>
                </a:lnTo>
                <a:lnTo>
                  <a:pt x="1097153" y="161289"/>
                </a:lnTo>
                <a:lnTo>
                  <a:pt x="1046480" y="151891"/>
                </a:lnTo>
                <a:lnTo>
                  <a:pt x="994156" y="142366"/>
                </a:lnTo>
                <a:lnTo>
                  <a:pt x="940434" y="132841"/>
                </a:lnTo>
                <a:lnTo>
                  <a:pt x="886079" y="123571"/>
                </a:lnTo>
                <a:lnTo>
                  <a:pt x="845946" y="116839"/>
                </a:lnTo>
                <a:lnTo>
                  <a:pt x="791209" y="107950"/>
                </a:lnTo>
                <a:lnTo>
                  <a:pt x="736219" y="99440"/>
                </a:lnTo>
                <a:lnTo>
                  <a:pt x="680593" y="91058"/>
                </a:lnTo>
                <a:lnTo>
                  <a:pt x="623443" y="82676"/>
                </a:lnTo>
                <a:lnTo>
                  <a:pt x="564133" y="74422"/>
                </a:lnTo>
                <a:lnTo>
                  <a:pt x="502031" y="65912"/>
                </a:lnTo>
                <a:lnTo>
                  <a:pt x="437006" y="57276"/>
                </a:lnTo>
                <a:lnTo>
                  <a:pt x="369062" y="48259"/>
                </a:lnTo>
                <a:lnTo>
                  <a:pt x="298450" y="39115"/>
                </a:lnTo>
                <a:lnTo>
                  <a:pt x="227584" y="29845"/>
                </a:lnTo>
                <a:lnTo>
                  <a:pt x="160528" y="21081"/>
                </a:lnTo>
                <a:lnTo>
                  <a:pt x="101726" y="13334"/>
                </a:lnTo>
                <a:lnTo>
                  <a:pt x="55499" y="7238"/>
                </a:lnTo>
                <a:lnTo>
                  <a:pt x="23875" y="3175"/>
                </a:lnTo>
                <a:lnTo>
                  <a:pt x="6604" y="888"/>
                </a:lnTo>
                <a:lnTo>
                  <a:pt x="635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8" name="bk object 588"/>
          <p:cNvSpPr/>
          <p:nvPr/>
        </p:nvSpPr>
        <p:spPr>
          <a:xfrm>
            <a:off x="2955289" y="755776"/>
            <a:ext cx="4637405" cy="1254125"/>
          </a:xfrm>
          <a:custGeom>
            <a:avLst/>
            <a:gdLst/>
            <a:ahLst/>
            <a:cxnLst/>
            <a:rect l="l" t="t" r="r" b="b"/>
            <a:pathLst>
              <a:path w="4637405" h="1254125">
                <a:moveTo>
                  <a:pt x="4637405" y="1254125"/>
                </a:moveTo>
                <a:lnTo>
                  <a:pt x="4636135" y="1253617"/>
                </a:lnTo>
                <a:lnTo>
                  <a:pt x="4628134" y="1249934"/>
                </a:lnTo>
                <a:lnTo>
                  <a:pt x="4608576" y="1240917"/>
                </a:lnTo>
                <a:lnTo>
                  <a:pt x="4575683" y="1225803"/>
                </a:lnTo>
                <a:lnTo>
                  <a:pt x="4529709" y="1204722"/>
                </a:lnTo>
                <a:lnTo>
                  <a:pt x="4473829" y="1179068"/>
                </a:lnTo>
                <a:lnTo>
                  <a:pt x="4411980" y="1150747"/>
                </a:lnTo>
                <a:lnTo>
                  <a:pt x="4348607" y="1121664"/>
                </a:lnTo>
                <a:lnTo>
                  <a:pt x="4286885" y="1093343"/>
                </a:lnTo>
                <a:lnTo>
                  <a:pt x="4227703" y="1066292"/>
                </a:lnTo>
                <a:lnTo>
                  <a:pt x="4171188" y="1040638"/>
                </a:lnTo>
                <a:lnTo>
                  <a:pt x="4117213" y="1016381"/>
                </a:lnTo>
                <a:lnTo>
                  <a:pt x="4065396" y="993267"/>
                </a:lnTo>
                <a:lnTo>
                  <a:pt x="4014851" y="971169"/>
                </a:lnTo>
                <a:lnTo>
                  <a:pt x="3965193" y="949706"/>
                </a:lnTo>
                <a:lnTo>
                  <a:pt x="3915537" y="928751"/>
                </a:lnTo>
                <a:lnTo>
                  <a:pt x="3902837" y="923289"/>
                </a:lnTo>
                <a:lnTo>
                  <a:pt x="3853053" y="902715"/>
                </a:lnTo>
                <a:lnTo>
                  <a:pt x="3803650" y="882396"/>
                </a:lnTo>
                <a:lnTo>
                  <a:pt x="3754882" y="862711"/>
                </a:lnTo>
                <a:lnTo>
                  <a:pt x="3707384" y="843788"/>
                </a:lnTo>
                <a:lnTo>
                  <a:pt x="3661537" y="825753"/>
                </a:lnTo>
                <a:lnTo>
                  <a:pt x="3617341" y="808736"/>
                </a:lnTo>
                <a:lnTo>
                  <a:pt x="3574923" y="792480"/>
                </a:lnTo>
                <a:lnTo>
                  <a:pt x="3533648" y="776732"/>
                </a:lnTo>
                <a:lnTo>
                  <a:pt x="3492500" y="760984"/>
                </a:lnTo>
                <a:lnTo>
                  <a:pt x="3450463" y="745109"/>
                </a:lnTo>
                <a:lnTo>
                  <a:pt x="3406648" y="728599"/>
                </a:lnTo>
                <a:lnTo>
                  <a:pt x="3360801" y="711708"/>
                </a:lnTo>
                <a:lnTo>
                  <a:pt x="3313176" y="694309"/>
                </a:lnTo>
                <a:lnTo>
                  <a:pt x="3264027" y="676656"/>
                </a:lnTo>
                <a:lnTo>
                  <a:pt x="3213862" y="658876"/>
                </a:lnTo>
                <a:lnTo>
                  <a:pt x="3163062" y="641223"/>
                </a:lnTo>
                <a:lnTo>
                  <a:pt x="3149981" y="636777"/>
                </a:lnTo>
                <a:lnTo>
                  <a:pt x="3099054" y="619378"/>
                </a:lnTo>
                <a:lnTo>
                  <a:pt x="3048381" y="602488"/>
                </a:lnTo>
                <a:lnTo>
                  <a:pt x="2998470" y="586105"/>
                </a:lnTo>
                <a:lnTo>
                  <a:pt x="2949829" y="570357"/>
                </a:lnTo>
                <a:lnTo>
                  <a:pt x="2902839" y="555371"/>
                </a:lnTo>
                <a:lnTo>
                  <a:pt x="2857627" y="541274"/>
                </a:lnTo>
                <a:lnTo>
                  <a:pt x="2814193" y="527938"/>
                </a:lnTo>
                <a:lnTo>
                  <a:pt x="2772029" y="514858"/>
                </a:lnTo>
                <a:lnTo>
                  <a:pt x="2729992" y="502031"/>
                </a:lnTo>
                <a:lnTo>
                  <a:pt x="2686812" y="488950"/>
                </a:lnTo>
                <a:lnTo>
                  <a:pt x="2641981" y="475488"/>
                </a:lnTo>
                <a:lnTo>
                  <a:pt x="2595245" y="461518"/>
                </a:lnTo>
                <a:lnTo>
                  <a:pt x="2546604" y="447421"/>
                </a:lnTo>
                <a:lnTo>
                  <a:pt x="2496312" y="432943"/>
                </a:lnTo>
                <a:lnTo>
                  <a:pt x="2445131" y="418592"/>
                </a:lnTo>
                <a:lnTo>
                  <a:pt x="2393188" y="404368"/>
                </a:lnTo>
                <a:lnTo>
                  <a:pt x="2379853" y="400685"/>
                </a:lnTo>
                <a:lnTo>
                  <a:pt x="2327910" y="386842"/>
                </a:lnTo>
                <a:lnTo>
                  <a:pt x="2276221" y="373252"/>
                </a:lnTo>
                <a:lnTo>
                  <a:pt x="2225294" y="360299"/>
                </a:lnTo>
                <a:lnTo>
                  <a:pt x="2175764" y="347852"/>
                </a:lnTo>
                <a:lnTo>
                  <a:pt x="2127885" y="336042"/>
                </a:lnTo>
                <a:lnTo>
                  <a:pt x="2081911" y="324993"/>
                </a:lnTo>
                <a:lnTo>
                  <a:pt x="2037588" y="314451"/>
                </a:lnTo>
                <a:lnTo>
                  <a:pt x="1994662" y="304292"/>
                </a:lnTo>
                <a:lnTo>
                  <a:pt x="1951863" y="294258"/>
                </a:lnTo>
                <a:lnTo>
                  <a:pt x="1907921" y="283972"/>
                </a:lnTo>
                <a:lnTo>
                  <a:pt x="1862327" y="273557"/>
                </a:lnTo>
                <a:lnTo>
                  <a:pt x="1814702" y="262763"/>
                </a:lnTo>
                <a:lnTo>
                  <a:pt x="1765173" y="251841"/>
                </a:lnTo>
                <a:lnTo>
                  <a:pt x="1714119" y="240792"/>
                </a:lnTo>
                <a:lnTo>
                  <a:pt x="1662049" y="229870"/>
                </a:lnTo>
                <a:lnTo>
                  <a:pt x="1609344" y="219075"/>
                </a:lnTo>
                <a:lnTo>
                  <a:pt x="1543050" y="205994"/>
                </a:lnTo>
                <a:lnTo>
                  <a:pt x="1490599" y="195961"/>
                </a:lnTo>
                <a:lnTo>
                  <a:pt x="1438910" y="186308"/>
                </a:lnTo>
                <a:lnTo>
                  <a:pt x="1388618" y="177165"/>
                </a:lnTo>
                <a:lnTo>
                  <a:pt x="1339977" y="168528"/>
                </a:lnTo>
                <a:lnTo>
                  <a:pt x="1293368" y="160527"/>
                </a:lnTo>
                <a:lnTo>
                  <a:pt x="1248537" y="153034"/>
                </a:lnTo>
                <a:lnTo>
                  <a:pt x="1204976" y="145796"/>
                </a:lnTo>
                <a:lnTo>
                  <a:pt x="1161542" y="138556"/>
                </a:lnTo>
                <a:lnTo>
                  <a:pt x="1117092" y="131318"/>
                </a:lnTo>
                <a:lnTo>
                  <a:pt x="1070990" y="123825"/>
                </a:lnTo>
                <a:lnTo>
                  <a:pt x="1022731" y="116331"/>
                </a:lnTo>
                <a:lnTo>
                  <a:pt x="972565" y="108712"/>
                </a:lnTo>
                <a:lnTo>
                  <a:pt x="920876" y="101092"/>
                </a:lnTo>
                <a:lnTo>
                  <a:pt x="868172" y="93599"/>
                </a:lnTo>
                <a:lnTo>
                  <a:pt x="814959" y="86359"/>
                </a:lnTo>
                <a:lnTo>
                  <a:pt x="801243" y="84581"/>
                </a:lnTo>
                <a:lnTo>
                  <a:pt x="747776" y="77597"/>
                </a:lnTo>
                <a:lnTo>
                  <a:pt x="694182" y="70993"/>
                </a:lnTo>
                <a:lnTo>
                  <a:pt x="639826" y="64643"/>
                </a:lnTo>
                <a:lnTo>
                  <a:pt x="583946" y="58420"/>
                </a:lnTo>
                <a:lnTo>
                  <a:pt x="525652" y="52197"/>
                </a:lnTo>
                <a:lnTo>
                  <a:pt x="464693" y="45847"/>
                </a:lnTo>
                <a:lnTo>
                  <a:pt x="400812" y="39370"/>
                </a:lnTo>
                <a:lnTo>
                  <a:pt x="333883" y="32766"/>
                </a:lnTo>
                <a:lnTo>
                  <a:pt x="264668" y="26034"/>
                </a:lnTo>
                <a:lnTo>
                  <a:pt x="196215" y="19303"/>
                </a:lnTo>
                <a:lnTo>
                  <a:pt x="132842" y="13080"/>
                </a:lnTo>
                <a:lnTo>
                  <a:pt x="79375" y="7747"/>
                </a:lnTo>
                <a:lnTo>
                  <a:pt x="39370" y="3809"/>
                </a:lnTo>
                <a:lnTo>
                  <a:pt x="14351" y="1397"/>
                </a:lnTo>
                <a:lnTo>
                  <a:pt x="2667" y="253"/>
                </a:lnTo>
                <a:lnTo>
                  <a:pt x="0" y="0"/>
                </a:lnTo>
              </a:path>
            </a:pathLst>
          </a:custGeom>
          <a:ln w="27051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9" name="bk object 589"/>
          <p:cNvSpPr/>
          <p:nvPr/>
        </p:nvSpPr>
        <p:spPr>
          <a:xfrm>
            <a:off x="3187573" y="988060"/>
            <a:ext cx="4405630" cy="1022350"/>
          </a:xfrm>
          <a:custGeom>
            <a:avLst/>
            <a:gdLst/>
            <a:ahLst/>
            <a:cxnLst/>
            <a:rect l="l" t="t" r="r" b="b"/>
            <a:pathLst>
              <a:path w="4405630" h="1022350">
                <a:moveTo>
                  <a:pt x="4405122" y="1021842"/>
                </a:moveTo>
                <a:lnTo>
                  <a:pt x="4403852" y="1021334"/>
                </a:lnTo>
                <a:lnTo>
                  <a:pt x="4395470" y="1017905"/>
                </a:lnTo>
                <a:lnTo>
                  <a:pt x="4375277" y="1009523"/>
                </a:lnTo>
                <a:lnTo>
                  <a:pt x="4341241" y="995299"/>
                </a:lnTo>
                <a:lnTo>
                  <a:pt x="4294505" y="975868"/>
                </a:lnTo>
                <a:lnTo>
                  <a:pt x="4238117" y="952500"/>
                </a:lnTo>
                <a:lnTo>
                  <a:pt x="4176522" y="926846"/>
                </a:lnTo>
                <a:lnTo>
                  <a:pt x="4114292" y="900938"/>
                </a:lnTo>
                <a:lnTo>
                  <a:pt x="4054094" y="875919"/>
                </a:lnTo>
                <a:lnTo>
                  <a:pt x="3996435" y="852170"/>
                </a:lnTo>
                <a:lnTo>
                  <a:pt x="3941699" y="829691"/>
                </a:lnTo>
                <a:lnTo>
                  <a:pt x="3889248" y="808482"/>
                </a:lnTo>
                <a:lnTo>
                  <a:pt x="3838702" y="788289"/>
                </a:lnTo>
                <a:lnTo>
                  <a:pt x="3789426" y="768858"/>
                </a:lnTo>
                <a:lnTo>
                  <a:pt x="3740530" y="750062"/>
                </a:lnTo>
                <a:lnTo>
                  <a:pt x="3702811" y="735711"/>
                </a:lnTo>
                <a:lnTo>
                  <a:pt x="3653917" y="717423"/>
                </a:lnTo>
                <a:lnTo>
                  <a:pt x="3605276" y="699516"/>
                </a:lnTo>
                <a:lnTo>
                  <a:pt x="3557397" y="682244"/>
                </a:lnTo>
                <a:lnTo>
                  <a:pt x="3510787" y="665607"/>
                </a:lnTo>
                <a:lnTo>
                  <a:pt x="3465956" y="649859"/>
                </a:lnTo>
                <a:lnTo>
                  <a:pt x="3422904" y="635000"/>
                </a:lnTo>
                <a:lnTo>
                  <a:pt x="3381375" y="620776"/>
                </a:lnTo>
                <a:lnTo>
                  <a:pt x="3340988" y="607060"/>
                </a:lnTo>
                <a:lnTo>
                  <a:pt x="3300349" y="593217"/>
                </a:lnTo>
                <a:lnTo>
                  <a:pt x="3258566" y="579120"/>
                </a:lnTo>
                <a:lnTo>
                  <a:pt x="3214878" y="564642"/>
                </a:lnTo>
                <a:lnTo>
                  <a:pt x="3169285" y="549656"/>
                </a:lnTo>
                <a:lnTo>
                  <a:pt x="3121787" y="534416"/>
                </a:lnTo>
                <a:lnTo>
                  <a:pt x="3073018" y="518922"/>
                </a:lnTo>
                <a:lnTo>
                  <a:pt x="3023489" y="503428"/>
                </a:lnTo>
                <a:lnTo>
                  <a:pt x="2984880" y="491744"/>
                </a:lnTo>
                <a:lnTo>
                  <a:pt x="2934842" y="476631"/>
                </a:lnTo>
                <a:lnTo>
                  <a:pt x="2885186" y="462026"/>
                </a:lnTo>
                <a:lnTo>
                  <a:pt x="2836291" y="447929"/>
                </a:lnTo>
                <a:lnTo>
                  <a:pt x="2788666" y="434467"/>
                </a:lnTo>
                <a:lnTo>
                  <a:pt x="2742818" y="421767"/>
                </a:lnTo>
                <a:lnTo>
                  <a:pt x="2698877" y="409829"/>
                </a:lnTo>
                <a:lnTo>
                  <a:pt x="2656586" y="398399"/>
                </a:lnTo>
                <a:lnTo>
                  <a:pt x="2615311" y="387350"/>
                </a:lnTo>
                <a:lnTo>
                  <a:pt x="2573909" y="376301"/>
                </a:lnTo>
                <a:lnTo>
                  <a:pt x="2531237" y="364998"/>
                </a:lnTo>
                <a:lnTo>
                  <a:pt x="2486787" y="353441"/>
                </a:lnTo>
                <a:lnTo>
                  <a:pt x="2440178" y="341503"/>
                </a:lnTo>
                <a:lnTo>
                  <a:pt x="2391917" y="329438"/>
                </a:lnTo>
                <a:lnTo>
                  <a:pt x="2342261" y="317246"/>
                </a:lnTo>
                <a:lnTo>
                  <a:pt x="2291715" y="305054"/>
                </a:lnTo>
                <a:lnTo>
                  <a:pt x="2252472" y="295910"/>
                </a:lnTo>
                <a:lnTo>
                  <a:pt x="2201544" y="284226"/>
                </a:lnTo>
                <a:lnTo>
                  <a:pt x="2150999" y="272923"/>
                </a:lnTo>
                <a:lnTo>
                  <a:pt x="2101215" y="262128"/>
                </a:lnTo>
                <a:lnTo>
                  <a:pt x="2052827" y="251841"/>
                </a:lnTo>
                <a:lnTo>
                  <a:pt x="2006218" y="242189"/>
                </a:lnTo>
                <a:lnTo>
                  <a:pt x="1961641" y="233172"/>
                </a:lnTo>
                <a:lnTo>
                  <a:pt x="1918715" y="224663"/>
                </a:lnTo>
                <a:lnTo>
                  <a:pt x="1876805" y="216281"/>
                </a:lnTo>
                <a:lnTo>
                  <a:pt x="1834768" y="208026"/>
                </a:lnTo>
                <a:lnTo>
                  <a:pt x="1791335" y="199644"/>
                </a:lnTo>
                <a:lnTo>
                  <a:pt x="1746123" y="191008"/>
                </a:lnTo>
                <a:lnTo>
                  <a:pt x="1699005" y="182245"/>
                </a:lnTo>
                <a:lnTo>
                  <a:pt x="1649984" y="173355"/>
                </a:lnTo>
                <a:lnTo>
                  <a:pt x="1599564" y="164465"/>
                </a:lnTo>
                <a:lnTo>
                  <a:pt x="1548384" y="155829"/>
                </a:lnTo>
                <a:lnTo>
                  <a:pt x="1508505" y="149225"/>
                </a:lnTo>
                <a:lnTo>
                  <a:pt x="1456943" y="140970"/>
                </a:lnTo>
                <a:lnTo>
                  <a:pt x="1405763" y="133096"/>
                </a:lnTo>
                <a:lnTo>
                  <a:pt x="1355471" y="125603"/>
                </a:lnTo>
                <a:lnTo>
                  <a:pt x="1306449" y="118491"/>
                </a:lnTo>
                <a:lnTo>
                  <a:pt x="1259331" y="112014"/>
                </a:lnTo>
                <a:lnTo>
                  <a:pt x="1214247" y="105918"/>
                </a:lnTo>
                <a:lnTo>
                  <a:pt x="1170813" y="100203"/>
                </a:lnTo>
                <a:lnTo>
                  <a:pt x="1128394" y="94742"/>
                </a:lnTo>
                <a:lnTo>
                  <a:pt x="1085977" y="89281"/>
                </a:lnTo>
                <a:lnTo>
                  <a:pt x="1042162" y="83693"/>
                </a:lnTo>
                <a:lnTo>
                  <a:pt x="996441" y="78105"/>
                </a:lnTo>
                <a:lnTo>
                  <a:pt x="948689" y="72517"/>
                </a:lnTo>
                <a:lnTo>
                  <a:pt x="899287" y="66929"/>
                </a:lnTo>
                <a:lnTo>
                  <a:pt x="848360" y="61468"/>
                </a:lnTo>
                <a:lnTo>
                  <a:pt x="796671" y="56134"/>
                </a:lnTo>
                <a:lnTo>
                  <a:pt x="756538" y="52197"/>
                </a:lnTo>
                <a:lnTo>
                  <a:pt x="704596" y="47371"/>
                </a:lnTo>
                <a:lnTo>
                  <a:pt x="652272" y="42925"/>
                </a:lnTo>
                <a:lnTo>
                  <a:pt x="599313" y="38608"/>
                </a:lnTo>
                <a:lnTo>
                  <a:pt x="544576" y="34544"/>
                </a:lnTo>
                <a:lnTo>
                  <a:pt x="487679" y="30480"/>
                </a:lnTo>
                <a:lnTo>
                  <a:pt x="427863" y="26543"/>
                </a:lnTo>
                <a:lnTo>
                  <a:pt x="364998" y="22606"/>
                </a:lnTo>
                <a:lnTo>
                  <a:pt x="299212" y="18542"/>
                </a:lnTo>
                <a:lnTo>
                  <a:pt x="231775" y="14350"/>
                </a:lnTo>
                <a:lnTo>
                  <a:pt x="166115" y="10287"/>
                </a:lnTo>
                <a:lnTo>
                  <a:pt x="107061" y="6604"/>
                </a:lnTo>
                <a:lnTo>
                  <a:pt x="59435" y="3683"/>
                </a:lnTo>
                <a:lnTo>
                  <a:pt x="26034" y="1524"/>
                </a:lnTo>
                <a:lnTo>
                  <a:pt x="7365" y="381"/>
                </a:lnTo>
                <a:lnTo>
                  <a:pt x="634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0" name="bk object 590"/>
          <p:cNvSpPr/>
          <p:nvPr/>
        </p:nvSpPr>
        <p:spPr>
          <a:xfrm>
            <a:off x="3419855" y="1220342"/>
            <a:ext cx="4173220" cy="789940"/>
          </a:xfrm>
          <a:custGeom>
            <a:avLst/>
            <a:gdLst/>
            <a:ahLst/>
            <a:cxnLst/>
            <a:rect l="l" t="t" r="r" b="b"/>
            <a:pathLst>
              <a:path w="4173220" h="789939">
                <a:moveTo>
                  <a:pt x="4172839" y="789559"/>
                </a:moveTo>
                <a:lnTo>
                  <a:pt x="4171442" y="789051"/>
                </a:lnTo>
                <a:lnTo>
                  <a:pt x="4162679" y="785876"/>
                </a:lnTo>
                <a:lnTo>
                  <a:pt x="4141851" y="778129"/>
                </a:lnTo>
                <a:lnTo>
                  <a:pt x="4106799" y="765302"/>
                </a:lnTo>
                <a:lnTo>
                  <a:pt x="4059174" y="747776"/>
                </a:lnTo>
                <a:lnTo>
                  <a:pt x="4002404" y="726821"/>
                </a:lnTo>
                <a:lnTo>
                  <a:pt x="3941318" y="704342"/>
                </a:lnTo>
                <a:lnTo>
                  <a:pt x="3880358" y="681863"/>
                </a:lnTo>
                <a:lnTo>
                  <a:pt x="3821811" y="660273"/>
                </a:lnTo>
                <a:lnTo>
                  <a:pt x="3765930" y="639826"/>
                </a:lnTo>
                <a:lnTo>
                  <a:pt x="3712718" y="620649"/>
                </a:lnTo>
                <a:lnTo>
                  <a:pt x="3661918" y="602488"/>
                </a:lnTo>
                <a:lnTo>
                  <a:pt x="3612769" y="585343"/>
                </a:lnTo>
                <a:lnTo>
                  <a:pt x="3564509" y="568706"/>
                </a:lnTo>
                <a:lnTo>
                  <a:pt x="3516503" y="552577"/>
                </a:lnTo>
                <a:lnTo>
                  <a:pt x="3454780" y="532257"/>
                </a:lnTo>
                <a:lnTo>
                  <a:pt x="3406902" y="516890"/>
                </a:lnTo>
                <a:lnTo>
                  <a:pt x="3360039" y="502031"/>
                </a:lnTo>
                <a:lnTo>
                  <a:pt x="3314446" y="487934"/>
                </a:lnTo>
                <a:lnTo>
                  <a:pt x="3270630" y="474599"/>
                </a:lnTo>
                <a:lnTo>
                  <a:pt x="3228594" y="462026"/>
                </a:lnTo>
                <a:lnTo>
                  <a:pt x="3188208" y="449961"/>
                </a:lnTo>
                <a:lnTo>
                  <a:pt x="3148584" y="438277"/>
                </a:lnTo>
                <a:lnTo>
                  <a:pt x="3108452" y="426593"/>
                </a:lnTo>
                <a:lnTo>
                  <a:pt x="3066923" y="414401"/>
                </a:lnTo>
                <a:lnTo>
                  <a:pt x="3023362" y="401955"/>
                </a:lnTo>
                <a:lnTo>
                  <a:pt x="2977896" y="389255"/>
                </a:lnTo>
                <a:lnTo>
                  <a:pt x="2930779" y="376174"/>
                </a:lnTo>
                <a:lnTo>
                  <a:pt x="2882646" y="363220"/>
                </a:lnTo>
                <a:lnTo>
                  <a:pt x="2833751" y="350266"/>
                </a:lnTo>
                <a:lnTo>
                  <a:pt x="2819781" y="346710"/>
                </a:lnTo>
                <a:lnTo>
                  <a:pt x="2770759" y="334137"/>
                </a:lnTo>
                <a:lnTo>
                  <a:pt x="2722118" y="321945"/>
                </a:lnTo>
                <a:lnTo>
                  <a:pt x="2674239" y="310261"/>
                </a:lnTo>
                <a:lnTo>
                  <a:pt x="2627884" y="299212"/>
                </a:lnTo>
                <a:lnTo>
                  <a:pt x="2583180" y="288798"/>
                </a:lnTo>
                <a:lnTo>
                  <a:pt x="2540508" y="279019"/>
                </a:lnTo>
                <a:lnTo>
                  <a:pt x="2499360" y="269748"/>
                </a:lnTo>
                <a:lnTo>
                  <a:pt x="2459101" y="260731"/>
                </a:lnTo>
                <a:lnTo>
                  <a:pt x="2418207" y="251587"/>
                </a:lnTo>
                <a:lnTo>
                  <a:pt x="2376043" y="242316"/>
                </a:lnTo>
                <a:lnTo>
                  <a:pt x="2331720" y="232791"/>
                </a:lnTo>
                <a:lnTo>
                  <a:pt x="2285492" y="223012"/>
                </a:lnTo>
                <a:lnTo>
                  <a:pt x="2237740" y="213233"/>
                </a:lnTo>
                <a:lnTo>
                  <a:pt x="2188718" y="203454"/>
                </a:lnTo>
                <a:lnTo>
                  <a:pt x="2139061" y="193802"/>
                </a:lnTo>
                <a:lnTo>
                  <a:pt x="2075180" y="181864"/>
                </a:lnTo>
                <a:lnTo>
                  <a:pt x="2025777" y="172974"/>
                </a:lnTo>
                <a:lnTo>
                  <a:pt x="1977263" y="164465"/>
                </a:lnTo>
                <a:lnTo>
                  <a:pt x="1930273" y="156464"/>
                </a:lnTo>
                <a:lnTo>
                  <a:pt x="1885061" y="149098"/>
                </a:lnTo>
                <a:lnTo>
                  <a:pt x="1841754" y="142112"/>
                </a:lnTo>
                <a:lnTo>
                  <a:pt x="1800098" y="135636"/>
                </a:lnTo>
                <a:lnTo>
                  <a:pt x="1759331" y="129286"/>
                </a:lnTo>
                <a:lnTo>
                  <a:pt x="1717929" y="122936"/>
                </a:lnTo>
                <a:lnTo>
                  <a:pt x="1675130" y="116459"/>
                </a:lnTo>
                <a:lnTo>
                  <a:pt x="1630426" y="109855"/>
                </a:lnTo>
                <a:lnTo>
                  <a:pt x="1583690" y="103251"/>
                </a:lnTo>
                <a:lnTo>
                  <a:pt x="1535303" y="96520"/>
                </a:lnTo>
                <a:lnTo>
                  <a:pt x="1485773" y="90043"/>
                </a:lnTo>
                <a:lnTo>
                  <a:pt x="1435608" y="83693"/>
                </a:lnTo>
                <a:lnTo>
                  <a:pt x="1421257" y="82042"/>
                </a:lnTo>
                <a:lnTo>
                  <a:pt x="1371092" y="76073"/>
                </a:lnTo>
                <a:lnTo>
                  <a:pt x="1321181" y="70485"/>
                </a:lnTo>
                <a:lnTo>
                  <a:pt x="1272159" y="65278"/>
                </a:lnTo>
                <a:lnTo>
                  <a:pt x="1224788" y="60452"/>
                </a:lnTo>
                <a:lnTo>
                  <a:pt x="1179068" y="56007"/>
                </a:lnTo>
                <a:lnTo>
                  <a:pt x="1135507" y="51943"/>
                </a:lnTo>
                <a:lnTo>
                  <a:pt x="1093470" y="48260"/>
                </a:lnTo>
                <a:lnTo>
                  <a:pt x="1052322" y="44577"/>
                </a:lnTo>
                <a:lnTo>
                  <a:pt x="1010666" y="41021"/>
                </a:lnTo>
                <a:lnTo>
                  <a:pt x="967613" y="37337"/>
                </a:lnTo>
                <a:lnTo>
                  <a:pt x="922401" y="33782"/>
                </a:lnTo>
                <a:lnTo>
                  <a:pt x="875411" y="30226"/>
                </a:lnTo>
                <a:lnTo>
                  <a:pt x="826643" y="26797"/>
                </a:lnTo>
                <a:lnTo>
                  <a:pt x="776732" y="23622"/>
                </a:lnTo>
                <a:lnTo>
                  <a:pt x="726313" y="20701"/>
                </a:lnTo>
                <a:lnTo>
                  <a:pt x="661416" y="17272"/>
                </a:lnTo>
                <a:lnTo>
                  <a:pt x="610616" y="14986"/>
                </a:lnTo>
                <a:lnTo>
                  <a:pt x="558927" y="12954"/>
                </a:lnTo>
                <a:lnTo>
                  <a:pt x="505587" y="11176"/>
                </a:lnTo>
                <a:lnTo>
                  <a:pt x="449961" y="9652"/>
                </a:lnTo>
                <a:lnTo>
                  <a:pt x="391287" y="8255"/>
                </a:lnTo>
                <a:lnTo>
                  <a:pt x="329692" y="6858"/>
                </a:lnTo>
                <a:lnTo>
                  <a:pt x="265430" y="5461"/>
                </a:lnTo>
                <a:lnTo>
                  <a:pt x="199898" y="4064"/>
                </a:lnTo>
                <a:lnTo>
                  <a:pt x="137668" y="2794"/>
                </a:lnTo>
                <a:lnTo>
                  <a:pt x="83566" y="1651"/>
                </a:lnTo>
                <a:lnTo>
                  <a:pt x="42164" y="762"/>
                </a:lnTo>
                <a:lnTo>
                  <a:pt x="15621" y="254"/>
                </a:lnTo>
                <a:lnTo>
                  <a:pt x="3048" y="0"/>
                </a:lnTo>
                <a:lnTo>
                  <a:pt x="0" y="0"/>
                </a:lnTo>
              </a:path>
            </a:pathLst>
          </a:custGeom>
          <a:ln w="27051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1" name="bk object 591"/>
          <p:cNvSpPr/>
          <p:nvPr/>
        </p:nvSpPr>
        <p:spPr>
          <a:xfrm>
            <a:off x="3652011" y="1439925"/>
            <a:ext cx="3940810" cy="570230"/>
          </a:xfrm>
          <a:custGeom>
            <a:avLst/>
            <a:gdLst/>
            <a:ahLst/>
            <a:cxnLst/>
            <a:rect l="l" t="t" r="r" b="b"/>
            <a:pathLst>
              <a:path w="3940809" h="570230">
                <a:moveTo>
                  <a:pt x="3940683" y="569976"/>
                </a:moveTo>
                <a:lnTo>
                  <a:pt x="3939286" y="569595"/>
                </a:lnTo>
                <a:lnTo>
                  <a:pt x="3930141" y="566674"/>
                </a:lnTo>
                <a:lnTo>
                  <a:pt x="3908424" y="559815"/>
                </a:lnTo>
                <a:lnTo>
                  <a:pt x="3872484" y="548386"/>
                </a:lnTo>
                <a:lnTo>
                  <a:pt x="3823969" y="533146"/>
                </a:lnTo>
                <a:lnTo>
                  <a:pt x="3767073" y="515112"/>
                </a:lnTo>
                <a:lnTo>
                  <a:pt x="3706748" y="495935"/>
                </a:lnTo>
                <a:lnTo>
                  <a:pt x="3647186" y="477138"/>
                </a:lnTo>
                <a:lnTo>
                  <a:pt x="3590290" y="459232"/>
                </a:lnTo>
                <a:lnTo>
                  <a:pt x="3536315" y="442340"/>
                </a:lnTo>
                <a:lnTo>
                  <a:pt x="3484880" y="426465"/>
                </a:lnTo>
                <a:lnTo>
                  <a:pt x="3435604" y="411607"/>
                </a:lnTo>
                <a:lnTo>
                  <a:pt x="3387724" y="397383"/>
                </a:lnTo>
                <a:lnTo>
                  <a:pt x="3340608" y="383666"/>
                </a:lnTo>
                <a:lnTo>
                  <a:pt x="3302889" y="373125"/>
                </a:lnTo>
                <a:lnTo>
                  <a:pt x="3255771" y="360045"/>
                </a:lnTo>
                <a:lnTo>
                  <a:pt x="3208909" y="347345"/>
                </a:lnTo>
                <a:lnTo>
                  <a:pt x="3162935" y="335152"/>
                </a:lnTo>
                <a:lnTo>
                  <a:pt x="3118358" y="323596"/>
                </a:lnTo>
                <a:lnTo>
                  <a:pt x="3075686" y="312800"/>
                </a:lnTo>
                <a:lnTo>
                  <a:pt x="3034791" y="302513"/>
                </a:lnTo>
                <a:lnTo>
                  <a:pt x="2995421" y="292862"/>
                </a:lnTo>
                <a:lnTo>
                  <a:pt x="2956560" y="283337"/>
                </a:lnTo>
                <a:lnTo>
                  <a:pt x="2916936" y="273685"/>
                </a:lnTo>
                <a:lnTo>
                  <a:pt x="2875661" y="263778"/>
                </a:lnTo>
                <a:lnTo>
                  <a:pt x="2832354" y="253619"/>
                </a:lnTo>
                <a:lnTo>
                  <a:pt x="2787141" y="243204"/>
                </a:lnTo>
                <a:lnTo>
                  <a:pt x="2740533" y="232790"/>
                </a:lnTo>
                <a:lnTo>
                  <a:pt x="2692908" y="222503"/>
                </a:lnTo>
                <a:lnTo>
                  <a:pt x="2654808" y="214375"/>
                </a:lnTo>
                <a:lnTo>
                  <a:pt x="2606802" y="204470"/>
                </a:lnTo>
                <a:lnTo>
                  <a:pt x="2559304" y="194818"/>
                </a:lnTo>
                <a:lnTo>
                  <a:pt x="2512567" y="185800"/>
                </a:lnTo>
                <a:lnTo>
                  <a:pt x="2467355" y="177164"/>
                </a:lnTo>
                <a:lnTo>
                  <a:pt x="2424049" y="169290"/>
                </a:lnTo>
                <a:lnTo>
                  <a:pt x="2382647" y="161798"/>
                </a:lnTo>
                <a:lnTo>
                  <a:pt x="2342641" y="154686"/>
                </a:lnTo>
                <a:lnTo>
                  <a:pt x="2303272" y="147827"/>
                </a:lnTo>
                <a:lnTo>
                  <a:pt x="2263140" y="140843"/>
                </a:lnTo>
                <a:lnTo>
                  <a:pt x="2221229" y="133731"/>
                </a:lnTo>
                <a:lnTo>
                  <a:pt x="2177288" y="126364"/>
                </a:lnTo>
                <a:lnTo>
                  <a:pt x="2131567" y="118999"/>
                </a:lnTo>
                <a:lnTo>
                  <a:pt x="2084324" y="111760"/>
                </a:lnTo>
                <a:lnTo>
                  <a:pt x="2036190" y="104521"/>
                </a:lnTo>
                <a:lnTo>
                  <a:pt x="1997583" y="98933"/>
                </a:lnTo>
                <a:lnTo>
                  <a:pt x="1949068" y="92328"/>
                </a:lnTo>
                <a:lnTo>
                  <a:pt x="1900936" y="85851"/>
                </a:lnTo>
                <a:lnTo>
                  <a:pt x="1853818" y="79883"/>
                </a:lnTo>
                <a:lnTo>
                  <a:pt x="1808099" y="74422"/>
                </a:lnTo>
                <a:lnTo>
                  <a:pt x="1764284" y="69341"/>
                </a:lnTo>
                <a:lnTo>
                  <a:pt x="1722501" y="64643"/>
                </a:lnTo>
                <a:lnTo>
                  <a:pt x="1682114" y="60198"/>
                </a:lnTo>
                <a:lnTo>
                  <a:pt x="1642364" y="56007"/>
                </a:lnTo>
                <a:lnTo>
                  <a:pt x="1601851" y="51688"/>
                </a:lnTo>
                <a:lnTo>
                  <a:pt x="1559560" y="47371"/>
                </a:lnTo>
                <a:lnTo>
                  <a:pt x="1515364" y="42925"/>
                </a:lnTo>
                <a:lnTo>
                  <a:pt x="1469136" y="38608"/>
                </a:lnTo>
                <a:lnTo>
                  <a:pt x="1421511" y="34416"/>
                </a:lnTo>
                <a:lnTo>
                  <a:pt x="1372997" y="30479"/>
                </a:lnTo>
                <a:lnTo>
                  <a:pt x="1334135" y="27559"/>
                </a:lnTo>
                <a:lnTo>
                  <a:pt x="1285239" y="24002"/>
                </a:lnTo>
                <a:lnTo>
                  <a:pt x="1236852" y="20827"/>
                </a:lnTo>
                <a:lnTo>
                  <a:pt x="1189354" y="18034"/>
                </a:lnTo>
                <a:lnTo>
                  <a:pt x="1143380" y="15621"/>
                </a:lnTo>
                <a:lnTo>
                  <a:pt x="1099439" y="13462"/>
                </a:lnTo>
                <a:lnTo>
                  <a:pt x="1057402" y="11557"/>
                </a:lnTo>
                <a:lnTo>
                  <a:pt x="1016888" y="9778"/>
                </a:lnTo>
                <a:lnTo>
                  <a:pt x="976884" y="8127"/>
                </a:lnTo>
                <a:lnTo>
                  <a:pt x="936116" y="6603"/>
                </a:lnTo>
                <a:lnTo>
                  <a:pt x="893699" y="5079"/>
                </a:lnTo>
                <a:lnTo>
                  <a:pt x="849249" y="3683"/>
                </a:lnTo>
                <a:lnTo>
                  <a:pt x="802893" y="2412"/>
                </a:lnTo>
                <a:lnTo>
                  <a:pt x="755014" y="1397"/>
                </a:lnTo>
                <a:lnTo>
                  <a:pt x="706374" y="635"/>
                </a:lnTo>
                <a:lnTo>
                  <a:pt x="667385" y="253"/>
                </a:lnTo>
                <a:lnTo>
                  <a:pt x="618363" y="0"/>
                </a:lnTo>
                <a:lnTo>
                  <a:pt x="569087" y="126"/>
                </a:lnTo>
                <a:lnTo>
                  <a:pt x="519049" y="508"/>
                </a:lnTo>
                <a:lnTo>
                  <a:pt x="467105" y="1270"/>
                </a:lnTo>
                <a:lnTo>
                  <a:pt x="412876" y="2286"/>
                </a:lnTo>
                <a:lnTo>
                  <a:pt x="355600" y="3556"/>
                </a:lnTo>
                <a:lnTo>
                  <a:pt x="295401" y="5079"/>
                </a:lnTo>
                <a:lnTo>
                  <a:pt x="232537" y="6603"/>
                </a:lnTo>
                <a:lnTo>
                  <a:pt x="169545" y="8254"/>
                </a:lnTo>
                <a:lnTo>
                  <a:pt x="111251" y="9778"/>
                </a:lnTo>
                <a:lnTo>
                  <a:pt x="62737" y="11049"/>
                </a:lnTo>
                <a:lnTo>
                  <a:pt x="28066" y="11937"/>
                </a:lnTo>
                <a:lnTo>
                  <a:pt x="8254" y="12446"/>
                </a:lnTo>
                <a:lnTo>
                  <a:pt x="888" y="12573"/>
                </a:lnTo>
                <a:lnTo>
                  <a:pt x="0" y="12573"/>
                </a:lnTo>
              </a:path>
            </a:pathLst>
          </a:custGeom>
          <a:ln w="27051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2" name="bk object 592"/>
          <p:cNvSpPr/>
          <p:nvPr/>
        </p:nvSpPr>
        <p:spPr>
          <a:xfrm>
            <a:off x="3884295" y="1630807"/>
            <a:ext cx="3708400" cy="379095"/>
          </a:xfrm>
          <a:custGeom>
            <a:avLst/>
            <a:gdLst/>
            <a:ahLst/>
            <a:cxnLst/>
            <a:rect l="l" t="t" r="r" b="b"/>
            <a:pathLst>
              <a:path w="3708400" h="379094">
                <a:moveTo>
                  <a:pt x="3708400" y="379094"/>
                </a:moveTo>
                <a:lnTo>
                  <a:pt x="3706876" y="378713"/>
                </a:lnTo>
                <a:lnTo>
                  <a:pt x="3697351" y="376300"/>
                </a:lnTo>
                <a:lnTo>
                  <a:pt x="3674872" y="370458"/>
                </a:lnTo>
                <a:lnTo>
                  <a:pt x="3638041" y="360933"/>
                </a:lnTo>
                <a:lnTo>
                  <a:pt x="3588893" y="348106"/>
                </a:lnTo>
                <a:lnTo>
                  <a:pt x="3531997" y="333375"/>
                </a:lnTo>
                <a:lnTo>
                  <a:pt x="3472560" y="318007"/>
                </a:lnTo>
                <a:lnTo>
                  <a:pt x="3414776" y="303021"/>
                </a:lnTo>
                <a:lnTo>
                  <a:pt x="3359657" y="288925"/>
                </a:lnTo>
                <a:lnTo>
                  <a:pt x="3307460" y="275589"/>
                </a:lnTo>
                <a:lnTo>
                  <a:pt x="3257804" y="263270"/>
                </a:lnTo>
                <a:lnTo>
                  <a:pt x="3210179" y="251713"/>
                </a:lnTo>
                <a:lnTo>
                  <a:pt x="3163570" y="240664"/>
                </a:lnTo>
                <a:lnTo>
                  <a:pt x="3117341" y="230123"/>
                </a:lnTo>
                <a:lnTo>
                  <a:pt x="3102990" y="226821"/>
                </a:lnTo>
                <a:lnTo>
                  <a:pt x="3056635" y="216662"/>
                </a:lnTo>
                <a:lnTo>
                  <a:pt x="3010788" y="206755"/>
                </a:lnTo>
                <a:lnTo>
                  <a:pt x="2965957" y="197484"/>
                </a:lnTo>
                <a:lnTo>
                  <a:pt x="2922524" y="188594"/>
                </a:lnTo>
                <a:lnTo>
                  <a:pt x="2880995" y="180466"/>
                </a:lnTo>
                <a:lnTo>
                  <a:pt x="2841371" y="172846"/>
                </a:lnTo>
                <a:lnTo>
                  <a:pt x="2803016" y="165480"/>
                </a:lnTo>
                <a:lnTo>
                  <a:pt x="2764916" y="158368"/>
                </a:lnTo>
                <a:lnTo>
                  <a:pt x="2725801" y="151002"/>
                </a:lnTo>
                <a:lnTo>
                  <a:pt x="2684653" y="143509"/>
                </a:lnTo>
                <a:lnTo>
                  <a:pt x="2641727" y="135889"/>
                </a:lnTo>
                <a:lnTo>
                  <a:pt x="2596895" y="128142"/>
                </a:lnTo>
                <a:lnTo>
                  <a:pt x="2550921" y="120395"/>
                </a:lnTo>
                <a:lnTo>
                  <a:pt x="2504185" y="113029"/>
                </a:lnTo>
                <a:lnTo>
                  <a:pt x="2489707" y="110743"/>
                </a:lnTo>
                <a:lnTo>
                  <a:pt x="2442844" y="103631"/>
                </a:lnTo>
                <a:lnTo>
                  <a:pt x="2396490" y="96773"/>
                </a:lnTo>
                <a:lnTo>
                  <a:pt x="2351024" y="90423"/>
                </a:lnTo>
                <a:lnTo>
                  <a:pt x="2307081" y="84581"/>
                </a:lnTo>
                <a:lnTo>
                  <a:pt x="2265171" y="79120"/>
                </a:lnTo>
                <a:lnTo>
                  <a:pt x="2225040" y="74167"/>
                </a:lnTo>
                <a:lnTo>
                  <a:pt x="2186304" y="69468"/>
                </a:lnTo>
                <a:lnTo>
                  <a:pt x="2147824" y="64769"/>
                </a:lnTo>
                <a:lnTo>
                  <a:pt x="2108327" y="60070"/>
                </a:lnTo>
                <a:lnTo>
                  <a:pt x="2066797" y="55371"/>
                </a:lnTo>
                <a:lnTo>
                  <a:pt x="2023364" y="50545"/>
                </a:lnTo>
                <a:lnTo>
                  <a:pt x="1978278" y="45846"/>
                </a:lnTo>
                <a:lnTo>
                  <a:pt x="1931796" y="41275"/>
                </a:lnTo>
                <a:lnTo>
                  <a:pt x="1884679" y="36829"/>
                </a:lnTo>
                <a:lnTo>
                  <a:pt x="1822830" y="31622"/>
                </a:lnTo>
                <a:lnTo>
                  <a:pt x="1776094" y="27939"/>
                </a:lnTo>
                <a:lnTo>
                  <a:pt x="1730375" y="24637"/>
                </a:lnTo>
                <a:lnTo>
                  <a:pt x="1686178" y="21589"/>
                </a:lnTo>
                <a:lnTo>
                  <a:pt x="1643888" y="19050"/>
                </a:lnTo>
                <a:lnTo>
                  <a:pt x="1603628" y="16637"/>
                </a:lnTo>
                <a:lnTo>
                  <a:pt x="1564639" y="14604"/>
                </a:lnTo>
                <a:lnTo>
                  <a:pt x="1526031" y="12445"/>
                </a:lnTo>
                <a:lnTo>
                  <a:pt x="1486153" y="10413"/>
                </a:lnTo>
                <a:lnTo>
                  <a:pt x="1444497" y="8381"/>
                </a:lnTo>
                <a:lnTo>
                  <a:pt x="1400809" y="6476"/>
                </a:lnTo>
                <a:lnTo>
                  <a:pt x="1355470" y="4825"/>
                </a:lnTo>
                <a:lnTo>
                  <a:pt x="1308734" y="3301"/>
                </a:lnTo>
                <a:lnTo>
                  <a:pt x="1261490" y="2031"/>
                </a:lnTo>
                <a:lnTo>
                  <a:pt x="1246885" y="1777"/>
                </a:lnTo>
                <a:lnTo>
                  <a:pt x="1199514" y="888"/>
                </a:lnTo>
                <a:lnTo>
                  <a:pt x="1152525" y="380"/>
                </a:lnTo>
                <a:lnTo>
                  <a:pt x="1106677" y="0"/>
                </a:lnTo>
                <a:lnTo>
                  <a:pt x="1062481" y="0"/>
                </a:lnTo>
                <a:lnTo>
                  <a:pt x="1020063" y="253"/>
                </a:lnTo>
                <a:lnTo>
                  <a:pt x="979677" y="634"/>
                </a:lnTo>
                <a:lnTo>
                  <a:pt x="940688" y="1015"/>
                </a:lnTo>
                <a:lnTo>
                  <a:pt x="901953" y="1523"/>
                </a:lnTo>
                <a:lnTo>
                  <a:pt x="862076" y="2158"/>
                </a:lnTo>
                <a:lnTo>
                  <a:pt x="820419" y="2920"/>
                </a:lnTo>
                <a:lnTo>
                  <a:pt x="776731" y="3937"/>
                </a:lnTo>
                <a:lnTo>
                  <a:pt x="731265" y="5206"/>
                </a:lnTo>
                <a:lnTo>
                  <a:pt x="684656" y="6730"/>
                </a:lnTo>
                <a:lnTo>
                  <a:pt x="637413" y="8635"/>
                </a:lnTo>
                <a:lnTo>
                  <a:pt x="622680" y="9397"/>
                </a:lnTo>
                <a:lnTo>
                  <a:pt x="575437" y="11683"/>
                </a:lnTo>
                <a:lnTo>
                  <a:pt x="527812" y="14223"/>
                </a:lnTo>
                <a:lnTo>
                  <a:pt x="479297" y="17271"/>
                </a:lnTo>
                <a:lnTo>
                  <a:pt x="429005" y="20700"/>
                </a:lnTo>
                <a:lnTo>
                  <a:pt x="376174" y="24510"/>
                </a:lnTo>
                <a:lnTo>
                  <a:pt x="320420" y="28701"/>
                </a:lnTo>
                <a:lnTo>
                  <a:pt x="261746" y="33400"/>
                </a:lnTo>
                <a:lnTo>
                  <a:pt x="200787" y="38226"/>
                </a:lnTo>
                <a:lnTo>
                  <a:pt x="140842" y="42925"/>
                </a:lnTo>
                <a:lnTo>
                  <a:pt x="87121" y="47116"/>
                </a:lnTo>
                <a:lnTo>
                  <a:pt x="44830" y="50418"/>
                </a:lnTo>
                <a:lnTo>
                  <a:pt x="17017" y="52704"/>
                </a:lnTo>
                <a:lnTo>
                  <a:pt x="3428" y="53720"/>
                </a:lnTo>
                <a:lnTo>
                  <a:pt x="126" y="5397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3" name="bk object 593"/>
          <p:cNvSpPr/>
          <p:nvPr/>
        </p:nvSpPr>
        <p:spPr>
          <a:xfrm>
            <a:off x="4116578" y="1791207"/>
            <a:ext cx="3476625" cy="219075"/>
          </a:xfrm>
          <a:custGeom>
            <a:avLst/>
            <a:gdLst/>
            <a:ahLst/>
            <a:cxnLst/>
            <a:rect l="l" t="t" r="r" b="b"/>
            <a:pathLst>
              <a:path w="3476625" h="219075">
                <a:moveTo>
                  <a:pt x="3476117" y="218693"/>
                </a:moveTo>
                <a:lnTo>
                  <a:pt x="3474466" y="218439"/>
                </a:lnTo>
                <a:lnTo>
                  <a:pt x="3464687" y="216534"/>
                </a:lnTo>
                <a:lnTo>
                  <a:pt x="3441446" y="211962"/>
                </a:lnTo>
                <a:lnTo>
                  <a:pt x="3403600" y="204596"/>
                </a:lnTo>
                <a:lnTo>
                  <a:pt x="3353943" y="194944"/>
                </a:lnTo>
                <a:lnTo>
                  <a:pt x="3297301" y="183895"/>
                </a:lnTo>
                <a:lnTo>
                  <a:pt x="3239262" y="172465"/>
                </a:lnTo>
                <a:lnTo>
                  <a:pt x="3183254" y="161543"/>
                </a:lnTo>
                <a:lnTo>
                  <a:pt x="3130169" y="151383"/>
                </a:lnTo>
                <a:lnTo>
                  <a:pt x="3079877" y="141858"/>
                </a:lnTo>
                <a:lnTo>
                  <a:pt x="3031998" y="133095"/>
                </a:lnTo>
                <a:lnTo>
                  <a:pt x="2985897" y="124967"/>
                </a:lnTo>
                <a:lnTo>
                  <a:pt x="2940557" y="117220"/>
                </a:lnTo>
                <a:lnTo>
                  <a:pt x="2902966" y="110997"/>
                </a:lnTo>
                <a:lnTo>
                  <a:pt x="2857754" y="103886"/>
                </a:lnTo>
                <a:lnTo>
                  <a:pt x="2812923" y="97154"/>
                </a:lnTo>
                <a:lnTo>
                  <a:pt x="2769235" y="90804"/>
                </a:lnTo>
                <a:lnTo>
                  <a:pt x="2726944" y="84962"/>
                </a:lnTo>
                <a:lnTo>
                  <a:pt x="2686812" y="79501"/>
                </a:lnTo>
                <a:lnTo>
                  <a:pt x="2648330" y="74549"/>
                </a:lnTo>
                <a:lnTo>
                  <a:pt x="2611120" y="69850"/>
                </a:lnTo>
                <a:lnTo>
                  <a:pt x="2573781" y="65024"/>
                </a:lnTo>
                <a:lnTo>
                  <a:pt x="2535047" y="60325"/>
                </a:lnTo>
                <a:lnTo>
                  <a:pt x="2494406" y="55371"/>
                </a:lnTo>
                <a:lnTo>
                  <a:pt x="2451862" y="50545"/>
                </a:lnTo>
                <a:lnTo>
                  <a:pt x="2407666" y="45846"/>
                </a:lnTo>
                <a:lnTo>
                  <a:pt x="2362454" y="41147"/>
                </a:lnTo>
                <a:lnTo>
                  <a:pt x="2279015" y="33400"/>
                </a:lnTo>
                <a:lnTo>
                  <a:pt x="2233803" y="29717"/>
                </a:lnTo>
                <a:lnTo>
                  <a:pt x="2189734" y="26288"/>
                </a:lnTo>
                <a:lnTo>
                  <a:pt x="2147316" y="23113"/>
                </a:lnTo>
                <a:lnTo>
                  <a:pt x="2106803" y="20446"/>
                </a:lnTo>
                <a:lnTo>
                  <a:pt x="2068068" y="18033"/>
                </a:lnTo>
                <a:lnTo>
                  <a:pt x="1993138" y="13588"/>
                </a:lnTo>
                <a:lnTo>
                  <a:pt x="1954149" y="11302"/>
                </a:lnTo>
                <a:lnTo>
                  <a:pt x="1913255" y="9143"/>
                </a:lnTo>
                <a:lnTo>
                  <a:pt x="1870456" y="7112"/>
                </a:lnTo>
                <a:lnTo>
                  <a:pt x="1826006" y="5333"/>
                </a:lnTo>
                <a:lnTo>
                  <a:pt x="1780539" y="3682"/>
                </a:lnTo>
                <a:lnTo>
                  <a:pt x="1696847" y="1524"/>
                </a:lnTo>
                <a:lnTo>
                  <a:pt x="1651508" y="762"/>
                </a:lnTo>
                <a:lnTo>
                  <a:pt x="1607312" y="253"/>
                </a:lnTo>
                <a:lnTo>
                  <a:pt x="1564767" y="0"/>
                </a:lnTo>
                <a:lnTo>
                  <a:pt x="1524127" y="0"/>
                </a:lnTo>
                <a:lnTo>
                  <a:pt x="1485392" y="126"/>
                </a:lnTo>
                <a:lnTo>
                  <a:pt x="1447927" y="380"/>
                </a:lnTo>
                <a:lnTo>
                  <a:pt x="1410208" y="634"/>
                </a:lnTo>
                <a:lnTo>
                  <a:pt x="1371219" y="1015"/>
                </a:lnTo>
                <a:lnTo>
                  <a:pt x="1330325" y="1650"/>
                </a:lnTo>
                <a:lnTo>
                  <a:pt x="1287399" y="2412"/>
                </a:lnTo>
                <a:lnTo>
                  <a:pt x="1242949" y="3555"/>
                </a:lnTo>
                <a:lnTo>
                  <a:pt x="1197610" y="4952"/>
                </a:lnTo>
                <a:lnTo>
                  <a:pt x="1159510" y="6476"/>
                </a:lnTo>
                <a:lnTo>
                  <a:pt x="1113789" y="8381"/>
                </a:lnTo>
                <a:lnTo>
                  <a:pt x="1068577" y="10667"/>
                </a:lnTo>
                <a:lnTo>
                  <a:pt x="1024382" y="13080"/>
                </a:lnTo>
                <a:lnTo>
                  <a:pt x="981963" y="15620"/>
                </a:lnTo>
                <a:lnTo>
                  <a:pt x="941451" y="18287"/>
                </a:lnTo>
                <a:lnTo>
                  <a:pt x="902843" y="21081"/>
                </a:lnTo>
                <a:lnTo>
                  <a:pt x="865377" y="23749"/>
                </a:lnTo>
                <a:lnTo>
                  <a:pt x="788924" y="29463"/>
                </a:lnTo>
                <a:lnTo>
                  <a:pt x="748157" y="32765"/>
                </a:lnTo>
                <a:lnTo>
                  <a:pt x="705358" y="36449"/>
                </a:lnTo>
                <a:lnTo>
                  <a:pt x="661162" y="40512"/>
                </a:lnTo>
                <a:lnTo>
                  <a:pt x="615950" y="44957"/>
                </a:lnTo>
                <a:lnTo>
                  <a:pt x="532511" y="53975"/>
                </a:lnTo>
                <a:lnTo>
                  <a:pt x="486791" y="59308"/>
                </a:lnTo>
                <a:lnTo>
                  <a:pt x="440055" y="65024"/>
                </a:lnTo>
                <a:lnTo>
                  <a:pt x="391413" y="71374"/>
                </a:lnTo>
                <a:lnTo>
                  <a:pt x="340233" y="78231"/>
                </a:lnTo>
                <a:lnTo>
                  <a:pt x="286258" y="85725"/>
                </a:lnTo>
                <a:lnTo>
                  <a:pt x="229235" y="93725"/>
                </a:lnTo>
                <a:lnTo>
                  <a:pt x="170561" y="101853"/>
                </a:lnTo>
                <a:lnTo>
                  <a:pt x="114173" y="109854"/>
                </a:lnTo>
                <a:lnTo>
                  <a:pt x="65786" y="116586"/>
                </a:lnTo>
                <a:lnTo>
                  <a:pt x="30099" y="121665"/>
                </a:lnTo>
                <a:lnTo>
                  <a:pt x="9017" y="124587"/>
                </a:lnTo>
                <a:lnTo>
                  <a:pt x="888" y="125729"/>
                </a:lnTo>
                <a:lnTo>
                  <a:pt x="0" y="12585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4" name="bk object 594"/>
          <p:cNvSpPr/>
          <p:nvPr/>
        </p:nvSpPr>
        <p:spPr>
          <a:xfrm>
            <a:off x="4348860" y="1914144"/>
            <a:ext cx="3244215" cy="235585"/>
          </a:xfrm>
          <a:custGeom>
            <a:avLst/>
            <a:gdLst/>
            <a:ahLst/>
            <a:cxnLst/>
            <a:rect l="l" t="t" r="r" b="b"/>
            <a:pathLst>
              <a:path w="3244215" h="235585">
                <a:moveTo>
                  <a:pt x="3243834" y="95757"/>
                </a:moveTo>
                <a:lnTo>
                  <a:pt x="3242183" y="95630"/>
                </a:lnTo>
                <a:lnTo>
                  <a:pt x="3231895" y="94360"/>
                </a:lnTo>
                <a:lnTo>
                  <a:pt x="3207892" y="91312"/>
                </a:lnTo>
                <a:lnTo>
                  <a:pt x="3169412" y="86613"/>
                </a:lnTo>
                <a:lnTo>
                  <a:pt x="3119500" y="80390"/>
                </a:lnTo>
                <a:lnTo>
                  <a:pt x="3063493" y="73532"/>
                </a:lnTo>
                <a:lnTo>
                  <a:pt x="3007106" y="66547"/>
                </a:lnTo>
                <a:lnTo>
                  <a:pt x="2953004" y="59816"/>
                </a:lnTo>
                <a:lnTo>
                  <a:pt x="2902077" y="53720"/>
                </a:lnTo>
                <a:lnTo>
                  <a:pt x="2853816" y="48132"/>
                </a:lnTo>
                <a:lnTo>
                  <a:pt x="2807842" y="43052"/>
                </a:lnTo>
                <a:lnTo>
                  <a:pt x="2763266" y="38480"/>
                </a:lnTo>
                <a:lnTo>
                  <a:pt x="2719069" y="34162"/>
                </a:lnTo>
                <a:lnTo>
                  <a:pt x="2658871" y="28955"/>
                </a:lnTo>
                <a:lnTo>
                  <a:pt x="2615311" y="25400"/>
                </a:lnTo>
                <a:lnTo>
                  <a:pt x="2572766" y="22225"/>
                </a:lnTo>
                <a:lnTo>
                  <a:pt x="2531998" y="19430"/>
                </a:lnTo>
                <a:lnTo>
                  <a:pt x="2493137" y="17017"/>
                </a:lnTo>
                <a:lnTo>
                  <a:pt x="2419985" y="12826"/>
                </a:lnTo>
                <a:lnTo>
                  <a:pt x="2345182" y="8762"/>
                </a:lnTo>
                <a:lnTo>
                  <a:pt x="2305049" y="6857"/>
                </a:lnTo>
                <a:lnTo>
                  <a:pt x="2263013" y="5079"/>
                </a:lnTo>
                <a:lnTo>
                  <a:pt x="2219706" y="3555"/>
                </a:lnTo>
                <a:lnTo>
                  <a:pt x="2175637" y="2285"/>
                </a:lnTo>
                <a:lnTo>
                  <a:pt x="2115185" y="1015"/>
                </a:lnTo>
                <a:lnTo>
                  <a:pt x="2071497" y="380"/>
                </a:lnTo>
                <a:lnTo>
                  <a:pt x="2028952" y="0"/>
                </a:lnTo>
                <a:lnTo>
                  <a:pt x="1987930" y="0"/>
                </a:lnTo>
                <a:lnTo>
                  <a:pt x="1949068" y="126"/>
                </a:lnTo>
                <a:lnTo>
                  <a:pt x="1911858" y="380"/>
                </a:lnTo>
                <a:lnTo>
                  <a:pt x="1875789" y="761"/>
                </a:lnTo>
                <a:lnTo>
                  <a:pt x="1839087" y="1142"/>
                </a:lnTo>
                <a:lnTo>
                  <a:pt x="1800860" y="1650"/>
                </a:lnTo>
                <a:lnTo>
                  <a:pt x="1760727" y="2412"/>
                </a:lnTo>
                <a:lnTo>
                  <a:pt x="1718690" y="3555"/>
                </a:lnTo>
                <a:lnTo>
                  <a:pt x="1675256" y="4825"/>
                </a:lnTo>
                <a:lnTo>
                  <a:pt x="1631188" y="6476"/>
                </a:lnTo>
                <a:lnTo>
                  <a:pt x="1570863" y="9143"/>
                </a:lnTo>
                <a:lnTo>
                  <a:pt x="1527302" y="11556"/>
                </a:lnTo>
                <a:lnTo>
                  <a:pt x="1484756" y="13969"/>
                </a:lnTo>
                <a:lnTo>
                  <a:pt x="1443863" y="16636"/>
                </a:lnTo>
                <a:lnTo>
                  <a:pt x="1405001" y="19430"/>
                </a:lnTo>
                <a:lnTo>
                  <a:pt x="1331976" y="24891"/>
                </a:lnTo>
                <a:lnTo>
                  <a:pt x="1295400" y="27685"/>
                </a:lnTo>
                <a:lnTo>
                  <a:pt x="1257300" y="30733"/>
                </a:lnTo>
                <a:lnTo>
                  <a:pt x="1217294" y="34162"/>
                </a:lnTo>
                <a:lnTo>
                  <a:pt x="1175385" y="38100"/>
                </a:lnTo>
                <a:lnTo>
                  <a:pt x="1132204" y="42290"/>
                </a:lnTo>
                <a:lnTo>
                  <a:pt x="1088263" y="46862"/>
                </a:lnTo>
                <a:lnTo>
                  <a:pt x="1072261" y="48513"/>
                </a:lnTo>
                <a:lnTo>
                  <a:pt x="1028318" y="53593"/>
                </a:lnTo>
                <a:lnTo>
                  <a:pt x="984885" y="58800"/>
                </a:lnTo>
                <a:lnTo>
                  <a:pt x="942593" y="64134"/>
                </a:lnTo>
                <a:lnTo>
                  <a:pt x="902080" y="69468"/>
                </a:lnTo>
                <a:lnTo>
                  <a:pt x="863473" y="74675"/>
                </a:lnTo>
                <a:lnTo>
                  <a:pt x="790955" y="85089"/>
                </a:lnTo>
                <a:lnTo>
                  <a:pt x="754761" y="90296"/>
                </a:lnTo>
                <a:lnTo>
                  <a:pt x="716914" y="95884"/>
                </a:lnTo>
                <a:lnTo>
                  <a:pt x="677163" y="101980"/>
                </a:lnTo>
                <a:lnTo>
                  <a:pt x="635635" y="108584"/>
                </a:lnTo>
                <a:lnTo>
                  <a:pt x="592836" y="115696"/>
                </a:lnTo>
                <a:lnTo>
                  <a:pt x="549275" y="123189"/>
                </a:lnTo>
                <a:lnTo>
                  <a:pt x="489838" y="133857"/>
                </a:lnTo>
                <a:lnTo>
                  <a:pt x="446024" y="142112"/>
                </a:lnTo>
                <a:lnTo>
                  <a:pt x="401319" y="150875"/>
                </a:lnTo>
                <a:lnTo>
                  <a:pt x="354584" y="160273"/>
                </a:lnTo>
                <a:lnTo>
                  <a:pt x="305308" y="170433"/>
                </a:lnTo>
                <a:lnTo>
                  <a:pt x="253111" y="181482"/>
                </a:lnTo>
                <a:lnTo>
                  <a:pt x="198247" y="193166"/>
                </a:lnTo>
                <a:lnTo>
                  <a:pt x="142366" y="204977"/>
                </a:lnTo>
                <a:lnTo>
                  <a:pt x="90297" y="216026"/>
                </a:lnTo>
                <a:lnTo>
                  <a:pt x="47625" y="225043"/>
                </a:lnTo>
                <a:lnTo>
                  <a:pt x="18668" y="231139"/>
                </a:lnTo>
                <a:lnTo>
                  <a:pt x="3937" y="234314"/>
                </a:lnTo>
                <a:lnTo>
                  <a:pt x="0" y="23520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5" name="bk object 595"/>
          <p:cNvSpPr/>
          <p:nvPr/>
        </p:nvSpPr>
        <p:spPr>
          <a:xfrm>
            <a:off x="4581144" y="1991232"/>
            <a:ext cx="3011805" cy="390525"/>
          </a:xfrm>
          <a:custGeom>
            <a:avLst/>
            <a:gdLst/>
            <a:ahLst/>
            <a:cxnLst/>
            <a:rect l="l" t="t" r="r" b="b"/>
            <a:pathLst>
              <a:path w="3011804" h="390525">
                <a:moveTo>
                  <a:pt x="3011551" y="18668"/>
                </a:moveTo>
                <a:lnTo>
                  <a:pt x="3009773" y="18668"/>
                </a:lnTo>
                <a:lnTo>
                  <a:pt x="2999231" y="18161"/>
                </a:lnTo>
                <a:lnTo>
                  <a:pt x="2974594" y="17144"/>
                </a:lnTo>
                <a:lnTo>
                  <a:pt x="2935604" y="15366"/>
                </a:lnTo>
                <a:lnTo>
                  <a:pt x="2885694" y="13207"/>
                </a:lnTo>
                <a:lnTo>
                  <a:pt x="2830829" y="10921"/>
                </a:lnTo>
                <a:lnTo>
                  <a:pt x="2776347" y="8508"/>
                </a:lnTo>
                <a:lnTo>
                  <a:pt x="2724530" y="6350"/>
                </a:lnTo>
                <a:lnTo>
                  <a:pt x="2675635" y="4444"/>
                </a:lnTo>
                <a:lnTo>
                  <a:pt x="2629534" y="2920"/>
                </a:lnTo>
                <a:lnTo>
                  <a:pt x="2585465" y="1650"/>
                </a:lnTo>
                <a:lnTo>
                  <a:pt x="2542412" y="762"/>
                </a:lnTo>
                <a:lnTo>
                  <a:pt x="2502915" y="253"/>
                </a:lnTo>
                <a:lnTo>
                  <a:pt x="2460244" y="0"/>
                </a:lnTo>
                <a:lnTo>
                  <a:pt x="2417953" y="0"/>
                </a:lnTo>
                <a:lnTo>
                  <a:pt x="2376931" y="253"/>
                </a:lnTo>
                <a:lnTo>
                  <a:pt x="2337561" y="762"/>
                </a:lnTo>
                <a:lnTo>
                  <a:pt x="2264663" y="2158"/>
                </a:lnTo>
                <a:lnTo>
                  <a:pt x="2193925" y="3937"/>
                </a:lnTo>
                <a:lnTo>
                  <a:pt x="2156459" y="4952"/>
                </a:lnTo>
                <a:lnTo>
                  <a:pt x="2116962" y="6350"/>
                </a:lnTo>
                <a:lnTo>
                  <a:pt x="2075814" y="8000"/>
                </a:lnTo>
                <a:lnTo>
                  <a:pt x="2033651" y="9905"/>
                </a:lnTo>
                <a:lnTo>
                  <a:pt x="1994280" y="12064"/>
                </a:lnTo>
                <a:lnTo>
                  <a:pt x="1951608" y="14604"/>
                </a:lnTo>
                <a:lnTo>
                  <a:pt x="1909571" y="17399"/>
                </a:lnTo>
                <a:lnTo>
                  <a:pt x="1868551" y="20319"/>
                </a:lnTo>
                <a:lnTo>
                  <a:pt x="1829307" y="23494"/>
                </a:lnTo>
                <a:lnTo>
                  <a:pt x="1756664" y="29717"/>
                </a:lnTo>
                <a:lnTo>
                  <a:pt x="1686305" y="36194"/>
                </a:lnTo>
                <a:lnTo>
                  <a:pt x="1609597" y="43687"/>
                </a:lnTo>
                <a:lnTo>
                  <a:pt x="1568703" y="48005"/>
                </a:lnTo>
                <a:lnTo>
                  <a:pt x="1526666" y="52831"/>
                </a:lnTo>
                <a:lnTo>
                  <a:pt x="1487551" y="57530"/>
                </a:lnTo>
                <a:lnTo>
                  <a:pt x="1445259" y="62864"/>
                </a:lnTo>
                <a:lnTo>
                  <a:pt x="1403350" y="68452"/>
                </a:lnTo>
                <a:lnTo>
                  <a:pt x="1362709" y="74167"/>
                </a:lnTo>
                <a:lnTo>
                  <a:pt x="1323720" y="79882"/>
                </a:lnTo>
                <a:lnTo>
                  <a:pt x="1251584" y="90931"/>
                </a:lnTo>
                <a:lnTo>
                  <a:pt x="1181861" y="101980"/>
                </a:lnTo>
                <a:lnTo>
                  <a:pt x="1105789" y="114680"/>
                </a:lnTo>
                <a:lnTo>
                  <a:pt x="1065276" y="121792"/>
                </a:lnTo>
                <a:lnTo>
                  <a:pt x="1023619" y="129286"/>
                </a:lnTo>
                <a:lnTo>
                  <a:pt x="985011" y="136525"/>
                </a:lnTo>
                <a:lnTo>
                  <a:pt x="943101" y="144779"/>
                </a:lnTo>
                <a:lnTo>
                  <a:pt x="901700" y="153162"/>
                </a:lnTo>
                <a:lnTo>
                  <a:pt x="861440" y="161543"/>
                </a:lnTo>
                <a:lnTo>
                  <a:pt x="822959" y="169799"/>
                </a:lnTo>
                <a:lnTo>
                  <a:pt x="751713" y="185674"/>
                </a:lnTo>
                <a:lnTo>
                  <a:pt x="717676" y="193293"/>
                </a:lnTo>
                <a:lnTo>
                  <a:pt x="646302" y="209803"/>
                </a:lnTo>
                <a:lnTo>
                  <a:pt x="607948" y="218947"/>
                </a:lnTo>
                <a:lnTo>
                  <a:pt x="567816" y="228726"/>
                </a:lnTo>
                <a:lnTo>
                  <a:pt x="526795" y="239013"/>
                </a:lnTo>
                <a:lnTo>
                  <a:pt x="488822" y="248792"/>
                </a:lnTo>
                <a:lnTo>
                  <a:pt x="447420" y="259841"/>
                </a:lnTo>
                <a:lnTo>
                  <a:pt x="405764" y="271144"/>
                </a:lnTo>
                <a:lnTo>
                  <a:pt x="363219" y="283082"/>
                </a:lnTo>
                <a:lnTo>
                  <a:pt x="318642" y="295909"/>
                </a:lnTo>
                <a:lnTo>
                  <a:pt x="271525" y="309625"/>
                </a:lnTo>
                <a:lnTo>
                  <a:pt x="221614" y="324484"/>
                </a:lnTo>
                <a:lnTo>
                  <a:pt x="169163" y="340105"/>
                </a:lnTo>
                <a:lnTo>
                  <a:pt x="116585" y="355600"/>
                </a:lnTo>
                <a:lnTo>
                  <a:pt x="69468" y="369696"/>
                </a:lnTo>
                <a:lnTo>
                  <a:pt x="33019" y="380491"/>
                </a:lnTo>
                <a:lnTo>
                  <a:pt x="10540" y="387222"/>
                </a:lnTo>
                <a:lnTo>
                  <a:pt x="1269" y="389889"/>
                </a:lnTo>
                <a:lnTo>
                  <a:pt x="0" y="3902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6" name="bk object 596"/>
          <p:cNvSpPr/>
          <p:nvPr/>
        </p:nvSpPr>
        <p:spPr>
          <a:xfrm>
            <a:off x="4813300" y="2009901"/>
            <a:ext cx="2779395" cy="603885"/>
          </a:xfrm>
          <a:custGeom>
            <a:avLst/>
            <a:gdLst/>
            <a:ahLst/>
            <a:cxnLst/>
            <a:rect l="l" t="t" r="r" b="b"/>
            <a:pathLst>
              <a:path w="2779395" h="603885">
                <a:moveTo>
                  <a:pt x="2779395" y="0"/>
                </a:moveTo>
                <a:lnTo>
                  <a:pt x="2777617" y="126"/>
                </a:lnTo>
                <a:lnTo>
                  <a:pt x="2766822" y="635"/>
                </a:lnTo>
                <a:lnTo>
                  <a:pt x="2741803" y="1905"/>
                </a:lnTo>
                <a:lnTo>
                  <a:pt x="2702559" y="3683"/>
                </a:lnTo>
                <a:lnTo>
                  <a:pt x="2653156" y="6096"/>
                </a:lnTo>
                <a:lnTo>
                  <a:pt x="2599817" y="8636"/>
                </a:lnTo>
                <a:lnTo>
                  <a:pt x="2547493" y="11175"/>
                </a:lnTo>
                <a:lnTo>
                  <a:pt x="2498090" y="13588"/>
                </a:lnTo>
                <a:lnTo>
                  <a:pt x="2451607" y="16128"/>
                </a:lnTo>
                <a:lnTo>
                  <a:pt x="2407793" y="18669"/>
                </a:lnTo>
                <a:lnTo>
                  <a:pt x="2365629" y="21462"/>
                </a:lnTo>
                <a:lnTo>
                  <a:pt x="2324100" y="24511"/>
                </a:lnTo>
                <a:lnTo>
                  <a:pt x="2303145" y="26288"/>
                </a:lnTo>
                <a:lnTo>
                  <a:pt x="2261870" y="29718"/>
                </a:lnTo>
                <a:lnTo>
                  <a:pt x="2221229" y="33527"/>
                </a:lnTo>
                <a:lnTo>
                  <a:pt x="2181732" y="37337"/>
                </a:lnTo>
                <a:lnTo>
                  <a:pt x="2108454" y="45212"/>
                </a:lnTo>
                <a:lnTo>
                  <a:pt x="2074418" y="49149"/>
                </a:lnTo>
                <a:lnTo>
                  <a:pt x="2040763" y="52959"/>
                </a:lnTo>
                <a:lnTo>
                  <a:pt x="1969389" y="61468"/>
                </a:lnTo>
                <a:lnTo>
                  <a:pt x="1930907" y="66421"/>
                </a:lnTo>
                <a:lnTo>
                  <a:pt x="1890902" y="71755"/>
                </a:lnTo>
                <a:lnTo>
                  <a:pt x="1850135" y="77597"/>
                </a:lnTo>
                <a:lnTo>
                  <a:pt x="1788414" y="86868"/>
                </a:lnTo>
                <a:lnTo>
                  <a:pt x="1748154" y="93218"/>
                </a:lnTo>
                <a:lnTo>
                  <a:pt x="1709039" y="99822"/>
                </a:lnTo>
                <a:lnTo>
                  <a:pt x="1636395" y="112522"/>
                </a:lnTo>
                <a:lnTo>
                  <a:pt x="1569339" y="124713"/>
                </a:lnTo>
                <a:lnTo>
                  <a:pt x="1498727" y="137922"/>
                </a:lnTo>
                <a:lnTo>
                  <a:pt x="1460627" y="145414"/>
                </a:lnTo>
                <a:lnTo>
                  <a:pt x="1421129" y="153415"/>
                </a:lnTo>
                <a:lnTo>
                  <a:pt x="1380871" y="161925"/>
                </a:lnTo>
                <a:lnTo>
                  <a:pt x="1319784" y="175260"/>
                </a:lnTo>
                <a:lnTo>
                  <a:pt x="1280033" y="184403"/>
                </a:lnTo>
                <a:lnTo>
                  <a:pt x="1241425" y="193421"/>
                </a:lnTo>
                <a:lnTo>
                  <a:pt x="1169797" y="210947"/>
                </a:lnTo>
                <a:lnTo>
                  <a:pt x="1103757" y="227584"/>
                </a:lnTo>
                <a:lnTo>
                  <a:pt x="1034161" y="245490"/>
                </a:lnTo>
                <a:lnTo>
                  <a:pt x="996696" y="255524"/>
                </a:lnTo>
                <a:lnTo>
                  <a:pt x="957707" y="266064"/>
                </a:lnTo>
                <a:lnTo>
                  <a:pt x="918083" y="277240"/>
                </a:lnTo>
                <a:lnTo>
                  <a:pt x="858138" y="294639"/>
                </a:lnTo>
                <a:lnTo>
                  <a:pt x="819023" y="306324"/>
                </a:lnTo>
                <a:lnTo>
                  <a:pt x="781050" y="317881"/>
                </a:lnTo>
                <a:lnTo>
                  <a:pt x="710819" y="340106"/>
                </a:lnTo>
                <a:lnTo>
                  <a:pt x="645922" y="361188"/>
                </a:lnTo>
                <a:lnTo>
                  <a:pt x="612775" y="371983"/>
                </a:lnTo>
                <a:lnTo>
                  <a:pt x="541020" y="396113"/>
                </a:lnTo>
                <a:lnTo>
                  <a:pt x="502920" y="409321"/>
                </a:lnTo>
                <a:lnTo>
                  <a:pt x="464058" y="423037"/>
                </a:lnTo>
                <a:lnTo>
                  <a:pt x="405384" y="444373"/>
                </a:lnTo>
                <a:lnTo>
                  <a:pt x="366140" y="458977"/>
                </a:lnTo>
                <a:lnTo>
                  <a:pt x="326009" y="474345"/>
                </a:lnTo>
                <a:lnTo>
                  <a:pt x="283972" y="490727"/>
                </a:lnTo>
                <a:lnTo>
                  <a:pt x="239395" y="508381"/>
                </a:lnTo>
                <a:lnTo>
                  <a:pt x="192024" y="527176"/>
                </a:lnTo>
                <a:lnTo>
                  <a:pt x="142494" y="546988"/>
                </a:lnTo>
                <a:lnTo>
                  <a:pt x="93979" y="566420"/>
                </a:lnTo>
                <a:lnTo>
                  <a:pt x="52070" y="583057"/>
                </a:lnTo>
                <a:lnTo>
                  <a:pt x="21844" y="595249"/>
                </a:lnTo>
                <a:lnTo>
                  <a:pt x="5334" y="601852"/>
                </a:lnTo>
                <a:lnTo>
                  <a:pt x="253" y="603885"/>
                </a:lnTo>
                <a:lnTo>
                  <a:pt x="0" y="60388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7" name="bk object 597"/>
          <p:cNvSpPr/>
          <p:nvPr/>
        </p:nvSpPr>
        <p:spPr>
          <a:xfrm>
            <a:off x="5277865" y="2009901"/>
            <a:ext cx="2315210" cy="1068705"/>
          </a:xfrm>
          <a:custGeom>
            <a:avLst/>
            <a:gdLst/>
            <a:ahLst/>
            <a:cxnLst/>
            <a:rect l="l" t="t" r="r" b="b"/>
            <a:pathLst>
              <a:path w="2315209" h="1068705">
                <a:moveTo>
                  <a:pt x="2314829" y="0"/>
                </a:moveTo>
                <a:lnTo>
                  <a:pt x="2313051" y="508"/>
                </a:lnTo>
                <a:lnTo>
                  <a:pt x="2302129" y="3556"/>
                </a:lnTo>
                <a:lnTo>
                  <a:pt x="2277364" y="10287"/>
                </a:lnTo>
                <a:lnTo>
                  <a:pt x="2239264" y="20700"/>
                </a:lnTo>
                <a:lnTo>
                  <a:pt x="2192655" y="33400"/>
                </a:lnTo>
                <a:lnTo>
                  <a:pt x="2143760" y="46736"/>
                </a:lnTo>
                <a:lnTo>
                  <a:pt x="2096897" y="59562"/>
                </a:lnTo>
                <a:lnTo>
                  <a:pt x="2052955" y="71627"/>
                </a:lnTo>
                <a:lnTo>
                  <a:pt x="2011680" y="83312"/>
                </a:lnTo>
                <a:lnTo>
                  <a:pt x="1972690" y="94614"/>
                </a:lnTo>
                <a:lnTo>
                  <a:pt x="1934844" y="105790"/>
                </a:lnTo>
                <a:lnTo>
                  <a:pt x="1865757" y="127126"/>
                </a:lnTo>
                <a:lnTo>
                  <a:pt x="1828927" y="138937"/>
                </a:lnTo>
                <a:lnTo>
                  <a:pt x="1759839" y="161925"/>
                </a:lnTo>
                <a:lnTo>
                  <a:pt x="1697736" y="183261"/>
                </a:lnTo>
                <a:lnTo>
                  <a:pt x="1667256" y="193801"/>
                </a:lnTo>
                <a:lnTo>
                  <a:pt x="1601597" y="217043"/>
                </a:lnTo>
                <a:lnTo>
                  <a:pt x="1529968" y="243459"/>
                </a:lnTo>
                <a:lnTo>
                  <a:pt x="1462532" y="269239"/>
                </a:lnTo>
                <a:lnTo>
                  <a:pt x="1426717" y="283463"/>
                </a:lnTo>
                <a:lnTo>
                  <a:pt x="1359281" y="310896"/>
                </a:lnTo>
                <a:lnTo>
                  <a:pt x="1298702" y="336423"/>
                </a:lnTo>
                <a:lnTo>
                  <a:pt x="1268857" y="348996"/>
                </a:lnTo>
                <a:lnTo>
                  <a:pt x="1204976" y="376427"/>
                </a:lnTo>
                <a:lnTo>
                  <a:pt x="1135253" y="407543"/>
                </a:lnTo>
                <a:lnTo>
                  <a:pt x="1069721" y="437769"/>
                </a:lnTo>
                <a:lnTo>
                  <a:pt x="1034923" y="454406"/>
                </a:lnTo>
                <a:lnTo>
                  <a:pt x="969391" y="486283"/>
                </a:lnTo>
                <a:lnTo>
                  <a:pt x="910717" y="515620"/>
                </a:lnTo>
                <a:lnTo>
                  <a:pt x="881761" y="530225"/>
                </a:lnTo>
                <a:lnTo>
                  <a:pt x="819785" y="561848"/>
                </a:lnTo>
                <a:lnTo>
                  <a:pt x="752348" y="597535"/>
                </a:lnTo>
                <a:lnTo>
                  <a:pt x="688975" y="632078"/>
                </a:lnTo>
                <a:lnTo>
                  <a:pt x="655320" y="650875"/>
                </a:lnTo>
                <a:lnTo>
                  <a:pt x="592074" y="687070"/>
                </a:lnTo>
                <a:lnTo>
                  <a:pt x="535432" y="720217"/>
                </a:lnTo>
                <a:lnTo>
                  <a:pt x="478536" y="753999"/>
                </a:lnTo>
                <a:lnTo>
                  <a:pt x="415798" y="791972"/>
                </a:lnTo>
                <a:lnTo>
                  <a:pt x="382905" y="812419"/>
                </a:lnTo>
                <a:lnTo>
                  <a:pt x="321945" y="851153"/>
                </a:lnTo>
                <a:lnTo>
                  <a:pt x="288671" y="872744"/>
                </a:lnTo>
                <a:lnTo>
                  <a:pt x="254508" y="895350"/>
                </a:lnTo>
                <a:lnTo>
                  <a:pt x="218694" y="919480"/>
                </a:lnTo>
                <a:lnTo>
                  <a:pt x="180467" y="945388"/>
                </a:lnTo>
                <a:lnTo>
                  <a:pt x="139954" y="972947"/>
                </a:lnTo>
                <a:lnTo>
                  <a:pt x="98044" y="1001522"/>
                </a:lnTo>
                <a:lnTo>
                  <a:pt x="58928" y="1028192"/>
                </a:lnTo>
                <a:lnTo>
                  <a:pt x="27939" y="1049401"/>
                </a:lnTo>
                <a:lnTo>
                  <a:pt x="8636" y="1062482"/>
                </a:lnTo>
                <a:lnTo>
                  <a:pt x="888" y="1067815"/>
                </a:lnTo>
                <a:lnTo>
                  <a:pt x="0" y="106845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8" name="bk object 598"/>
          <p:cNvSpPr/>
          <p:nvPr/>
        </p:nvSpPr>
        <p:spPr>
          <a:xfrm>
            <a:off x="5510148" y="2009901"/>
            <a:ext cx="2082800" cy="1301115"/>
          </a:xfrm>
          <a:custGeom>
            <a:avLst/>
            <a:gdLst/>
            <a:ahLst/>
            <a:cxnLst/>
            <a:rect l="l" t="t" r="r" b="b"/>
            <a:pathLst>
              <a:path w="2082800" h="1301114">
                <a:moveTo>
                  <a:pt x="2082546" y="0"/>
                </a:moveTo>
                <a:lnTo>
                  <a:pt x="2080768" y="762"/>
                </a:lnTo>
                <a:lnTo>
                  <a:pt x="2070227" y="5207"/>
                </a:lnTo>
                <a:lnTo>
                  <a:pt x="2046224" y="15112"/>
                </a:lnTo>
                <a:lnTo>
                  <a:pt x="2009775" y="30099"/>
                </a:lnTo>
                <a:lnTo>
                  <a:pt x="1965578" y="48387"/>
                </a:lnTo>
                <a:lnTo>
                  <a:pt x="1919731" y="67437"/>
                </a:lnTo>
                <a:lnTo>
                  <a:pt x="1876044" y="85471"/>
                </a:lnTo>
                <a:lnTo>
                  <a:pt x="1835023" y="102615"/>
                </a:lnTo>
                <a:lnTo>
                  <a:pt x="1796669" y="118872"/>
                </a:lnTo>
                <a:lnTo>
                  <a:pt x="1760347" y="134620"/>
                </a:lnTo>
                <a:lnTo>
                  <a:pt x="1725041" y="150240"/>
                </a:lnTo>
                <a:lnTo>
                  <a:pt x="1668145" y="176149"/>
                </a:lnTo>
                <a:lnTo>
                  <a:pt x="1600834" y="207772"/>
                </a:lnTo>
                <a:lnTo>
                  <a:pt x="1540255" y="237362"/>
                </a:lnTo>
                <a:lnTo>
                  <a:pt x="1511934" y="251206"/>
                </a:lnTo>
                <a:lnTo>
                  <a:pt x="1453515" y="280288"/>
                </a:lnTo>
                <a:lnTo>
                  <a:pt x="1388872" y="313436"/>
                </a:lnTo>
                <a:lnTo>
                  <a:pt x="1355090" y="331088"/>
                </a:lnTo>
                <a:lnTo>
                  <a:pt x="1300226" y="360680"/>
                </a:lnTo>
                <a:lnTo>
                  <a:pt x="1235075" y="396748"/>
                </a:lnTo>
                <a:lnTo>
                  <a:pt x="1176527" y="430149"/>
                </a:lnTo>
                <a:lnTo>
                  <a:pt x="1121791" y="462025"/>
                </a:lnTo>
                <a:lnTo>
                  <a:pt x="1092834" y="478917"/>
                </a:lnTo>
                <a:lnTo>
                  <a:pt x="1030604" y="516127"/>
                </a:lnTo>
                <a:lnTo>
                  <a:pt x="998093" y="536067"/>
                </a:lnTo>
                <a:lnTo>
                  <a:pt x="945261" y="569213"/>
                </a:lnTo>
                <a:lnTo>
                  <a:pt x="882776" y="609600"/>
                </a:lnTo>
                <a:lnTo>
                  <a:pt x="826515" y="646811"/>
                </a:lnTo>
                <a:lnTo>
                  <a:pt x="773938" y="682117"/>
                </a:lnTo>
                <a:lnTo>
                  <a:pt x="717041" y="720978"/>
                </a:lnTo>
                <a:lnTo>
                  <a:pt x="655447" y="764286"/>
                </a:lnTo>
                <a:lnTo>
                  <a:pt x="604901" y="800862"/>
                </a:lnTo>
                <a:lnTo>
                  <a:pt x="545211" y="845312"/>
                </a:lnTo>
                <a:lnTo>
                  <a:pt x="491616" y="886206"/>
                </a:lnTo>
                <a:lnTo>
                  <a:pt x="466725" y="905510"/>
                </a:lnTo>
                <a:lnTo>
                  <a:pt x="441451" y="924940"/>
                </a:lnTo>
                <a:lnTo>
                  <a:pt x="387350" y="967486"/>
                </a:lnTo>
                <a:lnTo>
                  <a:pt x="328802" y="1014730"/>
                </a:lnTo>
                <a:lnTo>
                  <a:pt x="280670" y="1054608"/>
                </a:lnTo>
                <a:lnTo>
                  <a:pt x="251078" y="1079881"/>
                </a:lnTo>
                <a:lnTo>
                  <a:pt x="220472" y="1106043"/>
                </a:lnTo>
                <a:lnTo>
                  <a:pt x="188467" y="1134110"/>
                </a:lnTo>
                <a:lnTo>
                  <a:pt x="154304" y="1164209"/>
                </a:lnTo>
                <a:lnTo>
                  <a:pt x="117983" y="1196213"/>
                </a:lnTo>
                <a:lnTo>
                  <a:pt x="80772" y="1229106"/>
                </a:lnTo>
                <a:lnTo>
                  <a:pt x="46736" y="1259205"/>
                </a:lnTo>
                <a:lnTo>
                  <a:pt x="5587" y="1295781"/>
                </a:lnTo>
                <a:lnTo>
                  <a:pt x="380" y="1300352"/>
                </a:lnTo>
                <a:lnTo>
                  <a:pt x="0" y="130073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9" name="bk object 599"/>
          <p:cNvSpPr/>
          <p:nvPr/>
        </p:nvSpPr>
        <p:spPr>
          <a:xfrm>
            <a:off x="5742432" y="2009901"/>
            <a:ext cx="1850389" cy="1532890"/>
          </a:xfrm>
          <a:custGeom>
            <a:avLst/>
            <a:gdLst/>
            <a:ahLst/>
            <a:cxnLst/>
            <a:rect l="l" t="t" r="r" b="b"/>
            <a:pathLst>
              <a:path w="1850390" h="1532889">
                <a:moveTo>
                  <a:pt x="1850263" y="0"/>
                </a:moveTo>
                <a:lnTo>
                  <a:pt x="1848612" y="1015"/>
                </a:lnTo>
                <a:lnTo>
                  <a:pt x="1838578" y="6858"/>
                </a:lnTo>
                <a:lnTo>
                  <a:pt x="1816099" y="19812"/>
                </a:lnTo>
                <a:lnTo>
                  <a:pt x="1781937" y="39624"/>
                </a:lnTo>
                <a:lnTo>
                  <a:pt x="1740915" y="63500"/>
                </a:lnTo>
                <a:lnTo>
                  <a:pt x="1698497" y="88137"/>
                </a:lnTo>
                <a:lnTo>
                  <a:pt x="1658112" y="111633"/>
                </a:lnTo>
                <a:lnTo>
                  <a:pt x="1620392" y="133603"/>
                </a:lnTo>
                <a:lnTo>
                  <a:pt x="1585214" y="154559"/>
                </a:lnTo>
                <a:lnTo>
                  <a:pt x="1551813" y="174751"/>
                </a:lnTo>
                <a:lnTo>
                  <a:pt x="1519300" y="194690"/>
                </a:lnTo>
                <a:lnTo>
                  <a:pt x="1471040" y="225044"/>
                </a:lnTo>
                <a:lnTo>
                  <a:pt x="1409191" y="264922"/>
                </a:lnTo>
                <a:lnTo>
                  <a:pt x="1353819" y="301751"/>
                </a:lnTo>
                <a:lnTo>
                  <a:pt x="1301749" y="336803"/>
                </a:lnTo>
                <a:lnTo>
                  <a:pt x="1245235" y="375538"/>
                </a:lnTo>
                <a:lnTo>
                  <a:pt x="1184274" y="418592"/>
                </a:lnTo>
                <a:lnTo>
                  <a:pt x="1138173" y="451993"/>
                </a:lnTo>
                <a:lnTo>
                  <a:pt x="1079118" y="495935"/>
                </a:lnTo>
                <a:lnTo>
                  <a:pt x="1026287" y="536321"/>
                </a:lnTo>
                <a:lnTo>
                  <a:pt x="976757" y="574801"/>
                </a:lnTo>
                <a:lnTo>
                  <a:pt x="950467" y="595249"/>
                </a:lnTo>
                <a:lnTo>
                  <a:pt x="894207" y="640207"/>
                </a:lnTo>
                <a:lnTo>
                  <a:pt x="850264" y="676148"/>
                </a:lnTo>
                <a:lnTo>
                  <a:pt x="792479" y="724788"/>
                </a:lnTo>
                <a:lnTo>
                  <a:pt x="739393" y="770763"/>
                </a:lnTo>
                <a:lnTo>
                  <a:pt x="691768" y="812800"/>
                </a:lnTo>
                <a:lnTo>
                  <a:pt x="643381" y="855980"/>
                </a:lnTo>
                <a:lnTo>
                  <a:pt x="590168" y="904621"/>
                </a:lnTo>
                <a:lnTo>
                  <a:pt x="548766" y="943356"/>
                </a:lnTo>
                <a:lnTo>
                  <a:pt x="494410" y="995680"/>
                </a:lnTo>
                <a:lnTo>
                  <a:pt x="444372" y="1045083"/>
                </a:lnTo>
                <a:lnTo>
                  <a:pt x="399668" y="1090168"/>
                </a:lnTo>
                <a:lnTo>
                  <a:pt x="377443" y="1112647"/>
                </a:lnTo>
                <a:lnTo>
                  <a:pt x="329818" y="1161796"/>
                </a:lnTo>
                <a:lnTo>
                  <a:pt x="278510" y="1216152"/>
                </a:lnTo>
                <a:lnTo>
                  <a:pt x="239902" y="1258062"/>
                </a:lnTo>
                <a:lnTo>
                  <a:pt x="214121" y="1286637"/>
                </a:lnTo>
                <a:lnTo>
                  <a:pt x="187578" y="1316482"/>
                </a:lnTo>
                <a:lnTo>
                  <a:pt x="159765" y="1348232"/>
                </a:lnTo>
                <a:lnTo>
                  <a:pt x="130175" y="1382268"/>
                </a:lnTo>
                <a:lnTo>
                  <a:pt x="98678" y="1418717"/>
                </a:lnTo>
                <a:lnTo>
                  <a:pt x="66675" y="1455801"/>
                </a:lnTo>
                <a:lnTo>
                  <a:pt x="37718" y="1489202"/>
                </a:lnTo>
                <a:lnTo>
                  <a:pt x="16001" y="1514348"/>
                </a:lnTo>
                <a:lnTo>
                  <a:pt x="3937" y="1528445"/>
                </a:lnTo>
                <a:lnTo>
                  <a:pt x="126" y="153276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0" name="bk object 600"/>
          <p:cNvSpPr/>
          <p:nvPr/>
        </p:nvSpPr>
        <p:spPr>
          <a:xfrm>
            <a:off x="5974588" y="2009901"/>
            <a:ext cx="1618615" cy="1765300"/>
          </a:xfrm>
          <a:custGeom>
            <a:avLst/>
            <a:gdLst/>
            <a:ahLst/>
            <a:cxnLst/>
            <a:rect l="l" t="t" r="r" b="b"/>
            <a:pathLst>
              <a:path w="1618615" h="1765300">
                <a:moveTo>
                  <a:pt x="1618107" y="0"/>
                </a:moveTo>
                <a:lnTo>
                  <a:pt x="1616583" y="1270"/>
                </a:lnTo>
                <a:lnTo>
                  <a:pt x="1607439" y="8382"/>
                </a:lnTo>
                <a:lnTo>
                  <a:pt x="1586991" y="24384"/>
                </a:lnTo>
                <a:lnTo>
                  <a:pt x="1555877" y="48640"/>
                </a:lnTo>
                <a:lnTo>
                  <a:pt x="1518412" y="77850"/>
                </a:lnTo>
                <a:lnTo>
                  <a:pt x="1479804" y="107950"/>
                </a:lnTo>
                <a:lnTo>
                  <a:pt x="1443101" y="136651"/>
                </a:lnTo>
                <a:lnTo>
                  <a:pt x="1408938" y="163575"/>
                </a:lnTo>
                <a:lnTo>
                  <a:pt x="1377061" y="189102"/>
                </a:lnTo>
                <a:lnTo>
                  <a:pt x="1346708" y="213487"/>
                </a:lnTo>
                <a:lnTo>
                  <a:pt x="1317243" y="237744"/>
                </a:lnTo>
                <a:lnTo>
                  <a:pt x="1274190" y="273812"/>
                </a:lnTo>
                <a:lnTo>
                  <a:pt x="1218564" y="321690"/>
                </a:lnTo>
                <a:lnTo>
                  <a:pt x="1168781" y="365633"/>
                </a:lnTo>
                <a:lnTo>
                  <a:pt x="1122171" y="407415"/>
                </a:lnTo>
                <a:lnTo>
                  <a:pt x="1071498" y="453517"/>
                </a:lnTo>
                <a:lnTo>
                  <a:pt x="1017015" y="504317"/>
                </a:lnTo>
                <a:lnTo>
                  <a:pt x="1003935" y="516889"/>
                </a:lnTo>
                <a:lnTo>
                  <a:pt x="976503" y="543178"/>
                </a:lnTo>
                <a:lnTo>
                  <a:pt x="924179" y="594613"/>
                </a:lnTo>
                <a:lnTo>
                  <a:pt x="877442" y="641858"/>
                </a:lnTo>
                <a:lnTo>
                  <a:pt x="855726" y="664083"/>
                </a:lnTo>
                <a:lnTo>
                  <a:pt x="833628" y="686562"/>
                </a:lnTo>
                <a:lnTo>
                  <a:pt x="786130" y="735838"/>
                </a:lnTo>
                <a:lnTo>
                  <a:pt x="735203" y="790321"/>
                </a:lnTo>
                <a:lnTo>
                  <a:pt x="697357" y="831723"/>
                </a:lnTo>
                <a:lnTo>
                  <a:pt x="648588" y="886587"/>
                </a:lnTo>
                <a:lnTo>
                  <a:pt x="605028" y="936751"/>
                </a:lnTo>
                <a:lnTo>
                  <a:pt x="584835" y="960374"/>
                </a:lnTo>
                <a:lnTo>
                  <a:pt x="564261" y="984376"/>
                </a:lnTo>
                <a:lnTo>
                  <a:pt x="520191" y="1036701"/>
                </a:lnTo>
                <a:lnTo>
                  <a:pt x="472948" y="1094359"/>
                </a:lnTo>
                <a:lnTo>
                  <a:pt x="438023" y="1138174"/>
                </a:lnTo>
                <a:lnTo>
                  <a:pt x="392938" y="1196086"/>
                </a:lnTo>
                <a:lnTo>
                  <a:pt x="352806" y="1249045"/>
                </a:lnTo>
                <a:lnTo>
                  <a:pt x="334263" y="1273937"/>
                </a:lnTo>
                <a:lnTo>
                  <a:pt x="315340" y="1299210"/>
                </a:lnTo>
                <a:lnTo>
                  <a:pt x="295656" y="1326007"/>
                </a:lnTo>
                <a:lnTo>
                  <a:pt x="274827" y="1354327"/>
                </a:lnTo>
                <a:lnTo>
                  <a:pt x="253364" y="1384300"/>
                </a:lnTo>
                <a:lnTo>
                  <a:pt x="221107" y="1429893"/>
                </a:lnTo>
                <a:lnTo>
                  <a:pt x="177926" y="1493012"/>
                </a:lnTo>
                <a:lnTo>
                  <a:pt x="155701" y="1526159"/>
                </a:lnTo>
                <a:lnTo>
                  <a:pt x="132587" y="1561338"/>
                </a:lnTo>
                <a:lnTo>
                  <a:pt x="107823" y="1599057"/>
                </a:lnTo>
                <a:lnTo>
                  <a:pt x="81787" y="1639315"/>
                </a:lnTo>
                <a:lnTo>
                  <a:pt x="55117" y="1680337"/>
                </a:lnTo>
                <a:lnTo>
                  <a:pt x="31114" y="1717421"/>
                </a:lnTo>
                <a:lnTo>
                  <a:pt x="13208" y="1744980"/>
                </a:lnTo>
                <a:lnTo>
                  <a:pt x="3175" y="1760347"/>
                </a:lnTo>
                <a:lnTo>
                  <a:pt x="126" y="176504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1" name="bk object 601"/>
          <p:cNvSpPr/>
          <p:nvPr/>
        </p:nvSpPr>
        <p:spPr>
          <a:xfrm>
            <a:off x="6206871" y="2009901"/>
            <a:ext cx="1386205" cy="1997710"/>
          </a:xfrm>
          <a:custGeom>
            <a:avLst/>
            <a:gdLst/>
            <a:ahLst/>
            <a:cxnLst/>
            <a:rect l="l" t="t" r="r" b="b"/>
            <a:pathLst>
              <a:path w="1386204" h="1997710">
                <a:moveTo>
                  <a:pt x="1385824" y="0"/>
                </a:moveTo>
                <a:lnTo>
                  <a:pt x="1384553" y="1397"/>
                </a:lnTo>
                <a:lnTo>
                  <a:pt x="1376426" y="9651"/>
                </a:lnTo>
                <a:lnTo>
                  <a:pt x="1358264" y="28194"/>
                </a:lnTo>
                <a:lnTo>
                  <a:pt x="1330832" y="56514"/>
                </a:lnTo>
                <a:lnTo>
                  <a:pt x="1297558" y="90677"/>
                </a:lnTo>
                <a:lnTo>
                  <a:pt x="1263014" y="125984"/>
                </a:lnTo>
                <a:lnTo>
                  <a:pt x="1230249" y="159638"/>
                </a:lnTo>
                <a:lnTo>
                  <a:pt x="1199642" y="191388"/>
                </a:lnTo>
                <a:lnTo>
                  <a:pt x="1171067" y="221234"/>
                </a:lnTo>
                <a:lnTo>
                  <a:pt x="1144015" y="249809"/>
                </a:lnTo>
                <a:lnTo>
                  <a:pt x="1117980" y="278002"/>
                </a:lnTo>
                <a:lnTo>
                  <a:pt x="1077595" y="322325"/>
                </a:lnTo>
                <a:lnTo>
                  <a:pt x="1028573" y="377825"/>
                </a:lnTo>
                <a:lnTo>
                  <a:pt x="984757" y="428498"/>
                </a:lnTo>
                <a:lnTo>
                  <a:pt x="964437" y="452374"/>
                </a:lnTo>
                <a:lnTo>
                  <a:pt x="943863" y="476503"/>
                </a:lnTo>
                <a:lnTo>
                  <a:pt x="899668" y="529209"/>
                </a:lnTo>
                <a:lnTo>
                  <a:pt x="852297" y="587248"/>
                </a:lnTo>
                <a:lnTo>
                  <a:pt x="815085" y="634111"/>
                </a:lnTo>
                <a:lnTo>
                  <a:pt x="769747" y="692658"/>
                </a:lnTo>
                <a:lnTo>
                  <a:pt x="729487" y="746251"/>
                </a:lnTo>
                <a:lnTo>
                  <a:pt x="710692" y="771398"/>
                </a:lnTo>
                <a:lnTo>
                  <a:pt x="672083" y="823722"/>
                </a:lnTo>
                <a:lnTo>
                  <a:pt x="629665" y="882396"/>
                </a:lnTo>
                <a:lnTo>
                  <a:pt x="595376" y="931163"/>
                </a:lnTo>
                <a:lnTo>
                  <a:pt x="573785" y="962660"/>
                </a:lnTo>
                <a:lnTo>
                  <a:pt x="532510" y="1024001"/>
                </a:lnTo>
                <a:lnTo>
                  <a:pt x="495807" y="1080135"/>
                </a:lnTo>
                <a:lnTo>
                  <a:pt x="478789" y="1106424"/>
                </a:lnTo>
                <a:lnTo>
                  <a:pt x="443610" y="1161288"/>
                </a:lnTo>
                <a:lnTo>
                  <a:pt x="405256" y="1222628"/>
                </a:lnTo>
                <a:lnTo>
                  <a:pt x="374269" y="1273556"/>
                </a:lnTo>
                <a:lnTo>
                  <a:pt x="354837" y="1306449"/>
                </a:lnTo>
                <a:lnTo>
                  <a:pt x="317626" y="1370457"/>
                </a:lnTo>
                <a:lnTo>
                  <a:pt x="284733" y="1428877"/>
                </a:lnTo>
                <a:lnTo>
                  <a:pt x="254126" y="1483995"/>
                </a:lnTo>
                <a:lnTo>
                  <a:pt x="221361" y="1544320"/>
                </a:lnTo>
                <a:lnTo>
                  <a:pt x="186308" y="1610740"/>
                </a:lnTo>
                <a:lnTo>
                  <a:pt x="159130" y="1664081"/>
                </a:lnTo>
                <a:lnTo>
                  <a:pt x="141858" y="1698752"/>
                </a:lnTo>
                <a:lnTo>
                  <a:pt x="124332" y="1734693"/>
                </a:lnTo>
                <a:lnTo>
                  <a:pt x="105917" y="1773047"/>
                </a:lnTo>
                <a:lnTo>
                  <a:pt x="86487" y="1813940"/>
                </a:lnTo>
                <a:lnTo>
                  <a:pt x="65912" y="1857628"/>
                </a:lnTo>
                <a:lnTo>
                  <a:pt x="44830" y="1902333"/>
                </a:lnTo>
                <a:lnTo>
                  <a:pt x="25780" y="1942846"/>
                </a:lnTo>
                <a:lnTo>
                  <a:pt x="11175" y="1973707"/>
                </a:lnTo>
                <a:lnTo>
                  <a:pt x="2920" y="1991360"/>
                </a:lnTo>
                <a:lnTo>
                  <a:pt x="126" y="1997075"/>
                </a:lnTo>
                <a:lnTo>
                  <a:pt x="0" y="1997456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2" name="bk object 602"/>
          <p:cNvSpPr/>
          <p:nvPr/>
        </p:nvSpPr>
        <p:spPr>
          <a:xfrm>
            <a:off x="6439153" y="2009901"/>
            <a:ext cx="1153795" cy="2230120"/>
          </a:xfrm>
          <a:custGeom>
            <a:avLst/>
            <a:gdLst/>
            <a:ahLst/>
            <a:cxnLst/>
            <a:rect l="l" t="t" r="r" b="b"/>
            <a:pathLst>
              <a:path w="1153795" h="2230120">
                <a:moveTo>
                  <a:pt x="1153541" y="0"/>
                </a:moveTo>
                <a:lnTo>
                  <a:pt x="1152398" y="1524"/>
                </a:lnTo>
                <a:lnTo>
                  <a:pt x="1145540" y="10668"/>
                </a:lnTo>
                <a:lnTo>
                  <a:pt x="1130046" y="31242"/>
                </a:lnTo>
                <a:lnTo>
                  <a:pt x="1106424" y="62864"/>
                </a:lnTo>
                <a:lnTo>
                  <a:pt x="1077595" y="101346"/>
                </a:lnTo>
                <a:lnTo>
                  <a:pt x="1047369" y="141477"/>
                </a:lnTo>
                <a:lnTo>
                  <a:pt x="1018540" y="179959"/>
                </a:lnTo>
                <a:lnTo>
                  <a:pt x="991616" y="216153"/>
                </a:lnTo>
                <a:lnTo>
                  <a:pt x="966597" y="250317"/>
                </a:lnTo>
                <a:lnTo>
                  <a:pt x="942975" y="282828"/>
                </a:lnTo>
                <a:lnTo>
                  <a:pt x="920115" y="314706"/>
                </a:lnTo>
                <a:lnTo>
                  <a:pt x="881126" y="370586"/>
                </a:lnTo>
                <a:lnTo>
                  <a:pt x="859536" y="402209"/>
                </a:lnTo>
                <a:lnTo>
                  <a:pt x="819403" y="462152"/>
                </a:lnTo>
                <a:lnTo>
                  <a:pt x="783844" y="516636"/>
                </a:lnTo>
                <a:lnTo>
                  <a:pt x="748029" y="571881"/>
                </a:lnTo>
                <a:lnTo>
                  <a:pt x="709041" y="633602"/>
                </a:lnTo>
                <a:lnTo>
                  <a:pt x="688848" y="666369"/>
                </a:lnTo>
                <a:lnTo>
                  <a:pt x="653669" y="724662"/>
                </a:lnTo>
                <a:lnTo>
                  <a:pt x="634238" y="757682"/>
                </a:lnTo>
                <a:lnTo>
                  <a:pt x="598170" y="820165"/>
                </a:lnTo>
                <a:lnTo>
                  <a:pt x="581914" y="849122"/>
                </a:lnTo>
                <a:lnTo>
                  <a:pt x="566293" y="876935"/>
                </a:lnTo>
                <a:lnTo>
                  <a:pt x="534289" y="934465"/>
                </a:lnTo>
                <a:lnTo>
                  <a:pt x="499491" y="998601"/>
                </a:lnTo>
                <a:lnTo>
                  <a:pt x="481456" y="1032637"/>
                </a:lnTo>
                <a:lnTo>
                  <a:pt x="450215" y="1093215"/>
                </a:lnTo>
                <a:lnTo>
                  <a:pt x="432943" y="1127378"/>
                </a:lnTo>
                <a:lnTo>
                  <a:pt x="401193" y="1192149"/>
                </a:lnTo>
                <a:lnTo>
                  <a:pt x="373125" y="1250823"/>
                </a:lnTo>
                <a:lnTo>
                  <a:pt x="344931" y="1310386"/>
                </a:lnTo>
                <a:lnTo>
                  <a:pt x="314451" y="1376680"/>
                </a:lnTo>
                <a:lnTo>
                  <a:pt x="298830" y="1411859"/>
                </a:lnTo>
                <a:lnTo>
                  <a:pt x="271652" y="1474343"/>
                </a:lnTo>
                <a:lnTo>
                  <a:pt x="256794" y="1509649"/>
                </a:lnTo>
                <a:lnTo>
                  <a:pt x="229362" y="1576324"/>
                </a:lnTo>
                <a:lnTo>
                  <a:pt x="205231" y="1636776"/>
                </a:lnTo>
                <a:lnTo>
                  <a:pt x="193421" y="1666621"/>
                </a:lnTo>
                <a:lnTo>
                  <a:pt x="168275" y="1731264"/>
                </a:lnTo>
                <a:lnTo>
                  <a:pt x="141731" y="1802384"/>
                </a:lnTo>
                <a:lnTo>
                  <a:pt x="118745" y="1866519"/>
                </a:lnTo>
                <a:lnTo>
                  <a:pt x="105918" y="1903730"/>
                </a:lnTo>
                <a:lnTo>
                  <a:pt x="92964" y="1942211"/>
                </a:lnTo>
                <a:lnTo>
                  <a:pt x="79501" y="1983105"/>
                </a:lnTo>
                <a:lnTo>
                  <a:pt x="65277" y="2026665"/>
                </a:lnTo>
                <a:lnTo>
                  <a:pt x="50419" y="2073148"/>
                </a:lnTo>
                <a:lnTo>
                  <a:pt x="34925" y="2121027"/>
                </a:lnTo>
                <a:lnTo>
                  <a:pt x="20700" y="2165223"/>
                </a:lnTo>
                <a:lnTo>
                  <a:pt x="9525" y="2199894"/>
                </a:lnTo>
                <a:lnTo>
                  <a:pt x="2794" y="2220976"/>
                </a:lnTo>
                <a:lnTo>
                  <a:pt x="254" y="2228977"/>
                </a:lnTo>
                <a:lnTo>
                  <a:pt x="0" y="2229739"/>
                </a:lnTo>
              </a:path>
            </a:pathLst>
          </a:custGeom>
          <a:ln w="27051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3" name="bk object 603"/>
          <p:cNvSpPr/>
          <p:nvPr/>
        </p:nvSpPr>
        <p:spPr>
          <a:xfrm>
            <a:off x="6671436" y="2009901"/>
            <a:ext cx="921385" cy="2462530"/>
          </a:xfrm>
          <a:custGeom>
            <a:avLst/>
            <a:gdLst/>
            <a:ahLst/>
            <a:cxnLst/>
            <a:rect l="l" t="t" r="r" b="b"/>
            <a:pathLst>
              <a:path w="921384" h="2462529">
                <a:moveTo>
                  <a:pt x="921258" y="0"/>
                </a:moveTo>
                <a:lnTo>
                  <a:pt x="920369" y="1650"/>
                </a:lnTo>
                <a:lnTo>
                  <a:pt x="914781" y="11302"/>
                </a:lnTo>
                <a:lnTo>
                  <a:pt x="901954" y="33400"/>
                </a:lnTo>
                <a:lnTo>
                  <a:pt x="882269" y="67563"/>
                </a:lnTo>
                <a:lnTo>
                  <a:pt x="857885" y="109600"/>
                </a:lnTo>
                <a:lnTo>
                  <a:pt x="832104" y="154177"/>
                </a:lnTo>
                <a:lnTo>
                  <a:pt x="807339" y="197231"/>
                </a:lnTo>
                <a:lnTo>
                  <a:pt x="784098" y="237744"/>
                </a:lnTo>
                <a:lnTo>
                  <a:pt x="762381" y="275717"/>
                </a:lnTo>
                <a:lnTo>
                  <a:pt x="742061" y="312038"/>
                </a:lnTo>
                <a:lnTo>
                  <a:pt x="722757" y="347218"/>
                </a:lnTo>
                <a:lnTo>
                  <a:pt x="703834" y="382270"/>
                </a:lnTo>
                <a:lnTo>
                  <a:pt x="703326" y="383286"/>
                </a:lnTo>
                <a:lnTo>
                  <a:pt x="684657" y="418464"/>
                </a:lnTo>
                <a:lnTo>
                  <a:pt x="666623" y="453136"/>
                </a:lnTo>
                <a:lnTo>
                  <a:pt x="632968" y="519302"/>
                </a:lnTo>
                <a:lnTo>
                  <a:pt x="603250" y="579247"/>
                </a:lnTo>
                <a:lnTo>
                  <a:pt x="588899" y="608584"/>
                </a:lnTo>
                <a:lnTo>
                  <a:pt x="573913" y="639190"/>
                </a:lnTo>
                <a:lnTo>
                  <a:pt x="542036" y="705993"/>
                </a:lnTo>
                <a:lnTo>
                  <a:pt x="525399" y="741552"/>
                </a:lnTo>
                <a:lnTo>
                  <a:pt x="508889" y="777748"/>
                </a:lnTo>
                <a:lnTo>
                  <a:pt x="508508" y="778637"/>
                </a:lnTo>
                <a:lnTo>
                  <a:pt x="492252" y="814959"/>
                </a:lnTo>
                <a:lnTo>
                  <a:pt x="476504" y="850773"/>
                </a:lnTo>
                <a:lnTo>
                  <a:pt x="447421" y="918972"/>
                </a:lnTo>
                <a:lnTo>
                  <a:pt x="421767" y="980821"/>
                </a:lnTo>
                <a:lnTo>
                  <a:pt x="409321" y="1011047"/>
                </a:lnTo>
                <a:lnTo>
                  <a:pt x="382905" y="1076071"/>
                </a:lnTo>
                <a:lnTo>
                  <a:pt x="354838" y="1147952"/>
                </a:lnTo>
                <a:lnTo>
                  <a:pt x="340741" y="1185164"/>
                </a:lnTo>
                <a:lnTo>
                  <a:pt x="340487" y="1186052"/>
                </a:lnTo>
                <a:lnTo>
                  <a:pt x="326644" y="1223390"/>
                </a:lnTo>
                <a:lnTo>
                  <a:pt x="313309" y="1260221"/>
                </a:lnTo>
                <a:lnTo>
                  <a:pt x="288798" y="1330198"/>
                </a:lnTo>
                <a:lnTo>
                  <a:pt x="267208" y="1393444"/>
                </a:lnTo>
                <a:lnTo>
                  <a:pt x="246126" y="1456944"/>
                </a:lnTo>
                <a:lnTo>
                  <a:pt x="234823" y="1491234"/>
                </a:lnTo>
                <a:lnTo>
                  <a:pt x="223266" y="1527302"/>
                </a:lnTo>
                <a:lnTo>
                  <a:pt x="211582" y="1564767"/>
                </a:lnTo>
                <a:lnTo>
                  <a:pt x="200025" y="1602739"/>
                </a:lnTo>
                <a:lnTo>
                  <a:pt x="199771" y="1603756"/>
                </a:lnTo>
                <a:lnTo>
                  <a:pt x="188468" y="1641856"/>
                </a:lnTo>
                <a:lnTo>
                  <a:pt x="177546" y="1679575"/>
                </a:lnTo>
                <a:lnTo>
                  <a:pt x="157734" y="1750949"/>
                </a:lnTo>
                <a:lnTo>
                  <a:pt x="140589" y="1815592"/>
                </a:lnTo>
                <a:lnTo>
                  <a:pt x="132207" y="1847214"/>
                </a:lnTo>
                <a:lnTo>
                  <a:pt x="114681" y="1915160"/>
                </a:lnTo>
                <a:lnTo>
                  <a:pt x="96393" y="1990089"/>
                </a:lnTo>
                <a:lnTo>
                  <a:pt x="87376" y="2028825"/>
                </a:lnTo>
                <a:lnTo>
                  <a:pt x="87122" y="2029840"/>
                </a:lnTo>
                <a:lnTo>
                  <a:pt x="78359" y="2068702"/>
                </a:lnTo>
                <a:lnTo>
                  <a:pt x="69850" y="2107946"/>
                </a:lnTo>
                <a:lnTo>
                  <a:pt x="61341" y="2148586"/>
                </a:lnTo>
                <a:lnTo>
                  <a:pt x="52705" y="2191512"/>
                </a:lnTo>
                <a:lnTo>
                  <a:pt x="43688" y="2237232"/>
                </a:lnTo>
                <a:lnTo>
                  <a:pt x="34163" y="2285873"/>
                </a:lnTo>
                <a:lnTo>
                  <a:pt x="24384" y="2336419"/>
                </a:lnTo>
                <a:lnTo>
                  <a:pt x="15113" y="2384298"/>
                </a:lnTo>
                <a:lnTo>
                  <a:pt x="7493" y="2423287"/>
                </a:lnTo>
                <a:lnTo>
                  <a:pt x="2540" y="2448687"/>
                </a:lnTo>
                <a:lnTo>
                  <a:pt x="381" y="2459990"/>
                </a:lnTo>
                <a:lnTo>
                  <a:pt x="0" y="246202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4" name="bk object 604"/>
          <p:cNvSpPr/>
          <p:nvPr/>
        </p:nvSpPr>
        <p:spPr>
          <a:xfrm>
            <a:off x="6903593" y="2009901"/>
            <a:ext cx="689610" cy="2694305"/>
          </a:xfrm>
          <a:custGeom>
            <a:avLst/>
            <a:gdLst/>
            <a:ahLst/>
            <a:cxnLst/>
            <a:rect l="l" t="t" r="r" b="b"/>
            <a:pathLst>
              <a:path w="689609" h="2694304">
                <a:moveTo>
                  <a:pt x="689101" y="0"/>
                </a:moveTo>
                <a:lnTo>
                  <a:pt x="688339" y="1650"/>
                </a:lnTo>
                <a:lnTo>
                  <a:pt x="683895" y="11684"/>
                </a:lnTo>
                <a:lnTo>
                  <a:pt x="673734" y="34671"/>
                </a:lnTo>
                <a:lnTo>
                  <a:pt x="657859" y="70738"/>
                </a:lnTo>
                <a:lnTo>
                  <a:pt x="637921" y="115697"/>
                </a:lnTo>
                <a:lnTo>
                  <a:pt x="616584" y="164084"/>
                </a:lnTo>
                <a:lnTo>
                  <a:pt x="595629" y="211200"/>
                </a:lnTo>
                <a:lnTo>
                  <a:pt x="576072" y="255777"/>
                </a:lnTo>
                <a:lnTo>
                  <a:pt x="557910" y="297688"/>
                </a:lnTo>
                <a:lnTo>
                  <a:pt x="540892" y="337438"/>
                </a:lnTo>
                <a:lnTo>
                  <a:pt x="524763" y="375920"/>
                </a:lnTo>
                <a:lnTo>
                  <a:pt x="509142" y="413893"/>
                </a:lnTo>
                <a:lnTo>
                  <a:pt x="488314" y="465836"/>
                </a:lnTo>
                <a:lnTo>
                  <a:pt x="473582" y="503555"/>
                </a:lnTo>
                <a:lnTo>
                  <a:pt x="459612" y="540003"/>
                </a:lnTo>
                <a:lnTo>
                  <a:pt x="434085" y="608202"/>
                </a:lnTo>
                <a:lnTo>
                  <a:pt x="422528" y="639952"/>
                </a:lnTo>
                <a:lnTo>
                  <a:pt x="410972" y="671449"/>
                </a:lnTo>
                <a:lnTo>
                  <a:pt x="386841" y="738632"/>
                </a:lnTo>
                <a:lnTo>
                  <a:pt x="374141" y="774953"/>
                </a:lnTo>
                <a:lnTo>
                  <a:pt x="361187" y="812800"/>
                </a:lnTo>
                <a:lnTo>
                  <a:pt x="348233" y="851535"/>
                </a:lnTo>
                <a:lnTo>
                  <a:pt x="330961" y="904748"/>
                </a:lnTo>
                <a:lnTo>
                  <a:pt x="318770" y="943228"/>
                </a:lnTo>
                <a:lnTo>
                  <a:pt x="307212" y="980694"/>
                </a:lnTo>
                <a:lnTo>
                  <a:pt x="286384" y="1050417"/>
                </a:lnTo>
                <a:lnTo>
                  <a:pt x="267461" y="1115060"/>
                </a:lnTo>
                <a:lnTo>
                  <a:pt x="247903" y="1183639"/>
                </a:lnTo>
                <a:lnTo>
                  <a:pt x="237616" y="1220851"/>
                </a:lnTo>
                <a:lnTo>
                  <a:pt x="227202" y="1259459"/>
                </a:lnTo>
                <a:lnTo>
                  <a:pt x="216788" y="1298828"/>
                </a:lnTo>
                <a:lnTo>
                  <a:pt x="213105" y="1313561"/>
                </a:lnTo>
                <a:lnTo>
                  <a:pt x="203073" y="1353185"/>
                </a:lnTo>
                <a:lnTo>
                  <a:pt x="193548" y="1392427"/>
                </a:lnTo>
                <a:lnTo>
                  <a:pt x="184403" y="1430527"/>
                </a:lnTo>
                <a:lnTo>
                  <a:pt x="168275" y="1501394"/>
                </a:lnTo>
                <a:lnTo>
                  <a:pt x="153670" y="1567180"/>
                </a:lnTo>
                <a:lnTo>
                  <a:pt x="138683" y="1636902"/>
                </a:lnTo>
                <a:lnTo>
                  <a:pt x="130936" y="1674749"/>
                </a:lnTo>
                <a:lnTo>
                  <a:pt x="123062" y="1713992"/>
                </a:lnTo>
                <a:lnTo>
                  <a:pt x="115442" y="1753997"/>
                </a:lnTo>
                <a:lnTo>
                  <a:pt x="105282" y="1809114"/>
                </a:lnTo>
                <a:lnTo>
                  <a:pt x="98298" y="1848865"/>
                </a:lnTo>
                <a:lnTo>
                  <a:pt x="91821" y="1887474"/>
                </a:lnTo>
                <a:lnTo>
                  <a:pt x="80390" y="1959228"/>
                </a:lnTo>
                <a:lnTo>
                  <a:pt x="75310" y="1992757"/>
                </a:lnTo>
                <a:lnTo>
                  <a:pt x="70230" y="2025903"/>
                </a:lnTo>
                <a:lnTo>
                  <a:pt x="59943" y="2096515"/>
                </a:lnTo>
                <a:lnTo>
                  <a:pt x="54609" y="2134616"/>
                </a:lnTo>
                <a:lnTo>
                  <a:pt x="49402" y="2174367"/>
                </a:lnTo>
                <a:lnTo>
                  <a:pt x="44450" y="2214753"/>
                </a:lnTo>
                <a:lnTo>
                  <a:pt x="42545" y="2229739"/>
                </a:lnTo>
                <a:lnTo>
                  <a:pt x="37973" y="2270506"/>
                </a:lnTo>
                <a:lnTo>
                  <a:pt x="33527" y="2311527"/>
                </a:lnTo>
                <a:lnTo>
                  <a:pt x="29336" y="2353945"/>
                </a:lnTo>
                <a:lnTo>
                  <a:pt x="25273" y="2398522"/>
                </a:lnTo>
                <a:lnTo>
                  <a:pt x="21081" y="2445893"/>
                </a:lnTo>
                <a:lnTo>
                  <a:pt x="16763" y="2496185"/>
                </a:lnTo>
                <a:lnTo>
                  <a:pt x="12318" y="2548890"/>
                </a:lnTo>
                <a:lnTo>
                  <a:pt x="8000" y="2599944"/>
                </a:lnTo>
                <a:lnTo>
                  <a:pt x="4317" y="2643505"/>
                </a:lnTo>
                <a:lnTo>
                  <a:pt x="1777" y="2673985"/>
                </a:lnTo>
                <a:lnTo>
                  <a:pt x="380" y="2689860"/>
                </a:lnTo>
                <a:lnTo>
                  <a:pt x="126" y="26941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5" name="bk object 605"/>
          <p:cNvSpPr/>
          <p:nvPr/>
        </p:nvSpPr>
        <p:spPr>
          <a:xfrm>
            <a:off x="7132446" y="2009901"/>
            <a:ext cx="460375" cy="2926715"/>
          </a:xfrm>
          <a:custGeom>
            <a:avLst/>
            <a:gdLst/>
            <a:ahLst/>
            <a:cxnLst/>
            <a:rect l="l" t="t" r="r" b="b"/>
            <a:pathLst>
              <a:path w="460375" h="2926715">
                <a:moveTo>
                  <a:pt x="460248" y="0"/>
                </a:moveTo>
                <a:lnTo>
                  <a:pt x="459739" y="1650"/>
                </a:lnTo>
                <a:lnTo>
                  <a:pt x="456310" y="11811"/>
                </a:lnTo>
                <a:lnTo>
                  <a:pt x="448436" y="35306"/>
                </a:lnTo>
                <a:lnTo>
                  <a:pt x="436118" y="72517"/>
                </a:lnTo>
                <a:lnTo>
                  <a:pt x="420497" y="119634"/>
                </a:lnTo>
                <a:lnTo>
                  <a:pt x="403351" y="171323"/>
                </a:lnTo>
                <a:lnTo>
                  <a:pt x="386333" y="222376"/>
                </a:lnTo>
                <a:lnTo>
                  <a:pt x="370331" y="270763"/>
                </a:lnTo>
                <a:lnTo>
                  <a:pt x="355473" y="316357"/>
                </a:lnTo>
                <a:lnTo>
                  <a:pt x="341629" y="359410"/>
                </a:lnTo>
                <a:lnTo>
                  <a:pt x="328549" y="400812"/>
                </a:lnTo>
                <a:lnTo>
                  <a:pt x="316102" y="441451"/>
                </a:lnTo>
                <a:lnTo>
                  <a:pt x="295021" y="513080"/>
                </a:lnTo>
                <a:lnTo>
                  <a:pt x="283591" y="553212"/>
                </a:lnTo>
                <a:lnTo>
                  <a:pt x="272796" y="592201"/>
                </a:lnTo>
                <a:lnTo>
                  <a:pt x="262635" y="629665"/>
                </a:lnTo>
                <a:lnTo>
                  <a:pt x="244221" y="699135"/>
                </a:lnTo>
                <a:lnTo>
                  <a:pt x="226695" y="766952"/>
                </a:lnTo>
                <a:lnTo>
                  <a:pt x="208152" y="841121"/>
                </a:lnTo>
                <a:lnTo>
                  <a:pt x="198627" y="880872"/>
                </a:lnTo>
                <a:lnTo>
                  <a:pt x="188975" y="921638"/>
                </a:lnTo>
                <a:lnTo>
                  <a:pt x="172720" y="994410"/>
                </a:lnTo>
                <a:lnTo>
                  <a:pt x="163956" y="1035176"/>
                </a:lnTo>
                <a:lnTo>
                  <a:pt x="155701" y="1074801"/>
                </a:lnTo>
                <a:lnTo>
                  <a:pt x="148081" y="1112901"/>
                </a:lnTo>
                <a:lnTo>
                  <a:pt x="134493" y="1183386"/>
                </a:lnTo>
                <a:lnTo>
                  <a:pt x="121411" y="1252220"/>
                </a:lnTo>
                <a:lnTo>
                  <a:pt x="107823" y="1327403"/>
                </a:lnTo>
                <a:lnTo>
                  <a:pt x="100837" y="1367789"/>
                </a:lnTo>
                <a:lnTo>
                  <a:pt x="94106" y="1409064"/>
                </a:lnTo>
                <a:lnTo>
                  <a:pt x="82676" y="1482725"/>
                </a:lnTo>
                <a:lnTo>
                  <a:pt x="76580" y="1524000"/>
                </a:lnTo>
                <a:lnTo>
                  <a:pt x="70993" y="1564132"/>
                </a:lnTo>
                <a:lnTo>
                  <a:pt x="65912" y="1602613"/>
                </a:lnTo>
                <a:lnTo>
                  <a:pt x="57023" y="1673987"/>
                </a:lnTo>
                <a:lnTo>
                  <a:pt x="52831" y="1708150"/>
                </a:lnTo>
                <a:lnTo>
                  <a:pt x="48513" y="1743328"/>
                </a:lnTo>
                <a:lnTo>
                  <a:pt x="40004" y="1819402"/>
                </a:lnTo>
                <a:lnTo>
                  <a:pt x="35813" y="1860042"/>
                </a:lnTo>
                <a:lnTo>
                  <a:pt x="31750" y="1901698"/>
                </a:lnTo>
                <a:lnTo>
                  <a:pt x="25146" y="1975993"/>
                </a:lnTo>
                <a:lnTo>
                  <a:pt x="21971" y="2017522"/>
                </a:lnTo>
                <a:lnTo>
                  <a:pt x="19050" y="2058035"/>
                </a:lnTo>
                <a:lnTo>
                  <a:pt x="16509" y="2096643"/>
                </a:lnTo>
                <a:lnTo>
                  <a:pt x="12319" y="2168525"/>
                </a:lnTo>
                <a:lnTo>
                  <a:pt x="10413" y="2202942"/>
                </a:lnTo>
                <a:lnTo>
                  <a:pt x="6730" y="2275586"/>
                </a:lnTo>
                <a:lnTo>
                  <a:pt x="4952" y="2314702"/>
                </a:lnTo>
                <a:lnTo>
                  <a:pt x="3428" y="2355596"/>
                </a:lnTo>
                <a:lnTo>
                  <a:pt x="2158" y="2397506"/>
                </a:lnTo>
                <a:lnTo>
                  <a:pt x="634" y="2472055"/>
                </a:lnTo>
                <a:lnTo>
                  <a:pt x="126" y="2514600"/>
                </a:lnTo>
                <a:lnTo>
                  <a:pt x="0" y="2558415"/>
                </a:lnTo>
                <a:lnTo>
                  <a:pt x="126" y="2604262"/>
                </a:lnTo>
                <a:lnTo>
                  <a:pt x="380" y="2652903"/>
                </a:lnTo>
                <a:lnTo>
                  <a:pt x="1016" y="2704592"/>
                </a:lnTo>
                <a:lnTo>
                  <a:pt x="1524" y="2758821"/>
                </a:lnTo>
                <a:lnTo>
                  <a:pt x="2158" y="2812669"/>
                </a:lnTo>
                <a:lnTo>
                  <a:pt x="2667" y="2860421"/>
                </a:lnTo>
                <a:lnTo>
                  <a:pt x="3175" y="2896489"/>
                </a:lnTo>
                <a:lnTo>
                  <a:pt x="3301" y="2917698"/>
                </a:lnTo>
                <a:lnTo>
                  <a:pt x="3428" y="2925699"/>
                </a:lnTo>
                <a:lnTo>
                  <a:pt x="3428" y="292646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6" name="bk object 606"/>
          <p:cNvSpPr/>
          <p:nvPr/>
        </p:nvSpPr>
        <p:spPr>
          <a:xfrm>
            <a:off x="7306182" y="2009901"/>
            <a:ext cx="287020" cy="3159125"/>
          </a:xfrm>
          <a:custGeom>
            <a:avLst/>
            <a:gdLst/>
            <a:ahLst/>
            <a:cxnLst/>
            <a:rect l="l" t="t" r="r" b="b"/>
            <a:pathLst>
              <a:path w="287020" h="3159125">
                <a:moveTo>
                  <a:pt x="286512" y="0"/>
                </a:moveTo>
                <a:lnTo>
                  <a:pt x="286131" y="1650"/>
                </a:lnTo>
                <a:lnTo>
                  <a:pt x="283591" y="11811"/>
                </a:lnTo>
                <a:lnTo>
                  <a:pt x="277875" y="35433"/>
                </a:lnTo>
                <a:lnTo>
                  <a:pt x="268732" y="73278"/>
                </a:lnTo>
                <a:lnTo>
                  <a:pt x="257048" y="122047"/>
                </a:lnTo>
                <a:lnTo>
                  <a:pt x="243840" y="176402"/>
                </a:lnTo>
                <a:lnTo>
                  <a:pt x="230759" y="230886"/>
                </a:lnTo>
                <a:lnTo>
                  <a:pt x="218186" y="282828"/>
                </a:lnTo>
                <a:lnTo>
                  <a:pt x="206628" y="331977"/>
                </a:lnTo>
                <a:lnTo>
                  <a:pt x="195834" y="378333"/>
                </a:lnTo>
                <a:lnTo>
                  <a:pt x="185674" y="422656"/>
                </a:lnTo>
                <a:lnTo>
                  <a:pt x="176275" y="465836"/>
                </a:lnTo>
                <a:lnTo>
                  <a:pt x="167259" y="508635"/>
                </a:lnTo>
                <a:lnTo>
                  <a:pt x="156718" y="559943"/>
                </a:lnTo>
                <a:lnTo>
                  <a:pt x="148463" y="602361"/>
                </a:lnTo>
                <a:lnTo>
                  <a:pt x="140589" y="643636"/>
                </a:lnTo>
                <a:lnTo>
                  <a:pt x="133223" y="683260"/>
                </a:lnTo>
                <a:lnTo>
                  <a:pt x="126492" y="720978"/>
                </a:lnTo>
                <a:lnTo>
                  <a:pt x="120269" y="757047"/>
                </a:lnTo>
                <a:lnTo>
                  <a:pt x="114173" y="792226"/>
                </a:lnTo>
                <a:lnTo>
                  <a:pt x="101853" y="865377"/>
                </a:lnTo>
                <a:lnTo>
                  <a:pt x="95503" y="904875"/>
                </a:lnTo>
                <a:lnTo>
                  <a:pt x="89026" y="946023"/>
                </a:lnTo>
                <a:lnTo>
                  <a:pt x="82676" y="988568"/>
                </a:lnTo>
                <a:lnTo>
                  <a:pt x="76453" y="1031748"/>
                </a:lnTo>
                <a:lnTo>
                  <a:pt x="75311" y="1040384"/>
                </a:lnTo>
                <a:lnTo>
                  <a:pt x="69469" y="1083690"/>
                </a:lnTo>
                <a:lnTo>
                  <a:pt x="64008" y="1126489"/>
                </a:lnTo>
                <a:lnTo>
                  <a:pt x="58927" y="1168146"/>
                </a:lnTo>
                <a:lnTo>
                  <a:pt x="54228" y="1208277"/>
                </a:lnTo>
                <a:lnTo>
                  <a:pt x="50038" y="1246377"/>
                </a:lnTo>
                <a:lnTo>
                  <a:pt x="42418" y="1318260"/>
                </a:lnTo>
                <a:lnTo>
                  <a:pt x="34925" y="1392047"/>
                </a:lnTo>
                <a:lnTo>
                  <a:pt x="31242" y="1431925"/>
                </a:lnTo>
                <a:lnTo>
                  <a:pt x="27559" y="1473453"/>
                </a:lnTo>
                <a:lnTo>
                  <a:pt x="24002" y="1516252"/>
                </a:lnTo>
                <a:lnTo>
                  <a:pt x="20700" y="1559814"/>
                </a:lnTo>
                <a:lnTo>
                  <a:pt x="17145" y="1612011"/>
                </a:lnTo>
                <a:lnTo>
                  <a:pt x="14477" y="1655064"/>
                </a:lnTo>
                <a:lnTo>
                  <a:pt x="12192" y="1697101"/>
                </a:lnTo>
                <a:lnTo>
                  <a:pt x="10160" y="1737360"/>
                </a:lnTo>
                <a:lnTo>
                  <a:pt x="8509" y="1775714"/>
                </a:lnTo>
                <a:lnTo>
                  <a:pt x="7112" y="1812163"/>
                </a:lnTo>
                <a:lnTo>
                  <a:pt x="5715" y="1847850"/>
                </a:lnTo>
                <a:lnTo>
                  <a:pt x="3175" y="1922018"/>
                </a:lnTo>
                <a:lnTo>
                  <a:pt x="2032" y="1962023"/>
                </a:lnTo>
                <a:lnTo>
                  <a:pt x="1143" y="2003678"/>
                </a:lnTo>
                <a:lnTo>
                  <a:pt x="508" y="2046732"/>
                </a:lnTo>
                <a:lnTo>
                  <a:pt x="126" y="2090293"/>
                </a:lnTo>
                <a:lnTo>
                  <a:pt x="0" y="2099056"/>
                </a:lnTo>
                <a:lnTo>
                  <a:pt x="0" y="2142617"/>
                </a:lnTo>
                <a:lnTo>
                  <a:pt x="253" y="2185797"/>
                </a:lnTo>
                <a:lnTo>
                  <a:pt x="762" y="2227834"/>
                </a:lnTo>
                <a:lnTo>
                  <a:pt x="1397" y="2268220"/>
                </a:lnTo>
                <a:lnTo>
                  <a:pt x="2286" y="2306574"/>
                </a:lnTo>
                <a:lnTo>
                  <a:pt x="4318" y="2378710"/>
                </a:lnTo>
                <a:lnTo>
                  <a:pt x="5334" y="2415032"/>
                </a:lnTo>
                <a:lnTo>
                  <a:pt x="8255" y="2492883"/>
                </a:lnTo>
                <a:lnTo>
                  <a:pt x="10033" y="2534539"/>
                </a:lnTo>
                <a:lnTo>
                  <a:pt x="12192" y="2577465"/>
                </a:lnTo>
                <a:lnTo>
                  <a:pt x="14732" y="2621026"/>
                </a:lnTo>
                <a:lnTo>
                  <a:pt x="18161" y="2673350"/>
                </a:lnTo>
                <a:lnTo>
                  <a:pt x="21336" y="2717292"/>
                </a:lnTo>
                <a:lnTo>
                  <a:pt x="24892" y="2762250"/>
                </a:lnTo>
                <a:lnTo>
                  <a:pt x="28956" y="2809240"/>
                </a:lnTo>
                <a:lnTo>
                  <a:pt x="33400" y="2858897"/>
                </a:lnTo>
                <a:lnTo>
                  <a:pt x="38353" y="2911475"/>
                </a:lnTo>
                <a:lnTo>
                  <a:pt x="43688" y="2966847"/>
                </a:lnTo>
                <a:lnTo>
                  <a:pt x="49022" y="3022854"/>
                </a:lnTo>
                <a:lnTo>
                  <a:pt x="53975" y="3074416"/>
                </a:lnTo>
                <a:lnTo>
                  <a:pt x="57912" y="3115818"/>
                </a:lnTo>
                <a:lnTo>
                  <a:pt x="60451" y="3142996"/>
                </a:lnTo>
                <a:lnTo>
                  <a:pt x="61722" y="3155950"/>
                </a:lnTo>
                <a:lnTo>
                  <a:pt x="61975" y="315874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7" name="bk object 607"/>
          <p:cNvSpPr/>
          <p:nvPr/>
        </p:nvSpPr>
        <p:spPr>
          <a:xfrm>
            <a:off x="7431023" y="2009901"/>
            <a:ext cx="169545" cy="3391535"/>
          </a:xfrm>
          <a:custGeom>
            <a:avLst/>
            <a:gdLst/>
            <a:ahLst/>
            <a:cxnLst/>
            <a:rect l="l" t="t" r="r" b="b"/>
            <a:pathLst>
              <a:path w="169545" h="3391535">
                <a:moveTo>
                  <a:pt x="161671" y="0"/>
                </a:moveTo>
                <a:lnTo>
                  <a:pt x="161417" y="1650"/>
                </a:lnTo>
                <a:lnTo>
                  <a:pt x="159766" y="11684"/>
                </a:lnTo>
                <a:lnTo>
                  <a:pt x="155828" y="35178"/>
                </a:lnTo>
                <a:lnTo>
                  <a:pt x="149478" y="73278"/>
                </a:lnTo>
                <a:lnTo>
                  <a:pt x="141350" y="123189"/>
                </a:lnTo>
                <a:lnTo>
                  <a:pt x="131952" y="179577"/>
                </a:lnTo>
                <a:lnTo>
                  <a:pt x="122427" y="237236"/>
                </a:lnTo>
                <a:lnTo>
                  <a:pt x="113283" y="292481"/>
                </a:lnTo>
                <a:lnTo>
                  <a:pt x="104775" y="344932"/>
                </a:lnTo>
                <a:lnTo>
                  <a:pt x="97027" y="394462"/>
                </a:lnTo>
                <a:lnTo>
                  <a:pt x="89789" y="441706"/>
                </a:lnTo>
                <a:lnTo>
                  <a:pt x="83057" y="487299"/>
                </a:lnTo>
                <a:lnTo>
                  <a:pt x="76834" y="532257"/>
                </a:lnTo>
                <a:lnTo>
                  <a:pt x="67182" y="606551"/>
                </a:lnTo>
                <a:lnTo>
                  <a:pt x="61722" y="651001"/>
                </a:lnTo>
                <a:lnTo>
                  <a:pt x="56769" y="694309"/>
                </a:lnTo>
                <a:lnTo>
                  <a:pt x="52197" y="736092"/>
                </a:lnTo>
                <a:lnTo>
                  <a:pt x="48005" y="775843"/>
                </a:lnTo>
                <a:lnTo>
                  <a:pt x="44196" y="813815"/>
                </a:lnTo>
                <a:lnTo>
                  <a:pt x="40640" y="850646"/>
                </a:lnTo>
                <a:lnTo>
                  <a:pt x="36956" y="887730"/>
                </a:lnTo>
                <a:lnTo>
                  <a:pt x="33400" y="926211"/>
                </a:lnTo>
                <a:lnTo>
                  <a:pt x="29718" y="966724"/>
                </a:lnTo>
                <a:lnTo>
                  <a:pt x="26161" y="1009142"/>
                </a:lnTo>
                <a:lnTo>
                  <a:pt x="22732" y="1053084"/>
                </a:lnTo>
                <a:lnTo>
                  <a:pt x="19557" y="1097914"/>
                </a:lnTo>
                <a:lnTo>
                  <a:pt x="14858" y="1172718"/>
                </a:lnTo>
                <a:lnTo>
                  <a:pt x="12446" y="1217422"/>
                </a:lnTo>
                <a:lnTo>
                  <a:pt x="10286" y="1260983"/>
                </a:lnTo>
                <a:lnTo>
                  <a:pt x="8508" y="1302893"/>
                </a:lnTo>
                <a:lnTo>
                  <a:pt x="6984" y="1342898"/>
                </a:lnTo>
                <a:lnTo>
                  <a:pt x="5715" y="1380998"/>
                </a:lnTo>
                <a:lnTo>
                  <a:pt x="3428" y="1455165"/>
                </a:lnTo>
                <a:lnTo>
                  <a:pt x="2412" y="1493901"/>
                </a:lnTo>
                <a:lnTo>
                  <a:pt x="1524" y="1534540"/>
                </a:lnTo>
                <a:lnTo>
                  <a:pt x="761" y="1577086"/>
                </a:lnTo>
                <a:lnTo>
                  <a:pt x="253" y="1621155"/>
                </a:lnTo>
                <a:lnTo>
                  <a:pt x="0" y="1666113"/>
                </a:lnTo>
                <a:lnTo>
                  <a:pt x="0" y="1695958"/>
                </a:lnTo>
                <a:lnTo>
                  <a:pt x="253" y="1741043"/>
                </a:lnTo>
                <a:lnTo>
                  <a:pt x="761" y="1785747"/>
                </a:lnTo>
                <a:lnTo>
                  <a:pt x="1524" y="1829435"/>
                </a:lnTo>
                <a:lnTo>
                  <a:pt x="2540" y="1871345"/>
                </a:lnTo>
                <a:lnTo>
                  <a:pt x="3682" y="1911350"/>
                </a:lnTo>
                <a:lnTo>
                  <a:pt x="4952" y="1949450"/>
                </a:lnTo>
                <a:lnTo>
                  <a:pt x="6350" y="1986407"/>
                </a:lnTo>
                <a:lnTo>
                  <a:pt x="7620" y="2023618"/>
                </a:lnTo>
                <a:lnTo>
                  <a:pt x="9144" y="2062352"/>
                </a:lnTo>
                <a:lnTo>
                  <a:pt x="10922" y="2102993"/>
                </a:lnTo>
                <a:lnTo>
                  <a:pt x="13080" y="2145538"/>
                </a:lnTo>
                <a:lnTo>
                  <a:pt x="15494" y="2189480"/>
                </a:lnTo>
                <a:lnTo>
                  <a:pt x="18160" y="2234438"/>
                </a:lnTo>
                <a:lnTo>
                  <a:pt x="23495" y="2309114"/>
                </a:lnTo>
                <a:lnTo>
                  <a:pt x="26924" y="2353691"/>
                </a:lnTo>
                <a:lnTo>
                  <a:pt x="30606" y="2397252"/>
                </a:lnTo>
                <a:lnTo>
                  <a:pt x="34417" y="2439035"/>
                </a:lnTo>
                <a:lnTo>
                  <a:pt x="38226" y="2478786"/>
                </a:lnTo>
                <a:lnTo>
                  <a:pt x="42036" y="2516759"/>
                </a:lnTo>
                <a:lnTo>
                  <a:pt x="45720" y="2553589"/>
                </a:lnTo>
                <a:lnTo>
                  <a:pt x="53721" y="2629154"/>
                </a:lnTo>
                <a:lnTo>
                  <a:pt x="58166" y="2669540"/>
                </a:lnTo>
                <a:lnTo>
                  <a:pt x="62992" y="2711831"/>
                </a:lnTo>
                <a:lnTo>
                  <a:pt x="68325" y="2755646"/>
                </a:lnTo>
                <a:lnTo>
                  <a:pt x="74168" y="2800223"/>
                </a:lnTo>
                <a:lnTo>
                  <a:pt x="84327" y="2874518"/>
                </a:lnTo>
                <a:lnTo>
                  <a:pt x="90931" y="2919476"/>
                </a:lnTo>
                <a:lnTo>
                  <a:pt x="97917" y="2965577"/>
                </a:lnTo>
                <a:lnTo>
                  <a:pt x="105536" y="3013456"/>
                </a:lnTo>
                <a:lnTo>
                  <a:pt x="113919" y="3063875"/>
                </a:lnTo>
                <a:lnTo>
                  <a:pt x="122808" y="3117215"/>
                </a:lnTo>
                <a:lnTo>
                  <a:pt x="132460" y="3173476"/>
                </a:lnTo>
                <a:lnTo>
                  <a:pt x="142240" y="3231134"/>
                </a:lnTo>
                <a:lnTo>
                  <a:pt x="151510" y="3285998"/>
                </a:lnTo>
                <a:lnTo>
                  <a:pt x="159384" y="3332226"/>
                </a:lnTo>
                <a:lnTo>
                  <a:pt x="165100" y="3365500"/>
                </a:lnTo>
                <a:lnTo>
                  <a:pt x="168275" y="3384169"/>
                </a:lnTo>
                <a:lnTo>
                  <a:pt x="169291" y="3390519"/>
                </a:lnTo>
                <a:lnTo>
                  <a:pt x="169418" y="33910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8" name="bk object 608"/>
          <p:cNvSpPr/>
          <p:nvPr/>
        </p:nvSpPr>
        <p:spPr>
          <a:xfrm>
            <a:off x="7515732" y="2009901"/>
            <a:ext cx="317500" cy="3623310"/>
          </a:xfrm>
          <a:custGeom>
            <a:avLst/>
            <a:gdLst/>
            <a:ahLst/>
            <a:cxnLst/>
            <a:rect l="l" t="t" r="r" b="b"/>
            <a:pathLst>
              <a:path w="317500" h="3623310">
                <a:moveTo>
                  <a:pt x="76962" y="0"/>
                </a:moveTo>
                <a:lnTo>
                  <a:pt x="76835" y="1650"/>
                </a:lnTo>
                <a:lnTo>
                  <a:pt x="75819" y="11430"/>
                </a:lnTo>
                <a:lnTo>
                  <a:pt x="73406" y="34798"/>
                </a:lnTo>
                <a:lnTo>
                  <a:pt x="69596" y="72771"/>
                </a:lnTo>
                <a:lnTo>
                  <a:pt x="64643" y="123317"/>
                </a:lnTo>
                <a:lnTo>
                  <a:pt x="58800" y="181356"/>
                </a:lnTo>
                <a:lnTo>
                  <a:pt x="52705" y="241681"/>
                </a:lnTo>
                <a:lnTo>
                  <a:pt x="46863" y="300100"/>
                </a:lnTo>
                <a:lnTo>
                  <a:pt x="41401" y="355726"/>
                </a:lnTo>
                <a:lnTo>
                  <a:pt x="36449" y="408305"/>
                </a:lnTo>
                <a:lnTo>
                  <a:pt x="31876" y="458343"/>
                </a:lnTo>
                <a:lnTo>
                  <a:pt x="27813" y="506349"/>
                </a:lnTo>
                <a:lnTo>
                  <a:pt x="24257" y="553338"/>
                </a:lnTo>
                <a:lnTo>
                  <a:pt x="20827" y="600075"/>
                </a:lnTo>
                <a:lnTo>
                  <a:pt x="20447" y="606425"/>
                </a:lnTo>
                <a:lnTo>
                  <a:pt x="17525" y="653034"/>
                </a:lnTo>
                <a:lnTo>
                  <a:pt x="14859" y="699262"/>
                </a:lnTo>
                <a:lnTo>
                  <a:pt x="12446" y="744474"/>
                </a:lnTo>
                <a:lnTo>
                  <a:pt x="10541" y="788162"/>
                </a:lnTo>
                <a:lnTo>
                  <a:pt x="8763" y="829818"/>
                </a:lnTo>
                <a:lnTo>
                  <a:pt x="7366" y="869569"/>
                </a:lnTo>
                <a:lnTo>
                  <a:pt x="5969" y="907923"/>
                </a:lnTo>
                <a:lnTo>
                  <a:pt x="4699" y="946276"/>
                </a:lnTo>
                <a:lnTo>
                  <a:pt x="3556" y="985774"/>
                </a:lnTo>
                <a:lnTo>
                  <a:pt x="2413" y="1027176"/>
                </a:lnTo>
                <a:lnTo>
                  <a:pt x="1524" y="1070610"/>
                </a:lnTo>
                <a:lnTo>
                  <a:pt x="762" y="1115695"/>
                </a:lnTo>
                <a:lnTo>
                  <a:pt x="253" y="1161923"/>
                </a:lnTo>
                <a:lnTo>
                  <a:pt x="0" y="1208659"/>
                </a:lnTo>
                <a:lnTo>
                  <a:pt x="0" y="1214882"/>
                </a:lnTo>
                <a:lnTo>
                  <a:pt x="126" y="1261618"/>
                </a:lnTo>
                <a:lnTo>
                  <a:pt x="635" y="1307973"/>
                </a:lnTo>
                <a:lnTo>
                  <a:pt x="1270" y="1353185"/>
                </a:lnTo>
                <a:lnTo>
                  <a:pt x="2159" y="1396873"/>
                </a:lnTo>
                <a:lnTo>
                  <a:pt x="3301" y="1438528"/>
                </a:lnTo>
                <a:lnTo>
                  <a:pt x="4445" y="1478280"/>
                </a:lnTo>
                <a:lnTo>
                  <a:pt x="5715" y="1516761"/>
                </a:lnTo>
                <a:lnTo>
                  <a:pt x="6985" y="1554988"/>
                </a:lnTo>
                <a:lnTo>
                  <a:pt x="8382" y="1594612"/>
                </a:lnTo>
                <a:lnTo>
                  <a:pt x="10033" y="1636014"/>
                </a:lnTo>
                <a:lnTo>
                  <a:pt x="11938" y="1679321"/>
                </a:lnTo>
                <a:lnTo>
                  <a:pt x="14224" y="1724406"/>
                </a:lnTo>
                <a:lnTo>
                  <a:pt x="16764" y="1770507"/>
                </a:lnTo>
                <a:lnTo>
                  <a:pt x="19685" y="1817115"/>
                </a:lnTo>
                <a:lnTo>
                  <a:pt x="20066" y="1823339"/>
                </a:lnTo>
                <a:lnTo>
                  <a:pt x="23368" y="1870075"/>
                </a:lnTo>
                <a:lnTo>
                  <a:pt x="26797" y="1916176"/>
                </a:lnTo>
                <a:lnTo>
                  <a:pt x="30480" y="1961388"/>
                </a:lnTo>
                <a:lnTo>
                  <a:pt x="34290" y="2004822"/>
                </a:lnTo>
                <a:lnTo>
                  <a:pt x="38100" y="2046351"/>
                </a:lnTo>
                <a:lnTo>
                  <a:pt x="41910" y="2085975"/>
                </a:lnTo>
                <a:lnTo>
                  <a:pt x="45720" y="2124202"/>
                </a:lnTo>
                <a:lnTo>
                  <a:pt x="49530" y="2162302"/>
                </a:lnTo>
                <a:lnTo>
                  <a:pt x="53594" y="2201672"/>
                </a:lnTo>
                <a:lnTo>
                  <a:pt x="57912" y="2242820"/>
                </a:lnTo>
                <a:lnTo>
                  <a:pt x="62738" y="2286000"/>
                </a:lnTo>
                <a:lnTo>
                  <a:pt x="68072" y="2330831"/>
                </a:lnTo>
                <a:lnTo>
                  <a:pt x="73660" y="2376678"/>
                </a:lnTo>
                <a:lnTo>
                  <a:pt x="79628" y="2423033"/>
                </a:lnTo>
                <a:lnTo>
                  <a:pt x="80518" y="2429129"/>
                </a:lnTo>
                <a:lnTo>
                  <a:pt x="86868" y="2475484"/>
                </a:lnTo>
                <a:lnTo>
                  <a:pt x="93345" y="2521331"/>
                </a:lnTo>
                <a:lnTo>
                  <a:pt x="100075" y="2566162"/>
                </a:lnTo>
                <a:lnTo>
                  <a:pt x="106680" y="2609342"/>
                </a:lnTo>
                <a:lnTo>
                  <a:pt x="113284" y="2650490"/>
                </a:lnTo>
                <a:lnTo>
                  <a:pt x="119761" y="2689733"/>
                </a:lnTo>
                <a:lnTo>
                  <a:pt x="126111" y="2727579"/>
                </a:lnTo>
                <a:lnTo>
                  <a:pt x="132461" y="2765425"/>
                </a:lnTo>
                <a:lnTo>
                  <a:pt x="139065" y="2804414"/>
                </a:lnTo>
                <a:lnTo>
                  <a:pt x="146176" y="2845181"/>
                </a:lnTo>
                <a:lnTo>
                  <a:pt x="153797" y="2887980"/>
                </a:lnTo>
                <a:lnTo>
                  <a:pt x="162051" y="2932303"/>
                </a:lnTo>
                <a:lnTo>
                  <a:pt x="170688" y="2977642"/>
                </a:lnTo>
                <a:lnTo>
                  <a:pt x="179705" y="3023489"/>
                </a:lnTo>
                <a:lnTo>
                  <a:pt x="180975" y="3029585"/>
                </a:lnTo>
                <a:lnTo>
                  <a:pt x="190373" y="3075559"/>
                </a:lnTo>
                <a:lnTo>
                  <a:pt x="200151" y="3121533"/>
                </a:lnTo>
                <a:lnTo>
                  <a:pt x="210439" y="3168523"/>
                </a:lnTo>
                <a:lnTo>
                  <a:pt x="221361" y="3217164"/>
                </a:lnTo>
                <a:lnTo>
                  <a:pt x="233172" y="3268345"/>
                </a:lnTo>
                <a:lnTo>
                  <a:pt x="245745" y="3322320"/>
                </a:lnTo>
                <a:lnTo>
                  <a:pt x="259207" y="3379089"/>
                </a:lnTo>
                <a:lnTo>
                  <a:pt x="273176" y="3438017"/>
                </a:lnTo>
                <a:lnTo>
                  <a:pt x="286639" y="3495294"/>
                </a:lnTo>
                <a:lnTo>
                  <a:pt x="298703" y="3546094"/>
                </a:lnTo>
                <a:lnTo>
                  <a:pt x="307975" y="3585083"/>
                </a:lnTo>
                <a:lnTo>
                  <a:pt x="313817" y="3609848"/>
                </a:lnTo>
                <a:lnTo>
                  <a:pt x="316357" y="3621024"/>
                </a:lnTo>
                <a:lnTo>
                  <a:pt x="316992" y="3623183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9" name="bk object 609"/>
          <p:cNvSpPr/>
          <p:nvPr/>
        </p:nvSpPr>
        <p:spPr>
          <a:xfrm>
            <a:off x="2723007" y="523494"/>
            <a:ext cx="5848985" cy="2555240"/>
          </a:xfrm>
          <a:custGeom>
            <a:avLst/>
            <a:gdLst/>
            <a:ahLst/>
            <a:cxnLst/>
            <a:rect l="l" t="t" r="r" b="b"/>
            <a:pathLst>
              <a:path w="5848984" h="2555240">
                <a:moveTo>
                  <a:pt x="5848985" y="2554858"/>
                </a:moveTo>
                <a:lnTo>
                  <a:pt x="5847969" y="2554223"/>
                </a:lnTo>
                <a:lnTo>
                  <a:pt x="5841365" y="2549905"/>
                </a:lnTo>
                <a:lnTo>
                  <a:pt x="5825236" y="2539238"/>
                </a:lnTo>
                <a:lnTo>
                  <a:pt x="5796915" y="2520822"/>
                </a:lnTo>
                <a:lnTo>
                  <a:pt x="5756021" y="2494153"/>
                </a:lnTo>
                <a:lnTo>
                  <a:pt x="5703951" y="2460243"/>
                </a:lnTo>
                <a:lnTo>
                  <a:pt x="5643372" y="2420746"/>
                </a:lnTo>
                <a:lnTo>
                  <a:pt x="5577713" y="2377820"/>
                </a:lnTo>
                <a:lnTo>
                  <a:pt x="5510276" y="2333879"/>
                </a:lnTo>
                <a:lnTo>
                  <a:pt x="5444109" y="2290698"/>
                </a:lnTo>
                <a:lnTo>
                  <a:pt x="5380101" y="2249042"/>
                </a:lnTo>
                <a:lnTo>
                  <a:pt x="5318633" y="2209165"/>
                </a:lnTo>
                <a:lnTo>
                  <a:pt x="5259451" y="2171065"/>
                </a:lnTo>
                <a:lnTo>
                  <a:pt x="5202555" y="2134616"/>
                </a:lnTo>
                <a:lnTo>
                  <a:pt x="5147437" y="2099691"/>
                </a:lnTo>
                <a:lnTo>
                  <a:pt x="5093589" y="2065781"/>
                </a:lnTo>
                <a:lnTo>
                  <a:pt x="5040503" y="2032889"/>
                </a:lnTo>
                <a:lnTo>
                  <a:pt x="4987544" y="2000377"/>
                </a:lnTo>
                <a:lnTo>
                  <a:pt x="4948301" y="1976501"/>
                </a:lnTo>
                <a:lnTo>
                  <a:pt x="4895215" y="1944369"/>
                </a:lnTo>
                <a:lnTo>
                  <a:pt x="4842129" y="1912746"/>
                </a:lnTo>
                <a:lnTo>
                  <a:pt x="4789678" y="1881758"/>
                </a:lnTo>
                <a:lnTo>
                  <a:pt x="4737989" y="1851659"/>
                </a:lnTo>
                <a:lnTo>
                  <a:pt x="4687697" y="1822577"/>
                </a:lnTo>
                <a:lnTo>
                  <a:pt x="4638929" y="1794636"/>
                </a:lnTo>
                <a:lnTo>
                  <a:pt x="4591812" y="1767839"/>
                </a:lnTo>
                <a:lnTo>
                  <a:pt x="4546219" y="1742058"/>
                </a:lnTo>
                <a:lnTo>
                  <a:pt x="4501642" y="1717039"/>
                </a:lnTo>
                <a:lnTo>
                  <a:pt x="4457573" y="1692275"/>
                </a:lnTo>
                <a:lnTo>
                  <a:pt x="4412742" y="1667255"/>
                </a:lnTo>
                <a:lnTo>
                  <a:pt x="4366641" y="1641475"/>
                </a:lnTo>
                <a:lnTo>
                  <a:pt x="4318762" y="1615058"/>
                </a:lnTo>
                <a:lnTo>
                  <a:pt x="4268978" y="1587753"/>
                </a:lnTo>
                <a:lnTo>
                  <a:pt x="4217543" y="1559814"/>
                </a:lnTo>
                <a:lnTo>
                  <a:pt x="4164584" y="1531365"/>
                </a:lnTo>
                <a:lnTo>
                  <a:pt x="4110482" y="1502536"/>
                </a:lnTo>
                <a:lnTo>
                  <a:pt x="4055745" y="1473834"/>
                </a:lnTo>
                <a:lnTo>
                  <a:pt x="4015104" y="1452626"/>
                </a:lnTo>
                <a:lnTo>
                  <a:pt x="3959987" y="1424177"/>
                </a:lnTo>
                <a:lnTo>
                  <a:pt x="3904996" y="1396238"/>
                </a:lnTo>
                <a:lnTo>
                  <a:pt x="3850513" y="1368805"/>
                </a:lnTo>
                <a:lnTo>
                  <a:pt x="3797046" y="1342135"/>
                </a:lnTo>
                <a:lnTo>
                  <a:pt x="3744849" y="1316354"/>
                </a:lnTo>
                <a:lnTo>
                  <a:pt x="3694303" y="1291716"/>
                </a:lnTo>
                <a:lnTo>
                  <a:pt x="3645534" y="1268094"/>
                </a:lnTo>
                <a:lnTo>
                  <a:pt x="3598291" y="1245489"/>
                </a:lnTo>
                <a:lnTo>
                  <a:pt x="3552317" y="1223517"/>
                </a:lnTo>
                <a:lnTo>
                  <a:pt x="3506597" y="1201673"/>
                </a:lnTo>
                <a:lnTo>
                  <a:pt x="3460242" y="1179702"/>
                </a:lnTo>
                <a:lnTo>
                  <a:pt x="3412490" y="1157096"/>
                </a:lnTo>
                <a:lnTo>
                  <a:pt x="3362959" y="1133855"/>
                </a:lnTo>
                <a:lnTo>
                  <a:pt x="3311525" y="1109852"/>
                </a:lnTo>
                <a:lnTo>
                  <a:pt x="3258312" y="1085468"/>
                </a:lnTo>
                <a:lnTo>
                  <a:pt x="3203575" y="1060577"/>
                </a:lnTo>
                <a:lnTo>
                  <a:pt x="3147695" y="1035430"/>
                </a:lnTo>
                <a:lnTo>
                  <a:pt x="3091180" y="1010284"/>
                </a:lnTo>
                <a:lnTo>
                  <a:pt x="3049270" y="991996"/>
                </a:lnTo>
                <a:lnTo>
                  <a:pt x="2992247" y="967231"/>
                </a:lnTo>
                <a:lnTo>
                  <a:pt x="2935605" y="942975"/>
                </a:lnTo>
                <a:lnTo>
                  <a:pt x="2879344" y="919226"/>
                </a:lnTo>
                <a:lnTo>
                  <a:pt x="2824226" y="896111"/>
                </a:lnTo>
                <a:lnTo>
                  <a:pt x="2770505" y="873886"/>
                </a:lnTo>
                <a:lnTo>
                  <a:pt x="2718435" y="852677"/>
                </a:lnTo>
                <a:lnTo>
                  <a:pt x="2668143" y="832357"/>
                </a:lnTo>
                <a:lnTo>
                  <a:pt x="2619629" y="812926"/>
                </a:lnTo>
                <a:lnTo>
                  <a:pt x="2572131" y="794003"/>
                </a:lnTo>
                <a:lnTo>
                  <a:pt x="2525141" y="775334"/>
                </a:lnTo>
                <a:lnTo>
                  <a:pt x="2477516" y="756411"/>
                </a:lnTo>
                <a:lnTo>
                  <a:pt x="2428367" y="736980"/>
                </a:lnTo>
                <a:lnTo>
                  <a:pt x="2377313" y="717168"/>
                </a:lnTo>
                <a:lnTo>
                  <a:pt x="2324354" y="696721"/>
                </a:lnTo>
                <a:lnTo>
                  <a:pt x="2269617" y="675766"/>
                </a:lnTo>
                <a:lnTo>
                  <a:pt x="2213356" y="654557"/>
                </a:lnTo>
                <a:lnTo>
                  <a:pt x="2155952" y="633221"/>
                </a:lnTo>
                <a:lnTo>
                  <a:pt x="2097913" y="612013"/>
                </a:lnTo>
                <a:lnTo>
                  <a:pt x="2054859" y="596391"/>
                </a:lnTo>
                <a:lnTo>
                  <a:pt x="1996440" y="575563"/>
                </a:lnTo>
                <a:lnTo>
                  <a:pt x="1938146" y="554989"/>
                </a:lnTo>
                <a:lnTo>
                  <a:pt x="1880616" y="535051"/>
                </a:lnTo>
                <a:lnTo>
                  <a:pt x="1823973" y="515747"/>
                </a:lnTo>
                <a:lnTo>
                  <a:pt x="1768983" y="497204"/>
                </a:lnTo>
                <a:lnTo>
                  <a:pt x="1715516" y="479425"/>
                </a:lnTo>
                <a:lnTo>
                  <a:pt x="1664081" y="462533"/>
                </a:lnTo>
                <a:lnTo>
                  <a:pt x="1614296" y="446277"/>
                </a:lnTo>
                <a:lnTo>
                  <a:pt x="1565783" y="430529"/>
                </a:lnTo>
                <a:lnTo>
                  <a:pt x="1517522" y="415035"/>
                </a:lnTo>
                <a:lnTo>
                  <a:pt x="1468755" y="399287"/>
                </a:lnTo>
                <a:lnTo>
                  <a:pt x="1418463" y="383285"/>
                </a:lnTo>
                <a:lnTo>
                  <a:pt x="1366266" y="366775"/>
                </a:lnTo>
                <a:lnTo>
                  <a:pt x="1312037" y="349884"/>
                </a:lnTo>
                <a:lnTo>
                  <a:pt x="1256030" y="332739"/>
                </a:lnTo>
                <a:lnTo>
                  <a:pt x="1198498" y="315213"/>
                </a:lnTo>
                <a:lnTo>
                  <a:pt x="1139825" y="297814"/>
                </a:lnTo>
                <a:lnTo>
                  <a:pt x="1080389" y="280415"/>
                </a:lnTo>
                <a:lnTo>
                  <a:pt x="1036446" y="267715"/>
                </a:lnTo>
                <a:lnTo>
                  <a:pt x="976757" y="250825"/>
                </a:lnTo>
                <a:lnTo>
                  <a:pt x="916813" y="234187"/>
                </a:lnTo>
                <a:lnTo>
                  <a:pt x="856233" y="217550"/>
                </a:lnTo>
                <a:lnTo>
                  <a:pt x="794512" y="201040"/>
                </a:lnTo>
                <a:lnTo>
                  <a:pt x="730884" y="184276"/>
                </a:lnTo>
                <a:lnTo>
                  <a:pt x="664844" y="167258"/>
                </a:lnTo>
                <a:lnTo>
                  <a:pt x="595883" y="149605"/>
                </a:lnTo>
                <a:lnTo>
                  <a:pt x="524001" y="131445"/>
                </a:lnTo>
                <a:lnTo>
                  <a:pt x="449325" y="112649"/>
                </a:lnTo>
                <a:lnTo>
                  <a:pt x="371982" y="93345"/>
                </a:lnTo>
                <a:lnTo>
                  <a:pt x="294131" y="73786"/>
                </a:lnTo>
                <a:lnTo>
                  <a:pt x="219201" y="54990"/>
                </a:lnTo>
                <a:lnTo>
                  <a:pt x="151256" y="37973"/>
                </a:lnTo>
                <a:lnTo>
                  <a:pt x="94106" y="23622"/>
                </a:lnTo>
                <a:lnTo>
                  <a:pt x="50418" y="12700"/>
                </a:lnTo>
                <a:lnTo>
                  <a:pt x="21462" y="5333"/>
                </a:lnTo>
                <a:lnTo>
                  <a:pt x="5968" y="1524"/>
                </a:lnTo>
                <a:lnTo>
                  <a:pt x="50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0" name="bk object 610"/>
          <p:cNvSpPr/>
          <p:nvPr/>
        </p:nvSpPr>
        <p:spPr>
          <a:xfrm>
            <a:off x="2955289" y="755776"/>
            <a:ext cx="5617210" cy="2322830"/>
          </a:xfrm>
          <a:custGeom>
            <a:avLst/>
            <a:gdLst/>
            <a:ahLst/>
            <a:cxnLst/>
            <a:rect l="l" t="t" r="r" b="b"/>
            <a:pathLst>
              <a:path w="5617209" h="2322830">
                <a:moveTo>
                  <a:pt x="5616702" y="2322576"/>
                </a:moveTo>
                <a:lnTo>
                  <a:pt x="5615686" y="2321941"/>
                </a:lnTo>
                <a:lnTo>
                  <a:pt x="5608828" y="2317623"/>
                </a:lnTo>
                <a:lnTo>
                  <a:pt x="5592191" y="2307209"/>
                </a:lnTo>
                <a:lnTo>
                  <a:pt x="5563108" y="2289048"/>
                </a:lnTo>
                <a:lnTo>
                  <a:pt x="5521452" y="2263013"/>
                </a:lnTo>
                <a:lnTo>
                  <a:pt x="5468620" y="2230120"/>
                </a:lnTo>
                <a:lnTo>
                  <a:pt x="5407660" y="2192020"/>
                </a:lnTo>
                <a:lnTo>
                  <a:pt x="5342255" y="2151126"/>
                </a:lnTo>
                <a:lnTo>
                  <a:pt x="5275707" y="2109597"/>
                </a:lnTo>
                <a:lnTo>
                  <a:pt x="5210810" y="2069084"/>
                </a:lnTo>
                <a:lnTo>
                  <a:pt x="5148199" y="2030095"/>
                </a:lnTo>
                <a:lnTo>
                  <a:pt x="5088001" y="1992757"/>
                </a:lnTo>
                <a:lnTo>
                  <a:pt x="5030343" y="1957197"/>
                </a:lnTo>
                <a:lnTo>
                  <a:pt x="4974717" y="1923288"/>
                </a:lnTo>
                <a:lnTo>
                  <a:pt x="4920869" y="1890649"/>
                </a:lnTo>
                <a:lnTo>
                  <a:pt x="4868037" y="1859026"/>
                </a:lnTo>
                <a:lnTo>
                  <a:pt x="4815713" y="1828038"/>
                </a:lnTo>
                <a:lnTo>
                  <a:pt x="4763389" y="1797558"/>
                </a:lnTo>
                <a:lnTo>
                  <a:pt x="4695825" y="1758569"/>
                </a:lnTo>
                <a:lnTo>
                  <a:pt x="4643501" y="1728724"/>
                </a:lnTo>
                <a:lnTo>
                  <a:pt x="4591685" y="1699640"/>
                </a:lnTo>
                <a:lnTo>
                  <a:pt x="4540885" y="1671193"/>
                </a:lnTo>
                <a:lnTo>
                  <a:pt x="4491355" y="1643888"/>
                </a:lnTo>
                <a:lnTo>
                  <a:pt x="4443476" y="1617726"/>
                </a:lnTo>
                <a:lnTo>
                  <a:pt x="4397248" y="1592707"/>
                </a:lnTo>
                <a:lnTo>
                  <a:pt x="4352544" y="1568577"/>
                </a:lnTo>
                <a:lnTo>
                  <a:pt x="4308729" y="1545082"/>
                </a:lnTo>
                <a:lnTo>
                  <a:pt x="4265168" y="1521840"/>
                </a:lnTo>
                <a:lnTo>
                  <a:pt x="4220718" y="1498092"/>
                </a:lnTo>
                <a:lnTo>
                  <a:pt x="4174743" y="1473708"/>
                </a:lnTo>
                <a:lnTo>
                  <a:pt x="4126991" y="1448562"/>
                </a:lnTo>
                <a:lnTo>
                  <a:pt x="4077208" y="1422653"/>
                </a:lnTo>
                <a:lnTo>
                  <a:pt x="4025900" y="1396111"/>
                </a:lnTo>
                <a:lnTo>
                  <a:pt x="3973194" y="1369314"/>
                </a:lnTo>
                <a:lnTo>
                  <a:pt x="3919601" y="1342263"/>
                </a:lnTo>
                <a:lnTo>
                  <a:pt x="3865499" y="1315212"/>
                </a:lnTo>
                <a:lnTo>
                  <a:pt x="3795649" y="1280922"/>
                </a:lnTo>
                <a:lnTo>
                  <a:pt x="3741419" y="1254633"/>
                </a:lnTo>
                <a:lnTo>
                  <a:pt x="3687826" y="1228978"/>
                </a:lnTo>
                <a:lnTo>
                  <a:pt x="3635248" y="1204087"/>
                </a:lnTo>
                <a:lnTo>
                  <a:pt x="3584066" y="1180084"/>
                </a:lnTo>
                <a:lnTo>
                  <a:pt x="3534537" y="1157224"/>
                </a:lnTo>
                <a:lnTo>
                  <a:pt x="3486658" y="1135252"/>
                </a:lnTo>
                <a:lnTo>
                  <a:pt x="3440430" y="1114171"/>
                </a:lnTo>
                <a:lnTo>
                  <a:pt x="3395218" y="1093724"/>
                </a:lnTo>
                <a:lnTo>
                  <a:pt x="3350260" y="1073277"/>
                </a:lnTo>
                <a:lnTo>
                  <a:pt x="3304286" y="1052576"/>
                </a:lnTo>
                <a:lnTo>
                  <a:pt x="3256788" y="1031239"/>
                </a:lnTo>
                <a:lnTo>
                  <a:pt x="3207385" y="1009396"/>
                </a:lnTo>
                <a:lnTo>
                  <a:pt x="3156077" y="986789"/>
                </a:lnTo>
                <a:lnTo>
                  <a:pt x="3103118" y="963802"/>
                </a:lnTo>
                <a:lnTo>
                  <a:pt x="3048762" y="940435"/>
                </a:lnTo>
                <a:lnTo>
                  <a:pt x="2993517" y="917067"/>
                </a:lnTo>
                <a:lnTo>
                  <a:pt x="2937637" y="893699"/>
                </a:lnTo>
                <a:lnTo>
                  <a:pt x="2865755" y="864108"/>
                </a:lnTo>
                <a:lnTo>
                  <a:pt x="2809875" y="841501"/>
                </a:lnTo>
                <a:lnTo>
                  <a:pt x="2754757" y="819403"/>
                </a:lnTo>
                <a:lnTo>
                  <a:pt x="2700528" y="798068"/>
                </a:lnTo>
                <a:lnTo>
                  <a:pt x="2647823" y="777621"/>
                </a:lnTo>
                <a:lnTo>
                  <a:pt x="2596896" y="757936"/>
                </a:lnTo>
                <a:lnTo>
                  <a:pt x="2547747" y="739267"/>
                </a:lnTo>
                <a:lnTo>
                  <a:pt x="2500249" y="721360"/>
                </a:lnTo>
                <a:lnTo>
                  <a:pt x="2453767" y="703834"/>
                </a:lnTo>
                <a:lnTo>
                  <a:pt x="2407412" y="686562"/>
                </a:lnTo>
                <a:lnTo>
                  <a:pt x="2360295" y="668909"/>
                </a:lnTo>
                <a:lnTo>
                  <a:pt x="2311527" y="650748"/>
                </a:lnTo>
                <a:lnTo>
                  <a:pt x="2260727" y="632206"/>
                </a:lnTo>
                <a:lnTo>
                  <a:pt x="2208149" y="613156"/>
                </a:lnTo>
                <a:lnTo>
                  <a:pt x="2153666" y="593725"/>
                </a:lnTo>
                <a:lnTo>
                  <a:pt x="2097913" y="574039"/>
                </a:lnTo>
                <a:lnTo>
                  <a:pt x="2041144" y="554355"/>
                </a:lnTo>
                <a:lnTo>
                  <a:pt x="1983994" y="534797"/>
                </a:lnTo>
                <a:lnTo>
                  <a:pt x="1910207" y="510032"/>
                </a:lnTo>
                <a:lnTo>
                  <a:pt x="1852930" y="491109"/>
                </a:lnTo>
                <a:lnTo>
                  <a:pt x="1796414" y="472821"/>
                </a:lnTo>
                <a:lnTo>
                  <a:pt x="1741043" y="455040"/>
                </a:lnTo>
                <a:lnTo>
                  <a:pt x="1687068" y="438023"/>
                </a:lnTo>
                <a:lnTo>
                  <a:pt x="1634871" y="421894"/>
                </a:lnTo>
                <a:lnTo>
                  <a:pt x="1584579" y="406526"/>
                </a:lnTo>
                <a:lnTo>
                  <a:pt x="1536064" y="391795"/>
                </a:lnTo>
                <a:lnTo>
                  <a:pt x="1488439" y="377444"/>
                </a:lnTo>
                <a:lnTo>
                  <a:pt x="1441196" y="363220"/>
                </a:lnTo>
                <a:lnTo>
                  <a:pt x="1392809" y="348742"/>
                </a:lnTo>
                <a:lnTo>
                  <a:pt x="1343025" y="333883"/>
                </a:lnTo>
                <a:lnTo>
                  <a:pt x="1291082" y="318770"/>
                </a:lnTo>
                <a:lnTo>
                  <a:pt x="1237361" y="303149"/>
                </a:lnTo>
                <a:lnTo>
                  <a:pt x="1181735" y="287400"/>
                </a:lnTo>
                <a:lnTo>
                  <a:pt x="1124839" y="271525"/>
                </a:lnTo>
                <a:lnTo>
                  <a:pt x="1066927" y="255650"/>
                </a:lnTo>
                <a:lnTo>
                  <a:pt x="1008507" y="239902"/>
                </a:lnTo>
                <a:lnTo>
                  <a:pt x="933196" y="220091"/>
                </a:lnTo>
                <a:lnTo>
                  <a:pt x="874395" y="204977"/>
                </a:lnTo>
                <a:lnTo>
                  <a:pt x="814959" y="189992"/>
                </a:lnTo>
                <a:lnTo>
                  <a:pt x="754252" y="175005"/>
                </a:lnTo>
                <a:lnTo>
                  <a:pt x="691642" y="159893"/>
                </a:lnTo>
                <a:lnTo>
                  <a:pt x="626490" y="144399"/>
                </a:lnTo>
                <a:lnTo>
                  <a:pt x="558419" y="128524"/>
                </a:lnTo>
                <a:lnTo>
                  <a:pt x="487425" y="112014"/>
                </a:lnTo>
                <a:lnTo>
                  <a:pt x="413512" y="95123"/>
                </a:lnTo>
                <a:lnTo>
                  <a:pt x="337438" y="77597"/>
                </a:lnTo>
                <a:lnTo>
                  <a:pt x="261493" y="60071"/>
                </a:lnTo>
                <a:lnTo>
                  <a:pt x="189484" y="43561"/>
                </a:lnTo>
                <a:lnTo>
                  <a:pt x="125730" y="28955"/>
                </a:lnTo>
                <a:lnTo>
                  <a:pt x="73914" y="17018"/>
                </a:lnTo>
                <a:lnTo>
                  <a:pt x="36322" y="8381"/>
                </a:lnTo>
                <a:lnTo>
                  <a:pt x="13208" y="3048"/>
                </a:lnTo>
                <a:lnTo>
                  <a:pt x="2540" y="63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1" name="bk object 611"/>
          <p:cNvSpPr/>
          <p:nvPr/>
        </p:nvSpPr>
        <p:spPr>
          <a:xfrm>
            <a:off x="3187573" y="988060"/>
            <a:ext cx="5384800" cy="2090420"/>
          </a:xfrm>
          <a:custGeom>
            <a:avLst/>
            <a:gdLst/>
            <a:ahLst/>
            <a:cxnLst/>
            <a:rect l="l" t="t" r="r" b="b"/>
            <a:pathLst>
              <a:path w="5384800" h="2090420">
                <a:moveTo>
                  <a:pt x="5384419" y="2090293"/>
                </a:moveTo>
                <a:lnTo>
                  <a:pt x="5383403" y="2089658"/>
                </a:lnTo>
                <a:lnTo>
                  <a:pt x="5376291" y="2085467"/>
                </a:lnTo>
                <a:lnTo>
                  <a:pt x="5359019" y="2075180"/>
                </a:lnTo>
                <a:lnTo>
                  <a:pt x="5329174" y="2057400"/>
                </a:lnTo>
                <a:lnTo>
                  <a:pt x="5286629" y="2032127"/>
                </a:lnTo>
                <a:lnTo>
                  <a:pt x="5233161" y="2000377"/>
                </a:lnTo>
                <a:lnTo>
                  <a:pt x="5171948" y="1963928"/>
                </a:lnTo>
                <a:lnTo>
                  <a:pt x="5106924" y="1925193"/>
                </a:lnTo>
                <a:lnTo>
                  <a:pt x="5041265" y="1886204"/>
                </a:lnTo>
                <a:lnTo>
                  <a:pt x="4977765" y="1848485"/>
                </a:lnTo>
                <a:lnTo>
                  <a:pt x="4916551" y="1812163"/>
                </a:lnTo>
                <a:lnTo>
                  <a:pt x="4857877" y="1777619"/>
                </a:lnTo>
                <a:lnTo>
                  <a:pt x="4801616" y="1744726"/>
                </a:lnTo>
                <a:lnTo>
                  <a:pt x="4747386" y="1713357"/>
                </a:lnTo>
                <a:lnTo>
                  <a:pt x="4694555" y="1683004"/>
                </a:lnTo>
                <a:lnTo>
                  <a:pt x="4642738" y="1653667"/>
                </a:lnTo>
                <a:lnTo>
                  <a:pt x="4591050" y="1624838"/>
                </a:lnTo>
                <a:lnTo>
                  <a:pt x="4548378" y="1601089"/>
                </a:lnTo>
                <a:lnTo>
                  <a:pt x="4496561" y="1572768"/>
                </a:lnTo>
                <a:lnTo>
                  <a:pt x="4445000" y="1544828"/>
                </a:lnTo>
                <a:lnTo>
                  <a:pt x="4393946" y="1517650"/>
                </a:lnTo>
                <a:lnTo>
                  <a:pt x="4343908" y="1491107"/>
                </a:lnTo>
                <a:lnTo>
                  <a:pt x="4295140" y="1465707"/>
                </a:lnTo>
                <a:lnTo>
                  <a:pt x="4248150" y="1441323"/>
                </a:lnTo>
                <a:lnTo>
                  <a:pt x="4202810" y="1418082"/>
                </a:lnTo>
                <a:lnTo>
                  <a:pt x="4158996" y="1395730"/>
                </a:lnTo>
                <a:lnTo>
                  <a:pt x="4115943" y="1373759"/>
                </a:lnTo>
                <a:lnTo>
                  <a:pt x="4072890" y="1351915"/>
                </a:lnTo>
                <a:lnTo>
                  <a:pt x="4028694" y="1329563"/>
                </a:lnTo>
                <a:lnTo>
                  <a:pt x="3982847" y="1306576"/>
                </a:lnTo>
                <a:lnTo>
                  <a:pt x="3935095" y="1282827"/>
                </a:lnTo>
                <a:lnTo>
                  <a:pt x="3885565" y="1258443"/>
                </a:lnTo>
                <a:lnTo>
                  <a:pt x="3834383" y="1233678"/>
                </a:lnTo>
                <a:lnTo>
                  <a:pt x="3782059" y="1208532"/>
                </a:lnTo>
                <a:lnTo>
                  <a:pt x="3728974" y="1183259"/>
                </a:lnTo>
                <a:lnTo>
                  <a:pt x="3684904" y="1162558"/>
                </a:lnTo>
                <a:lnTo>
                  <a:pt x="3631310" y="1137793"/>
                </a:lnTo>
                <a:lnTo>
                  <a:pt x="3577971" y="1113282"/>
                </a:lnTo>
                <a:lnTo>
                  <a:pt x="3525266" y="1089406"/>
                </a:lnTo>
                <a:lnTo>
                  <a:pt x="3473577" y="1066419"/>
                </a:lnTo>
                <a:lnTo>
                  <a:pt x="3423284" y="1044194"/>
                </a:lnTo>
                <a:lnTo>
                  <a:pt x="3374771" y="1022985"/>
                </a:lnTo>
                <a:lnTo>
                  <a:pt x="3328034" y="1002792"/>
                </a:lnTo>
                <a:lnTo>
                  <a:pt x="3282823" y="983361"/>
                </a:lnTo>
                <a:lnTo>
                  <a:pt x="3238373" y="964438"/>
                </a:lnTo>
                <a:lnTo>
                  <a:pt x="3193923" y="945515"/>
                </a:lnTo>
                <a:lnTo>
                  <a:pt x="3148329" y="926211"/>
                </a:lnTo>
                <a:lnTo>
                  <a:pt x="3101086" y="906272"/>
                </a:lnTo>
                <a:lnTo>
                  <a:pt x="3051937" y="885698"/>
                </a:lnTo>
                <a:lnTo>
                  <a:pt x="3000755" y="864743"/>
                </a:lnTo>
                <a:lnTo>
                  <a:pt x="2948178" y="843280"/>
                </a:lnTo>
                <a:lnTo>
                  <a:pt x="2894203" y="821690"/>
                </a:lnTo>
                <a:lnTo>
                  <a:pt x="2839592" y="799973"/>
                </a:lnTo>
                <a:lnTo>
                  <a:pt x="2794254" y="782320"/>
                </a:lnTo>
                <a:lnTo>
                  <a:pt x="2739136" y="761111"/>
                </a:lnTo>
                <a:lnTo>
                  <a:pt x="2684272" y="740283"/>
                </a:lnTo>
                <a:lnTo>
                  <a:pt x="2630042" y="719963"/>
                </a:lnTo>
                <a:lnTo>
                  <a:pt x="2576956" y="700405"/>
                </a:lnTo>
                <a:lnTo>
                  <a:pt x="2525394" y="681609"/>
                </a:lnTo>
                <a:lnTo>
                  <a:pt x="2475611" y="663702"/>
                </a:lnTo>
                <a:lnTo>
                  <a:pt x="2427604" y="646557"/>
                </a:lnTo>
                <a:lnTo>
                  <a:pt x="2381123" y="630301"/>
                </a:lnTo>
                <a:lnTo>
                  <a:pt x="2335529" y="614299"/>
                </a:lnTo>
                <a:lnTo>
                  <a:pt x="2289937" y="598297"/>
                </a:lnTo>
                <a:lnTo>
                  <a:pt x="2243201" y="582041"/>
                </a:lnTo>
                <a:lnTo>
                  <a:pt x="2194687" y="565277"/>
                </a:lnTo>
                <a:lnTo>
                  <a:pt x="2144267" y="548132"/>
                </a:lnTo>
                <a:lnTo>
                  <a:pt x="2091943" y="530479"/>
                </a:lnTo>
                <a:lnTo>
                  <a:pt x="2037968" y="512572"/>
                </a:lnTo>
                <a:lnTo>
                  <a:pt x="1982724" y="494665"/>
                </a:lnTo>
                <a:lnTo>
                  <a:pt x="1926716" y="476631"/>
                </a:lnTo>
                <a:lnTo>
                  <a:pt x="1880362" y="462026"/>
                </a:lnTo>
                <a:lnTo>
                  <a:pt x="1823974" y="444500"/>
                </a:lnTo>
                <a:lnTo>
                  <a:pt x="1767839" y="427355"/>
                </a:lnTo>
                <a:lnTo>
                  <a:pt x="1712340" y="410718"/>
                </a:lnTo>
                <a:lnTo>
                  <a:pt x="1658112" y="394716"/>
                </a:lnTo>
                <a:lnTo>
                  <a:pt x="1605406" y="379349"/>
                </a:lnTo>
                <a:lnTo>
                  <a:pt x="1554479" y="364744"/>
                </a:lnTo>
                <a:lnTo>
                  <a:pt x="1505457" y="351028"/>
                </a:lnTo>
                <a:lnTo>
                  <a:pt x="1457960" y="337693"/>
                </a:lnTo>
                <a:lnTo>
                  <a:pt x="1411477" y="324866"/>
                </a:lnTo>
                <a:lnTo>
                  <a:pt x="1364868" y="311912"/>
                </a:lnTo>
                <a:lnTo>
                  <a:pt x="1317116" y="298831"/>
                </a:lnTo>
                <a:lnTo>
                  <a:pt x="1267714" y="285242"/>
                </a:lnTo>
                <a:lnTo>
                  <a:pt x="1216152" y="271526"/>
                </a:lnTo>
                <a:lnTo>
                  <a:pt x="1162812" y="257429"/>
                </a:lnTo>
                <a:lnTo>
                  <a:pt x="1107693" y="243205"/>
                </a:lnTo>
                <a:lnTo>
                  <a:pt x="1051432" y="228854"/>
                </a:lnTo>
                <a:lnTo>
                  <a:pt x="994410" y="214630"/>
                </a:lnTo>
                <a:lnTo>
                  <a:pt x="947165" y="203073"/>
                </a:lnTo>
                <a:lnTo>
                  <a:pt x="889635" y="189357"/>
                </a:lnTo>
                <a:lnTo>
                  <a:pt x="832103" y="175895"/>
                </a:lnTo>
                <a:lnTo>
                  <a:pt x="773811" y="162560"/>
                </a:lnTo>
                <a:lnTo>
                  <a:pt x="714121" y="149352"/>
                </a:lnTo>
                <a:lnTo>
                  <a:pt x="652526" y="135890"/>
                </a:lnTo>
                <a:lnTo>
                  <a:pt x="588263" y="122174"/>
                </a:lnTo>
                <a:lnTo>
                  <a:pt x="521080" y="107950"/>
                </a:lnTo>
                <a:lnTo>
                  <a:pt x="450976" y="93345"/>
                </a:lnTo>
                <a:lnTo>
                  <a:pt x="378078" y="78232"/>
                </a:lnTo>
                <a:lnTo>
                  <a:pt x="303275" y="62738"/>
                </a:lnTo>
                <a:lnTo>
                  <a:pt x="229488" y="47498"/>
                </a:lnTo>
                <a:lnTo>
                  <a:pt x="161036" y="33274"/>
                </a:lnTo>
                <a:lnTo>
                  <a:pt x="102107" y="21082"/>
                </a:lnTo>
                <a:lnTo>
                  <a:pt x="56006" y="11557"/>
                </a:lnTo>
                <a:lnTo>
                  <a:pt x="24510" y="5080"/>
                </a:lnTo>
                <a:lnTo>
                  <a:pt x="7112" y="1397"/>
                </a:lnTo>
                <a:lnTo>
                  <a:pt x="63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2" name="bk object 612"/>
          <p:cNvSpPr/>
          <p:nvPr/>
        </p:nvSpPr>
        <p:spPr>
          <a:xfrm>
            <a:off x="3419855" y="1220342"/>
            <a:ext cx="5152390" cy="1858010"/>
          </a:xfrm>
          <a:custGeom>
            <a:avLst/>
            <a:gdLst/>
            <a:ahLst/>
            <a:cxnLst/>
            <a:rect l="l" t="t" r="r" b="b"/>
            <a:pathLst>
              <a:path w="5152390" h="1858010">
                <a:moveTo>
                  <a:pt x="5152136" y="1858010"/>
                </a:moveTo>
                <a:lnTo>
                  <a:pt x="5150993" y="1857375"/>
                </a:lnTo>
                <a:lnTo>
                  <a:pt x="5143754" y="1853184"/>
                </a:lnTo>
                <a:lnTo>
                  <a:pt x="5125847" y="1843151"/>
                </a:lnTo>
                <a:lnTo>
                  <a:pt x="5095240" y="1826006"/>
                </a:lnTo>
                <a:lnTo>
                  <a:pt x="5051806" y="1801495"/>
                </a:lnTo>
                <a:lnTo>
                  <a:pt x="4997577" y="1771015"/>
                </a:lnTo>
                <a:lnTo>
                  <a:pt x="4936236" y="1736598"/>
                </a:lnTo>
                <a:lnTo>
                  <a:pt x="4871593" y="1700276"/>
                </a:lnTo>
                <a:lnTo>
                  <a:pt x="4807204" y="1663954"/>
                </a:lnTo>
                <a:lnTo>
                  <a:pt x="4744974" y="1629029"/>
                </a:lnTo>
                <a:lnTo>
                  <a:pt x="4685284" y="1595628"/>
                </a:lnTo>
                <a:lnTo>
                  <a:pt x="4628134" y="1563878"/>
                </a:lnTo>
                <a:lnTo>
                  <a:pt x="4573270" y="1533652"/>
                </a:lnTo>
                <a:lnTo>
                  <a:pt x="4520311" y="1504823"/>
                </a:lnTo>
                <a:lnTo>
                  <a:pt x="4468622" y="1476883"/>
                </a:lnTo>
                <a:lnTo>
                  <a:pt x="4417568" y="1449832"/>
                </a:lnTo>
                <a:lnTo>
                  <a:pt x="4366641" y="1423035"/>
                </a:lnTo>
                <a:lnTo>
                  <a:pt x="4297299" y="1387094"/>
                </a:lnTo>
                <a:lnTo>
                  <a:pt x="4246372" y="1361186"/>
                </a:lnTo>
                <a:lnTo>
                  <a:pt x="4196080" y="1335913"/>
                </a:lnTo>
                <a:lnTo>
                  <a:pt x="4146930" y="1311402"/>
                </a:lnTo>
                <a:lnTo>
                  <a:pt x="4099052" y="1287907"/>
                </a:lnTo>
                <a:lnTo>
                  <a:pt x="4052951" y="1265428"/>
                </a:lnTo>
                <a:lnTo>
                  <a:pt x="4008628" y="1243965"/>
                </a:lnTo>
                <a:lnTo>
                  <a:pt x="3965575" y="1223391"/>
                </a:lnTo>
                <a:lnTo>
                  <a:pt x="3923284" y="1203198"/>
                </a:lnTo>
                <a:lnTo>
                  <a:pt x="3880612" y="1182751"/>
                </a:lnTo>
                <a:lnTo>
                  <a:pt x="3836670" y="1161923"/>
                </a:lnTo>
                <a:lnTo>
                  <a:pt x="3790950" y="1140460"/>
                </a:lnTo>
                <a:lnTo>
                  <a:pt x="3743325" y="1118235"/>
                </a:lnTo>
                <a:lnTo>
                  <a:pt x="3693795" y="1095502"/>
                </a:lnTo>
                <a:lnTo>
                  <a:pt x="3642995" y="1072388"/>
                </a:lnTo>
                <a:lnTo>
                  <a:pt x="3591052" y="1049020"/>
                </a:lnTo>
                <a:lnTo>
                  <a:pt x="3538601" y="1025779"/>
                </a:lnTo>
                <a:lnTo>
                  <a:pt x="3467100" y="994664"/>
                </a:lnTo>
                <a:lnTo>
                  <a:pt x="3414522" y="972185"/>
                </a:lnTo>
                <a:lnTo>
                  <a:pt x="3362705" y="950214"/>
                </a:lnTo>
                <a:lnTo>
                  <a:pt x="3312033" y="929005"/>
                </a:lnTo>
                <a:lnTo>
                  <a:pt x="3262757" y="908685"/>
                </a:lnTo>
                <a:lnTo>
                  <a:pt x="3215259" y="889381"/>
                </a:lnTo>
                <a:lnTo>
                  <a:pt x="3169539" y="870966"/>
                </a:lnTo>
                <a:lnTo>
                  <a:pt x="3125216" y="853313"/>
                </a:lnTo>
                <a:lnTo>
                  <a:pt x="3081655" y="835914"/>
                </a:lnTo>
                <a:lnTo>
                  <a:pt x="3037713" y="818388"/>
                </a:lnTo>
                <a:lnTo>
                  <a:pt x="2992501" y="800481"/>
                </a:lnTo>
                <a:lnTo>
                  <a:pt x="2945384" y="782066"/>
                </a:lnTo>
                <a:lnTo>
                  <a:pt x="2896489" y="763143"/>
                </a:lnTo>
                <a:lnTo>
                  <a:pt x="2845562" y="743712"/>
                </a:lnTo>
                <a:lnTo>
                  <a:pt x="2793365" y="724027"/>
                </a:lnTo>
                <a:lnTo>
                  <a:pt x="2740025" y="704215"/>
                </a:lnTo>
                <a:lnTo>
                  <a:pt x="2686050" y="684530"/>
                </a:lnTo>
                <a:lnTo>
                  <a:pt x="2612644" y="658114"/>
                </a:lnTo>
                <a:lnTo>
                  <a:pt x="2558796" y="639191"/>
                </a:lnTo>
                <a:lnTo>
                  <a:pt x="2505583" y="620776"/>
                </a:lnTo>
                <a:lnTo>
                  <a:pt x="2453513" y="602996"/>
                </a:lnTo>
                <a:lnTo>
                  <a:pt x="2403094" y="585978"/>
                </a:lnTo>
                <a:lnTo>
                  <a:pt x="2354453" y="569849"/>
                </a:lnTo>
                <a:lnTo>
                  <a:pt x="2307590" y="554482"/>
                </a:lnTo>
                <a:lnTo>
                  <a:pt x="2262251" y="539750"/>
                </a:lnTo>
                <a:lnTo>
                  <a:pt x="2217547" y="525272"/>
                </a:lnTo>
                <a:lnTo>
                  <a:pt x="2172589" y="510794"/>
                </a:lnTo>
                <a:lnTo>
                  <a:pt x="2126234" y="495935"/>
                </a:lnTo>
                <a:lnTo>
                  <a:pt x="2078101" y="480695"/>
                </a:lnTo>
                <a:lnTo>
                  <a:pt x="2027936" y="464947"/>
                </a:lnTo>
                <a:lnTo>
                  <a:pt x="1975866" y="448945"/>
                </a:lnTo>
                <a:lnTo>
                  <a:pt x="1922399" y="432816"/>
                </a:lnTo>
                <a:lnTo>
                  <a:pt x="1867916" y="416560"/>
                </a:lnTo>
                <a:lnTo>
                  <a:pt x="1812798" y="400558"/>
                </a:lnTo>
                <a:lnTo>
                  <a:pt x="1737741" y="379095"/>
                </a:lnTo>
                <a:lnTo>
                  <a:pt x="1682750" y="363728"/>
                </a:lnTo>
                <a:lnTo>
                  <a:pt x="1628394" y="348869"/>
                </a:lnTo>
                <a:lnTo>
                  <a:pt x="1575308" y="334645"/>
                </a:lnTo>
                <a:lnTo>
                  <a:pt x="1523873" y="321056"/>
                </a:lnTo>
                <a:lnTo>
                  <a:pt x="1474216" y="308229"/>
                </a:lnTo>
                <a:lnTo>
                  <a:pt x="1426464" y="295910"/>
                </a:lnTo>
                <a:lnTo>
                  <a:pt x="1380236" y="284226"/>
                </a:lnTo>
                <a:lnTo>
                  <a:pt x="1334770" y="272796"/>
                </a:lnTo>
                <a:lnTo>
                  <a:pt x="1288923" y="261366"/>
                </a:lnTo>
                <a:lnTo>
                  <a:pt x="1241679" y="249555"/>
                </a:lnTo>
                <a:lnTo>
                  <a:pt x="1192530" y="237490"/>
                </a:lnTo>
                <a:lnTo>
                  <a:pt x="1141476" y="225171"/>
                </a:lnTo>
                <a:lnTo>
                  <a:pt x="1088517" y="212725"/>
                </a:lnTo>
                <a:lnTo>
                  <a:pt x="1034034" y="200152"/>
                </a:lnTo>
                <a:lnTo>
                  <a:pt x="978662" y="187579"/>
                </a:lnTo>
                <a:lnTo>
                  <a:pt x="922528" y="175133"/>
                </a:lnTo>
                <a:lnTo>
                  <a:pt x="846201" y="158750"/>
                </a:lnTo>
                <a:lnTo>
                  <a:pt x="789813" y="147066"/>
                </a:lnTo>
                <a:lnTo>
                  <a:pt x="732663" y="135509"/>
                </a:lnTo>
                <a:lnTo>
                  <a:pt x="674116" y="123952"/>
                </a:lnTo>
                <a:lnTo>
                  <a:pt x="613537" y="112268"/>
                </a:lnTo>
                <a:lnTo>
                  <a:pt x="550291" y="100330"/>
                </a:lnTo>
                <a:lnTo>
                  <a:pt x="484124" y="88137"/>
                </a:lnTo>
                <a:lnTo>
                  <a:pt x="414909" y="75437"/>
                </a:lnTo>
                <a:lnTo>
                  <a:pt x="343027" y="62357"/>
                </a:lnTo>
                <a:lnTo>
                  <a:pt x="269748" y="49022"/>
                </a:lnTo>
                <a:lnTo>
                  <a:pt x="198628" y="36068"/>
                </a:lnTo>
                <a:lnTo>
                  <a:pt x="134112" y="24384"/>
                </a:lnTo>
                <a:lnTo>
                  <a:pt x="80264" y="14605"/>
                </a:lnTo>
                <a:lnTo>
                  <a:pt x="40386" y="7239"/>
                </a:lnTo>
                <a:lnTo>
                  <a:pt x="15113" y="2667"/>
                </a:lnTo>
                <a:lnTo>
                  <a:pt x="3048" y="508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3" name="bk object 613"/>
          <p:cNvSpPr/>
          <p:nvPr/>
        </p:nvSpPr>
        <p:spPr>
          <a:xfrm>
            <a:off x="3652011" y="1452499"/>
            <a:ext cx="4919980" cy="1626235"/>
          </a:xfrm>
          <a:custGeom>
            <a:avLst/>
            <a:gdLst/>
            <a:ahLst/>
            <a:cxnLst/>
            <a:rect l="l" t="t" r="r" b="b"/>
            <a:pathLst>
              <a:path w="4919980" h="1626235">
                <a:moveTo>
                  <a:pt x="4919980" y="1625853"/>
                </a:moveTo>
                <a:lnTo>
                  <a:pt x="4918837" y="1625218"/>
                </a:lnTo>
                <a:lnTo>
                  <a:pt x="4911217" y="1621154"/>
                </a:lnTo>
                <a:lnTo>
                  <a:pt x="4892802" y="1611502"/>
                </a:lnTo>
                <a:lnTo>
                  <a:pt x="4861179" y="1594865"/>
                </a:lnTo>
                <a:lnTo>
                  <a:pt x="4816856" y="1571371"/>
                </a:lnTo>
                <a:lnTo>
                  <a:pt x="4762119" y="1542541"/>
                </a:lnTo>
                <a:lnTo>
                  <a:pt x="4700651" y="1510156"/>
                </a:lnTo>
                <a:lnTo>
                  <a:pt x="4636643" y="1476375"/>
                </a:lnTo>
                <a:lnTo>
                  <a:pt x="4573523" y="1443101"/>
                </a:lnTo>
                <a:lnTo>
                  <a:pt x="4512691" y="1411097"/>
                </a:lnTo>
                <a:lnTo>
                  <a:pt x="4454524" y="1380616"/>
                </a:lnTo>
                <a:lnTo>
                  <a:pt x="4398898" y="1351788"/>
                </a:lnTo>
                <a:lnTo>
                  <a:pt x="4345559" y="1324228"/>
                </a:lnTo>
                <a:lnTo>
                  <a:pt x="4293870" y="1297939"/>
                </a:lnTo>
                <a:lnTo>
                  <a:pt x="4243196" y="1272539"/>
                </a:lnTo>
                <a:lnTo>
                  <a:pt x="4192905" y="1247648"/>
                </a:lnTo>
                <a:lnTo>
                  <a:pt x="4148455" y="1225930"/>
                </a:lnTo>
                <a:lnTo>
                  <a:pt x="4098163" y="1201674"/>
                </a:lnTo>
                <a:lnTo>
                  <a:pt x="4047997" y="1177798"/>
                </a:lnTo>
                <a:lnTo>
                  <a:pt x="3998467" y="1154556"/>
                </a:lnTo>
                <a:lnTo>
                  <a:pt x="3950081" y="1132077"/>
                </a:lnTo>
                <a:lnTo>
                  <a:pt x="3903217" y="1110614"/>
                </a:lnTo>
                <a:lnTo>
                  <a:pt x="3858133" y="1090167"/>
                </a:lnTo>
                <a:lnTo>
                  <a:pt x="3814698" y="1070610"/>
                </a:lnTo>
                <a:lnTo>
                  <a:pt x="3772535" y="1051814"/>
                </a:lnTo>
                <a:lnTo>
                  <a:pt x="3730879" y="1033272"/>
                </a:lnTo>
                <a:lnTo>
                  <a:pt x="3688588" y="1014476"/>
                </a:lnTo>
                <a:lnTo>
                  <a:pt x="3644772" y="995172"/>
                </a:lnTo>
                <a:lnTo>
                  <a:pt x="3599180" y="975360"/>
                </a:lnTo>
                <a:lnTo>
                  <a:pt x="3551555" y="954786"/>
                </a:lnTo>
                <a:lnTo>
                  <a:pt x="3502406" y="933830"/>
                </a:lnTo>
                <a:lnTo>
                  <a:pt x="3451860" y="912622"/>
                </a:lnTo>
                <a:lnTo>
                  <a:pt x="3400424" y="891286"/>
                </a:lnTo>
                <a:lnTo>
                  <a:pt x="3354832" y="872616"/>
                </a:lnTo>
                <a:lnTo>
                  <a:pt x="3302889" y="851788"/>
                </a:lnTo>
                <a:lnTo>
                  <a:pt x="3251327" y="831214"/>
                </a:lnTo>
                <a:lnTo>
                  <a:pt x="3200399" y="811402"/>
                </a:lnTo>
                <a:lnTo>
                  <a:pt x="3150616" y="792226"/>
                </a:lnTo>
                <a:lnTo>
                  <a:pt x="3102483" y="773811"/>
                </a:lnTo>
                <a:lnTo>
                  <a:pt x="3056001" y="756412"/>
                </a:lnTo>
                <a:lnTo>
                  <a:pt x="3011423" y="739901"/>
                </a:lnTo>
                <a:lnTo>
                  <a:pt x="2968116" y="723900"/>
                </a:lnTo>
                <a:lnTo>
                  <a:pt x="2925317" y="708151"/>
                </a:lnTo>
                <a:lnTo>
                  <a:pt x="2881884" y="692150"/>
                </a:lnTo>
                <a:lnTo>
                  <a:pt x="2836926" y="675893"/>
                </a:lnTo>
                <a:lnTo>
                  <a:pt x="2790063" y="659002"/>
                </a:lnTo>
                <a:lnTo>
                  <a:pt x="2741167" y="641730"/>
                </a:lnTo>
                <a:lnTo>
                  <a:pt x="2690749" y="624077"/>
                </a:lnTo>
                <a:lnTo>
                  <a:pt x="2638933" y="606171"/>
                </a:lnTo>
                <a:lnTo>
                  <a:pt x="2586228" y="588390"/>
                </a:lnTo>
                <a:lnTo>
                  <a:pt x="2539365" y="572770"/>
                </a:lnTo>
                <a:lnTo>
                  <a:pt x="2486279" y="555371"/>
                </a:lnTo>
                <a:lnTo>
                  <a:pt x="2433447" y="538352"/>
                </a:lnTo>
                <a:lnTo>
                  <a:pt x="2381250" y="521842"/>
                </a:lnTo>
                <a:lnTo>
                  <a:pt x="2330323" y="506095"/>
                </a:lnTo>
                <a:lnTo>
                  <a:pt x="2281047" y="490981"/>
                </a:lnTo>
                <a:lnTo>
                  <a:pt x="2233549" y="476630"/>
                </a:lnTo>
                <a:lnTo>
                  <a:pt x="2187955" y="463041"/>
                </a:lnTo>
                <a:lnTo>
                  <a:pt x="2143633" y="450088"/>
                </a:lnTo>
                <a:lnTo>
                  <a:pt x="2099945" y="437134"/>
                </a:lnTo>
                <a:lnTo>
                  <a:pt x="2055495" y="424179"/>
                </a:lnTo>
                <a:lnTo>
                  <a:pt x="2009521" y="410845"/>
                </a:lnTo>
                <a:lnTo>
                  <a:pt x="1961641" y="397128"/>
                </a:lnTo>
                <a:lnTo>
                  <a:pt x="1911858" y="383159"/>
                </a:lnTo>
                <a:lnTo>
                  <a:pt x="1860296" y="368808"/>
                </a:lnTo>
                <a:lnTo>
                  <a:pt x="1807337" y="354456"/>
                </a:lnTo>
                <a:lnTo>
                  <a:pt x="1753615" y="340233"/>
                </a:lnTo>
                <a:lnTo>
                  <a:pt x="1705864" y="327787"/>
                </a:lnTo>
                <a:lnTo>
                  <a:pt x="1651762" y="313943"/>
                </a:lnTo>
                <a:lnTo>
                  <a:pt x="1597787" y="300481"/>
                </a:lnTo>
                <a:lnTo>
                  <a:pt x="1544701" y="287527"/>
                </a:lnTo>
                <a:lnTo>
                  <a:pt x="1492885" y="275081"/>
                </a:lnTo>
                <a:lnTo>
                  <a:pt x="1442720" y="263271"/>
                </a:lnTo>
                <a:lnTo>
                  <a:pt x="1394333" y="252095"/>
                </a:lnTo>
                <a:lnTo>
                  <a:pt x="1347977" y="241680"/>
                </a:lnTo>
                <a:lnTo>
                  <a:pt x="1302892" y="231521"/>
                </a:lnTo>
                <a:lnTo>
                  <a:pt x="1258442" y="221614"/>
                </a:lnTo>
                <a:lnTo>
                  <a:pt x="1213230" y="211581"/>
                </a:lnTo>
                <a:lnTo>
                  <a:pt x="1166495" y="201295"/>
                </a:lnTo>
                <a:lnTo>
                  <a:pt x="1117853" y="190880"/>
                </a:lnTo>
                <a:lnTo>
                  <a:pt x="1067180" y="180212"/>
                </a:lnTo>
                <a:lnTo>
                  <a:pt x="1014729" y="169290"/>
                </a:lnTo>
                <a:lnTo>
                  <a:pt x="961009" y="158496"/>
                </a:lnTo>
                <a:lnTo>
                  <a:pt x="906399" y="147827"/>
                </a:lnTo>
                <a:lnTo>
                  <a:pt x="857885" y="138556"/>
                </a:lnTo>
                <a:lnTo>
                  <a:pt x="802893" y="128397"/>
                </a:lnTo>
                <a:lnTo>
                  <a:pt x="747776" y="118490"/>
                </a:lnTo>
                <a:lnTo>
                  <a:pt x="691768" y="108712"/>
                </a:lnTo>
                <a:lnTo>
                  <a:pt x="634491" y="99060"/>
                </a:lnTo>
                <a:lnTo>
                  <a:pt x="574928" y="89280"/>
                </a:lnTo>
                <a:lnTo>
                  <a:pt x="512699" y="79375"/>
                </a:lnTo>
                <a:lnTo>
                  <a:pt x="447421" y="69087"/>
                </a:lnTo>
                <a:lnTo>
                  <a:pt x="379222" y="58547"/>
                </a:lnTo>
                <a:lnTo>
                  <a:pt x="308483" y="47625"/>
                </a:lnTo>
                <a:lnTo>
                  <a:pt x="237109" y="36575"/>
                </a:lnTo>
                <a:lnTo>
                  <a:pt x="169037" y="26162"/>
                </a:lnTo>
                <a:lnTo>
                  <a:pt x="108965" y="16890"/>
                </a:lnTo>
                <a:lnTo>
                  <a:pt x="60960" y="9398"/>
                </a:lnTo>
                <a:lnTo>
                  <a:pt x="27432" y="4317"/>
                </a:lnTo>
                <a:lnTo>
                  <a:pt x="8382" y="1270"/>
                </a:lnTo>
                <a:lnTo>
                  <a:pt x="1015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4" name="bk object 614"/>
          <p:cNvSpPr/>
          <p:nvPr/>
        </p:nvSpPr>
        <p:spPr>
          <a:xfrm>
            <a:off x="3884295" y="1684782"/>
            <a:ext cx="4688205" cy="1393825"/>
          </a:xfrm>
          <a:custGeom>
            <a:avLst/>
            <a:gdLst/>
            <a:ahLst/>
            <a:cxnLst/>
            <a:rect l="l" t="t" r="r" b="b"/>
            <a:pathLst>
              <a:path w="4688205" h="1393825">
                <a:moveTo>
                  <a:pt x="4687697" y="1393570"/>
                </a:moveTo>
                <a:lnTo>
                  <a:pt x="4686554" y="1392935"/>
                </a:lnTo>
                <a:lnTo>
                  <a:pt x="4678553" y="1389126"/>
                </a:lnTo>
                <a:lnTo>
                  <a:pt x="4659503" y="1379727"/>
                </a:lnTo>
                <a:lnTo>
                  <a:pt x="4626990" y="1363852"/>
                </a:lnTo>
                <a:lnTo>
                  <a:pt x="4581652" y="1341627"/>
                </a:lnTo>
                <a:lnTo>
                  <a:pt x="4526280" y="1314577"/>
                </a:lnTo>
                <a:lnTo>
                  <a:pt x="4464938" y="1284477"/>
                </a:lnTo>
                <a:lnTo>
                  <a:pt x="4401693" y="1253616"/>
                </a:lnTo>
                <a:lnTo>
                  <a:pt x="4339971" y="1223390"/>
                </a:lnTo>
                <a:lnTo>
                  <a:pt x="4280788" y="1194562"/>
                </a:lnTo>
                <a:lnTo>
                  <a:pt x="4224147" y="1167129"/>
                </a:lnTo>
                <a:lnTo>
                  <a:pt x="4170045" y="1141094"/>
                </a:lnTo>
                <a:lnTo>
                  <a:pt x="4118102" y="1116456"/>
                </a:lnTo>
                <a:lnTo>
                  <a:pt x="4067682" y="1092707"/>
                </a:lnTo>
                <a:lnTo>
                  <a:pt x="4018026" y="1069847"/>
                </a:lnTo>
                <a:lnTo>
                  <a:pt x="3968496" y="1047241"/>
                </a:lnTo>
                <a:lnTo>
                  <a:pt x="3948429" y="1038351"/>
                </a:lnTo>
                <a:lnTo>
                  <a:pt x="3898900" y="1016253"/>
                </a:lnTo>
                <a:lnTo>
                  <a:pt x="3849497" y="994537"/>
                </a:lnTo>
                <a:lnTo>
                  <a:pt x="3800855" y="973454"/>
                </a:lnTo>
                <a:lnTo>
                  <a:pt x="3753357" y="953134"/>
                </a:lnTo>
                <a:lnTo>
                  <a:pt x="3707383" y="933830"/>
                </a:lnTo>
                <a:lnTo>
                  <a:pt x="3663314" y="915415"/>
                </a:lnTo>
                <a:lnTo>
                  <a:pt x="3620770" y="897889"/>
                </a:lnTo>
                <a:lnTo>
                  <a:pt x="3579495" y="880871"/>
                </a:lnTo>
                <a:lnTo>
                  <a:pt x="3538474" y="864107"/>
                </a:lnTo>
                <a:lnTo>
                  <a:pt x="3496436" y="847089"/>
                </a:lnTo>
                <a:lnTo>
                  <a:pt x="3452876" y="829437"/>
                </a:lnTo>
                <a:lnTo>
                  <a:pt x="3407282" y="811276"/>
                </a:lnTo>
                <a:lnTo>
                  <a:pt x="3359911" y="792479"/>
                </a:lnTo>
                <a:lnTo>
                  <a:pt x="3310889" y="773556"/>
                </a:lnTo>
                <a:lnTo>
                  <a:pt x="3260852" y="754379"/>
                </a:lnTo>
                <a:lnTo>
                  <a:pt x="3210179" y="735202"/>
                </a:lnTo>
                <a:lnTo>
                  <a:pt x="3138678" y="708787"/>
                </a:lnTo>
                <a:lnTo>
                  <a:pt x="3088004" y="690498"/>
                </a:lnTo>
                <a:lnTo>
                  <a:pt x="3038094" y="672718"/>
                </a:lnTo>
                <a:lnTo>
                  <a:pt x="2989326" y="655573"/>
                </a:lnTo>
                <a:lnTo>
                  <a:pt x="2942208" y="639317"/>
                </a:lnTo>
                <a:lnTo>
                  <a:pt x="2896870" y="623951"/>
                </a:lnTo>
                <a:lnTo>
                  <a:pt x="2853435" y="609218"/>
                </a:lnTo>
                <a:lnTo>
                  <a:pt x="2811018" y="595121"/>
                </a:lnTo>
                <a:lnTo>
                  <a:pt x="2768980" y="581025"/>
                </a:lnTo>
                <a:lnTo>
                  <a:pt x="2725928" y="566801"/>
                </a:lnTo>
                <a:lnTo>
                  <a:pt x="2681224" y="552068"/>
                </a:lnTo>
                <a:lnTo>
                  <a:pt x="2634614" y="536955"/>
                </a:lnTo>
                <a:lnTo>
                  <a:pt x="2586101" y="521462"/>
                </a:lnTo>
                <a:lnTo>
                  <a:pt x="2535935" y="505713"/>
                </a:lnTo>
                <a:lnTo>
                  <a:pt x="2484754" y="489965"/>
                </a:lnTo>
                <a:lnTo>
                  <a:pt x="2432812" y="474217"/>
                </a:lnTo>
                <a:lnTo>
                  <a:pt x="2359787" y="452627"/>
                </a:lnTo>
                <a:lnTo>
                  <a:pt x="2307970" y="437641"/>
                </a:lnTo>
                <a:lnTo>
                  <a:pt x="2256916" y="423290"/>
                </a:lnTo>
                <a:lnTo>
                  <a:pt x="2207132" y="409447"/>
                </a:lnTo>
                <a:lnTo>
                  <a:pt x="2159127" y="396366"/>
                </a:lnTo>
                <a:lnTo>
                  <a:pt x="2112899" y="383920"/>
                </a:lnTo>
                <a:lnTo>
                  <a:pt x="2068449" y="372237"/>
                </a:lnTo>
                <a:lnTo>
                  <a:pt x="2025268" y="360933"/>
                </a:lnTo>
                <a:lnTo>
                  <a:pt x="1982342" y="349630"/>
                </a:lnTo>
                <a:lnTo>
                  <a:pt x="1938527" y="338327"/>
                </a:lnTo>
                <a:lnTo>
                  <a:pt x="1892934" y="326643"/>
                </a:lnTo>
                <a:lnTo>
                  <a:pt x="1845437" y="314578"/>
                </a:lnTo>
                <a:lnTo>
                  <a:pt x="1795906" y="302387"/>
                </a:lnTo>
                <a:lnTo>
                  <a:pt x="1744852" y="289940"/>
                </a:lnTo>
                <a:lnTo>
                  <a:pt x="1692655" y="277621"/>
                </a:lnTo>
                <a:lnTo>
                  <a:pt x="1639951" y="265429"/>
                </a:lnTo>
                <a:lnTo>
                  <a:pt x="1565655" y="248665"/>
                </a:lnTo>
                <a:lnTo>
                  <a:pt x="1512951" y="237235"/>
                </a:lnTo>
                <a:lnTo>
                  <a:pt x="1461007" y="226187"/>
                </a:lnTo>
                <a:lnTo>
                  <a:pt x="1410462" y="215772"/>
                </a:lnTo>
                <a:lnTo>
                  <a:pt x="1361566" y="205866"/>
                </a:lnTo>
                <a:lnTo>
                  <a:pt x="1314703" y="196595"/>
                </a:lnTo>
                <a:lnTo>
                  <a:pt x="1269618" y="187832"/>
                </a:lnTo>
                <a:lnTo>
                  <a:pt x="1225803" y="179323"/>
                </a:lnTo>
                <a:lnTo>
                  <a:pt x="1182242" y="171068"/>
                </a:lnTo>
                <a:lnTo>
                  <a:pt x="1137665" y="162559"/>
                </a:lnTo>
                <a:lnTo>
                  <a:pt x="1091438" y="153923"/>
                </a:lnTo>
                <a:lnTo>
                  <a:pt x="1043177" y="145160"/>
                </a:lnTo>
                <a:lnTo>
                  <a:pt x="993013" y="136270"/>
                </a:lnTo>
                <a:lnTo>
                  <a:pt x="941196" y="127253"/>
                </a:lnTo>
                <a:lnTo>
                  <a:pt x="888364" y="118363"/>
                </a:lnTo>
                <a:lnTo>
                  <a:pt x="834897" y="109727"/>
                </a:lnTo>
                <a:lnTo>
                  <a:pt x="759587" y="98043"/>
                </a:lnTo>
                <a:lnTo>
                  <a:pt x="705738" y="89915"/>
                </a:lnTo>
                <a:lnTo>
                  <a:pt x="651001" y="82168"/>
                </a:lnTo>
                <a:lnTo>
                  <a:pt x="594867" y="74421"/>
                </a:lnTo>
                <a:lnTo>
                  <a:pt x="536320" y="66675"/>
                </a:lnTo>
                <a:lnTo>
                  <a:pt x="475233" y="58800"/>
                </a:lnTo>
                <a:lnTo>
                  <a:pt x="410971" y="50800"/>
                </a:lnTo>
                <a:lnTo>
                  <a:pt x="343915" y="42417"/>
                </a:lnTo>
                <a:lnTo>
                  <a:pt x="274319" y="33908"/>
                </a:lnTo>
                <a:lnTo>
                  <a:pt x="205231" y="25400"/>
                </a:lnTo>
                <a:lnTo>
                  <a:pt x="140842" y="17398"/>
                </a:lnTo>
                <a:lnTo>
                  <a:pt x="85725" y="10540"/>
                </a:lnTo>
                <a:lnTo>
                  <a:pt x="43941" y="5460"/>
                </a:lnTo>
                <a:lnTo>
                  <a:pt x="16890" y="2158"/>
                </a:lnTo>
                <a:lnTo>
                  <a:pt x="3682" y="507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5" name="bk object 615"/>
          <p:cNvSpPr/>
          <p:nvPr/>
        </p:nvSpPr>
        <p:spPr>
          <a:xfrm>
            <a:off x="4116578" y="1917064"/>
            <a:ext cx="4455795" cy="1161415"/>
          </a:xfrm>
          <a:custGeom>
            <a:avLst/>
            <a:gdLst/>
            <a:ahLst/>
            <a:cxnLst/>
            <a:rect l="l" t="t" r="r" b="b"/>
            <a:pathLst>
              <a:path w="4455795" h="1161414">
                <a:moveTo>
                  <a:pt x="4455414" y="1161288"/>
                </a:moveTo>
                <a:lnTo>
                  <a:pt x="4454144" y="1160652"/>
                </a:lnTo>
                <a:lnTo>
                  <a:pt x="4445889" y="1156970"/>
                </a:lnTo>
                <a:lnTo>
                  <a:pt x="4426077" y="1148080"/>
                </a:lnTo>
                <a:lnTo>
                  <a:pt x="4392676" y="1133094"/>
                </a:lnTo>
                <a:lnTo>
                  <a:pt x="4346448" y="1112393"/>
                </a:lnTo>
                <a:lnTo>
                  <a:pt x="4290568" y="1087374"/>
                </a:lnTo>
                <a:lnTo>
                  <a:pt x="4229354" y="1060069"/>
                </a:lnTo>
                <a:lnTo>
                  <a:pt x="4167251" y="1032129"/>
                </a:lnTo>
                <a:lnTo>
                  <a:pt x="4106926" y="1005205"/>
                </a:lnTo>
                <a:lnTo>
                  <a:pt x="4049268" y="979551"/>
                </a:lnTo>
                <a:lnTo>
                  <a:pt x="3994404" y="955167"/>
                </a:lnTo>
                <a:lnTo>
                  <a:pt x="3941826" y="932180"/>
                </a:lnTo>
                <a:lnTo>
                  <a:pt x="3891279" y="910463"/>
                </a:lnTo>
                <a:lnTo>
                  <a:pt x="3842004" y="889381"/>
                </a:lnTo>
                <a:lnTo>
                  <a:pt x="3793236" y="869061"/>
                </a:lnTo>
                <a:lnTo>
                  <a:pt x="3748531" y="850646"/>
                </a:lnTo>
                <a:lnTo>
                  <a:pt x="3699637" y="830834"/>
                </a:lnTo>
                <a:lnTo>
                  <a:pt x="3651123" y="811530"/>
                </a:lnTo>
                <a:lnTo>
                  <a:pt x="3603244" y="792734"/>
                </a:lnTo>
                <a:lnTo>
                  <a:pt x="3556635" y="774700"/>
                </a:lnTo>
                <a:lnTo>
                  <a:pt x="3511804" y="757555"/>
                </a:lnTo>
                <a:lnTo>
                  <a:pt x="3468624" y="741299"/>
                </a:lnTo>
                <a:lnTo>
                  <a:pt x="3427095" y="725805"/>
                </a:lnTo>
                <a:lnTo>
                  <a:pt x="3386708" y="710819"/>
                </a:lnTo>
                <a:lnTo>
                  <a:pt x="3346196" y="695833"/>
                </a:lnTo>
                <a:lnTo>
                  <a:pt x="3304540" y="680593"/>
                </a:lnTo>
                <a:lnTo>
                  <a:pt x="3261105" y="664718"/>
                </a:lnTo>
                <a:lnTo>
                  <a:pt x="3215640" y="648462"/>
                </a:lnTo>
                <a:lnTo>
                  <a:pt x="3168396" y="631698"/>
                </a:lnTo>
                <a:lnTo>
                  <a:pt x="3119754" y="614807"/>
                </a:lnTo>
                <a:lnTo>
                  <a:pt x="3070225" y="597915"/>
                </a:lnTo>
                <a:lnTo>
                  <a:pt x="3024504" y="582549"/>
                </a:lnTo>
                <a:lnTo>
                  <a:pt x="2974467" y="566038"/>
                </a:lnTo>
                <a:lnTo>
                  <a:pt x="2924810" y="549910"/>
                </a:lnTo>
                <a:lnTo>
                  <a:pt x="2875788" y="534415"/>
                </a:lnTo>
                <a:lnTo>
                  <a:pt x="2828163" y="519557"/>
                </a:lnTo>
                <a:lnTo>
                  <a:pt x="2782189" y="505333"/>
                </a:lnTo>
                <a:lnTo>
                  <a:pt x="2737993" y="491998"/>
                </a:lnTo>
                <a:lnTo>
                  <a:pt x="2695575" y="479425"/>
                </a:lnTo>
                <a:lnTo>
                  <a:pt x="2654300" y="467106"/>
                </a:lnTo>
                <a:lnTo>
                  <a:pt x="2612898" y="454787"/>
                </a:lnTo>
                <a:lnTo>
                  <a:pt x="2570226" y="442340"/>
                </a:lnTo>
                <a:lnTo>
                  <a:pt x="2525776" y="429387"/>
                </a:lnTo>
                <a:lnTo>
                  <a:pt x="2479421" y="416179"/>
                </a:lnTo>
                <a:lnTo>
                  <a:pt x="2431161" y="402717"/>
                </a:lnTo>
                <a:lnTo>
                  <a:pt x="2381504" y="389000"/>
                </a:lnTo>
                <a:lnTo>
                  <a:pt x="2330958" y="375412"/>
                </a:lnTo>
                <a:lnTo>
                  <a:pt x="2284349" y="363093"/>
                </a:lnTo>
                <a:lnTo>
                  <a:pt x="2233422" y="350012"/>
                </a:lnTo>
                <a:lnTo>
                  <a:pt x="2182622" y="337185"/>
                </a:lnTo>
                <a:lnTo>
                  <a:pt x="2132838" y="324993"/>
                </a:lnTo>
                <a:lnTo>
                  <a:pt x="2084197" y="313309"/>
                </a:lnTo>
                <a:lnTo>
                  <a:pt x="2037461" y="302260"/>
                </a:lnTo>
                <a:lnTo>
                  <a:pt x="1992502" y="291846"/>
                </a:lnTo>
                <a:lnTo>
                  <a:pt x="1949323" y="282067"/>
                </a:lnTo>
                <a:lnTo>
                  <a:pt x="1907286" y="272542"/>
                </a:lnTo>
                <a:lnTo>
                  <a:pt x="1865122" y="263017"/>
                </a:lnTo>
                <a:lnTo>
                  <a:pt x="1821814" y="253364"/>
                </a:lnTo>
                <a:lnTo>
                  <a:pt x="1776602" y="243459"/>
                </a:lnTo>
                <a:lnTo>
                  <a:pt x="1729486" y="233299"/>
                </a:lnTo>
                <a:lnTo>
                  <a:pt x="1680464" y="223012"/>
                </a:lnTo>
                <a:lnTo>
                  <a:pt x="1630045" y="212725"/>
                </a:lnTo>
                <a:lnTo>
                  <a:pt x="1578610" y="202564"/>
                </a:lnTo>
                <a:lnTo>
                  <a:pt x="1531366" y="193421"/>
                </a:lnTo>
                <a:lnTo>
                  <a:pt x="1479550" y="183642"/>
                </a:lnTo>
                <a:lnTo>
                  <a:pt x="1428114" y="174244"/>
                </a:lnTo>
                <a:lnTo>
                  <a:pt x="1377569" y="165354"/>
                </a:lnTo>
                <a:lnTo>
                  <a:pt x="1328293" y="156845"/>
                </a:lnTo>
                <a:lnTo>
                  <a:pt x="1280795" y="148971"/>
                </a:lnTo>
                <a:lnTo>
                  <a:pt x="1235329" y="141605"/>
                </a:lnTo>
                <a:lnTo>
                  <a:pt x="1191641" y="134620"/>
                </a:lnTo>
                <a:lnTo>
                  <a:pt x="1148969" y="128015"/>
                </a:lnTo>
                <a:lnTo>
                  <a:pt x="1106297" y="121285"/>
                </a:lnTo>
                <a:lnTo>
                  <a:pt x="1062482" y="114554"/>
                </a:lnTo>
                <a:lnTo>
                  <a:pt x="1016762" y="107696"/>
                </a:lnTo>
                <a:lnTo>
                  <a:pt x="969010" y="100711"/>
                </a:lnTo>
                <a:lnTo>
                  <a:pt x="919352" y="93725"/>
                </a:lnTo>
                <a:lnTo>
                  <a:pt x="868299" y="86740"/>
                </a:lnTo>
                <a:lnTo>
                  <a:pt x="816483" y="80010"/>
                </a:lnTo>
                <a:lnTo>
                  <a:pt x="768604" y="73913"/>
                </a:lnTo>
                <a:lnTo>
                  <a:pt x="716280" y="67690"/>
                </a:lnTo>
                <a:lnTo>
                  <a:pt x="663701" y="61722"/>
                </a:lnTo>
                <a:lnTo>
                  <a:pt x="610362" y="56007"/>
                </a:lnTo>
                <a:lnTo>
                  <a:pt x="555371" y="50292"/>
                </a:lnTo>
                <a:lnTo>
                  <a:pt x="498094" y="44704"/>
                </a:lnTo>
                <a:lnTo>
                  <a:pt x="438023" y="39115"/>
                </a:lnTo>
                <a:lnTo>
                  <a:pt x="374904" y="33400"/>
                </a:lnTo>
                <a:lnTo>
                  <a:pt x="308991" y="27559"/>
                </a:lnTo>
                <a:lnTo>
                  <a:pt x="241046" y="21462"/>
                </a:lnTo>
                <a:lnTo>
                  <a:pt x="174625" y="15494"/>
                </a:lnTo>
                <a:lnTo>
                  <a:pt x="114300" y="10160"/>
                </a:lnTo>
                <a:lnTo>
                  <a:pt x="64897" y="5714"/>
                </a:lnTo>
                <a:lnTo>
                  <a:pt x="29591" y="2667"/>
                </a:lnTo>
                <a:lnTo>
                  <a:pt x="9144" y="762"/>
                </a:lnTo>
                <a:lnTo>
                  <a:pt x="1143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6" name="bk object 616"/>
          <p:cNvSpPr/>
          <p:nvPr/>
        </p:nvSpPr>
        <p:spPr>
          <a:xfrm>
            <a:off x="4348860" y="2149348"/>
            <a:ext cx="4223385" cy="929005"/>
          </a:xfrm>
          <a:custGeom>
            <a:avLst/>
            <a:gdLst/>
            <a:ahLst/>
            <a:cxnLst/>
            <a:rect l="l" t="t" r="r" b="b"/>
            <a:pathLst>
              <a:path w="4223384" h="929005">
                <a:moveTo>
                  <a:pt x="4223131" y="929004"/>
                </a:moveTo>
                <a:lnTo>
                  <a:pt x="4221861" y="928497"/>
                </a:lnTo>
                <a:lnTo>
                  <a:pt x="4213224" y="924940"/>
                </a:lnTo>
                <a:lnTo>
                  <a:pt x="4192650" y="916686"/>
                </a:lnTo>
                <a:lnTo>
                  <a:pt x="4158234" y="902842"/>
                </a:lnTo>
                <a:lnTo>
                  <a:pt x="4111116" y="883919"/>
                </a:lnTo>
                <a:lnTo>
                  <a:pt x="4054856" y="861187"/>
                </a:lnTo>
                <a:lnTo>
                  <a:pt x="3994022" y="836802"/>
                </a:lnTo>
                <a:lnTo>
                  <a:pt x="3933063" y="812291"/>
                </a:lnTo>
                <a:lnTo>
                  <a:pt x="3874389" y="788669"/>
                </a:lnTo>
                <a:lnTo>
                  <a:pt x="3818509" y="766317"/>
                </a:lnTo>
                <a:lnTo>
                  <a:pt x="3765168" y="745236"/>
                </a:lnTo>
                <a:lnTo>
                  <a:pt x="3714241" y="725297"/>
                </a:lnTo>
                <a:lnTo>
                  <a:pt x="3665092" y="706374"/>
                </a:lnTo>
                <a:lnTo>
                  <a:pt x="3616833" y="688213"/>
                </a:lnTo>
                <a:lnTo>
                  <a:pt x="3568954" y="670432"/>
                </a:lnTo>
                <a:lnTo>
                  <a:pt x="3500500" y="645667"/>
                </a:lnTo>
                <a:lnTo>
                  <a:pt x="3452748" y="628776"/>
                </a:lnTo>
                <a:lnTo>
                  <a:pt x="3405886" y="612393"/>
                </a:lnTo>
                <a:lnTo>
                  <a:pt x="3360166" y="596773"/>
                </a:lnTo>
                <a:lnTo>
                  <a:pt x="3316350" y="581913"/>
                </a:lnTo>
                <a:lnTo>
                  <a:pt x="3274314" y="567943"/>
                </a:lnTo>
                <a:lnTo>
                  <a:pt x="3233800" y="554609"/>
                </a:lnTo>
                <a:lnTo>
                  <a:pt x="3194177" y="541654"/>
                </a:lnTo>
                <a:lnTo>
                  <a:pt x="3154171" y="528574"/>
                </a:lnTo>
                <a:lnTo>
                  <a:pt x="3112769" y="515238"/>
                </a:lnTo>
                <a:lnTo>
                  <a:pt x="3069336" y="501396"/>
                </a:lnTo>
                <a:lnTo>
                  <a:pt x="3024123" y="487172"/>
                </a:lnTo>
                <a:lnTo>
                  <a:pt x="2977134" y="472693"/>
                </a:lnTo>
                <a:lnTo>
                  <a:pt x="2929000" y="458088"/>
                </a:lnTo>
                <a:lnTo>
                  <a:pt x="2880233" y="443611"/>
                </a:lnTo>
                <a:lnTo>
                  <a:pt x="2810383" y="423417"/>
                </a:lnTo>
                <a:lnTo>
                  <a:pt x="2761615" y="409701"/>
                </a:lnTo>
                <a:lnTo>
                  <a:pt x="2713736" y="396493"/>
                </a:lnTo>
                <a:lnTo>
                  <a:pt x="2667127" y="383921"/>
                </a:lnTo>
                <a:lnTo>
                  <a:pt x="2622422" y="372110"/>
                </a:lnTo>
                <a:lnTo>
                  <a:pt x="2579496" y="360934"/>
                </a:lnTo>
                <a:lnTo>
                  <a:pt x="2538221" y="350265"/>
                </a:lnTo>
                <a:lnTo>
                  <a:pt x="2497836" y="339978"/>
                </a:lnTo>
                <a:lnTo>
                  <a:pt x="2457068" y="329564"/>
                </a:lnTo>
                <a:lnTo>
                  <a:pt x="2414778" y="319024"/>
                </a:lnTo>
                <a:lnTo>
                  <a:pt x="2370709" y="308101"/>
                </a:lnTo>
                <a:lnTo>
                  <a:pt x="2324481" y="296925"/>
                </a:lnTo>
                <a:lnTo>
                  <a:pt x="2276729" y="285496"/>
                </a:lnTo>
                <a:lnTo>
                  <a:pt x="2227707" y="274192"/>
                </a:lnTo>
                <a:lnTo>
                  <a:pt x="2178049" y="263016"/>
                </a:lnTo>
                <a:lnTo>
                  <a:pt x="2107056" y="247523"/>
                </a:lnTo>
                <a:lnTo>
                  <a:pt x="2057527" y="237109"/>
                </a:lnTo>
                <a:lnTo>
                  <a:pt x="2008759" y="227075"/>
                </a:lnTo>
                <a:lnTo>
                  <a:pt x="1961514" y="217550"/>
                </a:lnTo>
                <a:lnTo>
                  <a:pt x="1916049" y="208787"/>
                </a:lnTo>
                <a:lnTo>
                  <a:pt x="1872488" y="200405"/>
                </a:lnTo>
                <a:lnTo>
                  <a:pt x="1830577" y="192659"/>
                </a:lnTo>
                <a:lnTo>
                  <a:pt x="1789556" y="185038"/>
                </a:lnTo>
                <a:lnTo>
                  <a:pt x="1748281" y="177418"/>
                </a:lnTo>
                <a:lnTo>
                  <a:pt x="1705355" y="169544"/>
                </a:lnTo>
                <a:lnTo>
                  <a:pt x="1660652" y="161671"/>
                </a:lnTo>
                <a:lnTo>
                  <a:pt x="1613915" y="153542"/>
                </a:lnTo>
                <a:lnTo>
                  <a:pt x="1565402" y="145414"/>
                </a:lnTo>
                <a:lnTo>
                  <a:pt x="1515744" y="137287"/>
                </a:lnTo>
                <a:lnTo>
                  <a:pt x="1465452" y="129412"/>
                </a:lnTo>
                <a:lnTo>
                  <a:pt x="1443989" y="126237"/>
                </a:lnTo>
                <a:lnTo>
                  <a:pt x="1393571" y="118744"/>
                </a:lnTo>
                <a:lnTo>
                  <a:pt x="1343405" y="111505"/>
                </a:lnTo>
                <a:lnTo>
                  <a:pt x="1294129" y="104775"/>
                </a:lnTo>
                <a:lnTo>
                  <a:pt x="1246377" y="98551"/>
                </a:lnTo>
                <a:lnTo>
                  <a:pt x="1200403" y="92710"/>
                </a:lnTo>
                <a:lnTo>
                  <a:pt x="1156462" y="87249"/>
                </a:lnTo>
                <a:lnTo>
                  <a:pt x="1114043" y="82296"/>
                </a:lnTo>
                <a:lnTo>
                  <a:pt x="1072641" y="77342"/>
                </a:lnTo>
                <a:lnTo>
                  <a:pt x="1030859" y="72516"/>
                </a:lnTo>
                <a:lnTo>
                  <a:pt x="987678" y="67563"/>
                </a:lnTo>
                <a:lnTo>
                  <a:pt x="942466" y="62611"/>
                </a:lnTo>
                <a:lnTo>
                  <a:pt x="895223" y="57657"/>
                </a:lnTo>
                <a:lnTo>
                  <a:pt x="846327" y="52704"/>
                </a:lnTo>
                <a:lnTo>
                  <a:pt x="796289" y="48005"/>
                </a:lnTo>
                <a:lnTo>
                  <a:pt x="745489" y="43434"/>
                </a:lnTo>
                <a:lnTo>
                  <a:pt x="673100" y="37464"/>
                </a:lnTo>
                <a:lnTo>
                  <a:pt x="621918" y="33654"/>
                </a:lnTo>
                <a:lnTo>
                  <a:pt x="569849" y="30099"/>
                </a:lnTo>
                <a:lnTo>
                  <a:pt x="516254" y="26797"/>
                </a:lnTo>
                <a:lnTo>
                  <a:pt x="460248" y="23494"/>
                </a:lnTo>
                <a:lnTo>
                  <a:pt x="401319" y="20319"/>
                </a:lnTo>
                <a:lnTo>
                  <a:pt x="339471" y="17144"/>
                </a:lnTo>
                <a:lnTo>
                  <a:pt x="274700" y="13842"/>
                </a:lnTo>
                <a:lnTo>
                  <a:pt x="208661" y="10540"/>
                </a:lnTo>
                <a:lnTo>
                  <a:pt x="145414" y="7238"/>
                </a:lnTo>
                <a:lnTo>
                  <a:pt x="89915" y="4444"/>
                </a:lnTo>
                <a:lnTo>
                  <a:pt x="46736" y="2286"/>
                </a:lnTo>
                <a:lnTo>
                  <a:pt x="18287" y="888"/>
                </a:lnTo>
                <a:lnTo>
                  <a:pt x="4063" y="126"/>
                </a:lnTo>
                <a:lnTo>
                  <a:pt x="126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7" name="bk object 617"/>
          <p:cNvSpPr/>
          <p:nvPr/>
        </p:nvSpPr>
        <p:spPr>
          <a:xfrm>
            <a:off x="4581144" y="2381504"/>
            <a:ext cx="3990975" cy="697230"/>
          </a:xfrm>
          <a:custGeom>
            <a:avLst/>
            <a:gdLst/>
            <a:ahLst/>
            <a:cxnLst/>
            <a:rect l="l" t="t" r="r" b="b"/>
            <a:pathLst>
              <a:path w="3990975" h="697230">
                <a:moveTo>
                  <a:pt x="3990848" y="696849"/>
                </a:moveTo>
                <a:lnTo>
                  <a:pt x="3989451" y="696341"/>
                </a:lnTo>
                <a:lnTo>
                  <a:pt x="3980560" y="693166"/>
                </a:lnTo>
                <a:lnTo>
                  <a:pt x="3959225" y="685673"/>
                </a:lnTo>
                <a:lnTo>
                  <a:pt x="3923791" y="673100"/>
                </a:lnTo>
                <a:lnTo>
                  <a:pt x="3875785" y="656209"/>
                </a:lnTo>
                <a:lnTo>
                  <a:pt x="3819271" y="636270"/>
                </a:lnTo>
                <a:lnTo>
                  <a:pt x="3759073" y="615061"/>
                </a:lnTo>
                <a:lnTo>
                  <a:pt x="3699509" y="594106"/>
                </a:lnTo>
                <a:lnTo>
                  <a:pt x="3642613" y="574040"/>
                </a:lnTo>
                <a:lnTo>
                  <a:pt x="3588384" y="555244"/>
                </a:lnTo>
                <a:lnTo>
                  <a:pt x="3536823" y="537463"/>
                </a:lnTo>
                <a:lnTo>
                  <a:pt x="3487420" y="520700"/>
                </a:lnTo>
                <a:lnTo>
                  <a:pt x="3439540" y="504825"/>
                </a:lnTo>
                <a:lnTo>
                  <a:pt x="3392297" y="489458"/>
                </a:lnTo>
                <a:lnTo>
                  <a:pt x="3348481" y="475488"/>
                </a:lnTo>
                <a:lnTo>
                  <a:pt x="3301364" y="460756"/>
                </a:lnTo>
                <a:lnTo>
                  <a:pt x="3254502" y="446405"/>
                </a:lnTo>
                <a:lnTo>
                  <a:pt x="3208528" y="432562"/>
                </a:lnTo>
                <a:lnTo>
                  <a:pt x="3163951" y="419481"/>
                </a:lnTo>
                <a:lnTo>
                  <a:pt x="3121152" y="407162"/>
                </a:lnTo>
                <a:lnTo>
                  <a:pt x="3080130" y="395478"/>
                </a:lnTo>
                <a:lnTo>
                  <a:pt x="3040760" y="384429"/>
                </a:lnTo>
                <a:lnTo>
                  <a:pt x="3001899" y="373634"/>
                </a:lnTo>
                <a:lnTo>
                  <a:pt x="2962275" y="362585"/>
                </a:lnTo>
                <a:lnTo>
                  <a:pt x="2921127" y="351282"/>
                </a:lnTo>
                <a:lnTo>
                  <a:pt x="2877947" y="339598"/>
                </a:lnTo>
                <a:lnTo>
                  <a:pt x="2832988" y="327660"/>
                </a:lnTo>
                <a:lnTo>
                  <a:pt x="2786379" y="315595"/>
                </a:lnTo>
                <a:lnTo>
                  <a:pt x="2738881" y="303657"/>
                </a:lnTo>
                <a:lnTo>
                  <a:pt x="2694304" y="292608"/>
                </a:lnTo>
                <a:lnTo>
                  <a:pt x="2646299" y="281050"/>
                </a:lnTo>
                <a:lnTo>
                  <a:pt x="2598547" y="269875"/>
                </a:lnTo>
                <a:lnTo>
                  <a:pt x="2551810" y="259207"/>
                </a:lnTo>
                <a:lnTo>
                  <a:pt x="2506472" y="249047"/>
                </a:lnTo>
                <a:lnTo>
                  <a:pt x="2462910" y="239522"/>
                </a:lnTo>
                <a:lnTo>
                  <a:pt x="2421254" y="230632"/>
                </a:lnTo>
                <a:lnTo>
                  <a:pt x="2381123" y="222250"/>
                </a:lnTo>
                <a:lnTo>
                  <a:pt x="2341753" y="213995"/>
                </a:lnTo>
                <a:lnTo>
                  <a:pt x="2301494" y="205612"/>
                </a:lnTo>
                <a:lnTo>
                  <a:pt x="2259710" y="197104"/>
                </a:lnTo>
                <a:lnTo>
                  <a:pt x="2215769" y="188341"/>
                </a:lnTo>
                <a:lnTo>
                  <a:pt x="2170049" y="179450"/>
                </a:lnTo>
                <a:lnTo>
                  <a:pt x="2122804" y="170561"/>
                </a:lnTo>
                <a:lnTo>
                  <a:pt x="2074545" y="161671"/>
                </a:lnTo>
                <a:lnTo>
                  <a:pt x="2029459" y="153670"/>
                </a:lnTo>
                <a:lnTo>
                  <a:pt x="1980691" y="145287"/>
                </a:lnTo>
                <a:lnTo>
                  <a:pt x="1932431" y="137287"/>
                </a:lnTo>
                <a:lnTo>
                  <a:pt x="1884933" y="129667"/>
                </a:lnTo>
                <a:lnTo>
                  <a:pt x="1839086" y="122682"/>
                </a:lnTo>
                <a:lnTo>
                  <a:pt x="1795017" y="116078"/>
                </a:lnTo>
                <a:lnTo>
                  <a:pt x="1752853" y="109982"/>
                </a:lnTo>
                <a:lnTo>
                  <a:pt x="1712340" y="104267"/>
                </a:lnTo>
                <a:lnTo>
                  <a:pt x="1672335" y="98551"/>
                </a:lnTo>
                <a:lnTo>
                  <a:pt x="1631695" y="92963"/>
                </a:lnTo>
                <a:lnTo>
                  <a:pt x="1589404" y="87249"/>
                </a:lnTo>
                <a:lnTo>
                  <a:pt x="1545081" y="81407"/>
                </a:lnTo>
                <a:lnTo>
                  <a:pt x="1498853" y="75565"/>
                </a:lnTo>
                <a:lnTo>
                  <a:pt x="1451102" y="69723"/>
                </a:lnTo>
                <a:lnTo>
                  <a:pt x="1402333" y="64135"/>
                </a:lnTo>
                <a:lnTo>
                  <a:pt x="1356740" y="59055"/>
                </a:lnTo>
                <a:lnTo>
                  <a:pt x="1307591" y="53975"/>
                </a:lnTo>
                <a:lnTo>
                  <a:pt x="1258823" y="49275"/>
                </a:lnTo>
                <a:lnTo>
                  <a:pt x="1211071" y="44831"/>
                </a:lnTo>
                <a:lnTo>
                  <a:pt x="1164716" y="40767"/>
                </a:lnTo>
                <a:lnTo>
                  <a:pt x="1120393" y="37211"/>
                </a:lnTo>
                <a:lnTo>
                  <a:pt x="1077976" y="33909"/>
                </a:lnTo>
                <a:lnTo>
                  <a:pt x="1037081" y="30861"/>
                </a:lnTo>
                <a:lnTo>
                  <a:pt x="996822" y="27940"/>
                </a:lnTo>
                <a:lnTo>
                  <a:pt x="955928" y="24892"/>
                </a:lnTo>
                <a:lnTo>
                  <a:pt x="913256" y="21971"/>
                </a:lnTo>
                <a:lnTo>
                  <a:pt x="868679" y="19176"/>
                </a:lnTo>
                <a:lnTo>
                  <a:pt x="822197" y="16383"/>
                </a:lnTo>
                <a:lnTo>
                  <a:pt x="774191" y="13843"/>
                </a:lnTo>
                <a:lnTo>
                  <a:pt x="725169" y="11430"/>
                </a:lnTo>
                <a:lnTo>
                  <a:pt x="679322" y="9398"/>
                </a:lnTo>
                <a:lnTo>
                  <a:pt x="629919" y="7620"/>
                </a:lnTo>
                <a:lnTo>
                  <a:pt x="580263" y="6096"/>
                </a:lnTo>
                <a:lnTo>
                  <a:pt x="529716" y="4825"/>
                </a:lnTo>
                <a:lnTo>
                  <a:pt x="477519" y="3937"/>
                </a:lnTo>
                <a:lnTo>
                  <a:pt x="422782" y="3175"/>
                </a:lnTo>
                <a:lnTo>
                  <a:pt x="365125" y="2540"/>
                </a:lnTo>
                <a:lnTo>
                  <a:pt x="304545" y="2159"/>
                </a:lnTo>
                <a:lnTo>
                  <a:pt x="241300" y="1650"/>
                </a:lnTo>
                <a:lnTo>
                  <a:pt x="177545" y="1270"/>
                </a:lnTo>
                <a:lnTo>
                  <a:pt x="118109" y="888"/>
                </a:lnTo>
                <a:lnTo>
                  <a:pt x="68071" y="508"/>
                </a:lnTo>
                <a:lnTo>
                  <a:pt x="31495" y="254"/>
                </a:lnTo>
                <a:lnTo>
                  <a:pt x="9905" y="126"/>
                </a:lnTo>
                <a:lnTo>
                  <a:pt x="1142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8" name="bk object 618"/>
          <p:cNvSpPr/>
          <p:nvPr/>
        </p:nvSpPr>
        <p:spPr>
          <a:xfrm>
            <a:off x="4813300" y="2590545"/>
            <a:ext cx="3759200" cy="488315"/>
          </a:xfrm>
          <a:custGeom>
            <a:avLst/>
            <a:gdLst/>
            <a:ahLst/>
            <a:cxnLst/>
            <a:rect l="l" t="t" r="r" b="b"/>
            <a:pathLst>
              <a:path w="3759200" h="488314">
                <a:moveTo>
                  <a:pt x="3758692" y="487806"/>
                </a:moveTo>
                <a:lnTo>
                  <a:pt x="3757295" y="487299"/>
                </a:lnTo>
                <a:lnTo>
                  <a:pt x="3747897" y="484631"/>
                </a:lnTo>
                <a:lnTo>
                  <a:pt x="3725799" y="478027"/>
                </a:lnTo>
                <a:lnTo>
                  <a:pt x="3689350" y="467105"/>
                </a:lnTo>
                <a:lnTo>
                  <a:pt x="3640581" y="452627"/>
                </a:lnTo>
                <a:lnTo>
                  <a:pt x="3584067" y="435863"/>
                </a:lnTo>
                <a:lnTo>
                  <a:pt x="3524757" y="418211"/>
                </a:lnTo>
                <a:lnTo>
                  <a:pt x="3466846" y="400938"/>
                </a:lnTo>
                <a:lnTo>
                  <a:pt x="3411601" y="384682"/>
                </a:lnTo>
                <a:lnTo>
                  <a:pt x="3359277" y="369315"/>
                </a:lnTo>
                <a:lnTo>
                  <a:pt x="3309493" y="354964"/>
                </a:lnTo>
                <a:lnTo>
                  <a:pt x="3261614" y="341502"/>
                </a:lnTo>
                <a:lnTo>
                  <a:pt x="3215004" y="328675"/>
                </a:lnTo>
                <a:lnTo>
                  <a:pt x="3168777" y="316356"/>
                </a:lnTo>
                <a:lnTo>
                  <a:pt x="3102355" y="299084"/>
                </a:lnTo>
                <a:lnTo>
                  <a:pt x="3056508" y="287527"/>
                </a:lnTo>
                <a:lnTo>
                  <a:pt x="3011551" y="276478"/>
                </a:lnTo>
                <a:lnTo>
                  <a:pt x="2967990" y="266064"/>
                </a:lnTo>
                <a:lnTo>
                  <a:pt x="2926460" y="256286"/>
                </a:lnTo>
                <a:lnTo>
                  <a:pt x="2886582" y="247141"/>
                </a:lnTo>
                <a:lnTo>
                  <a:pt x="2848229" y="238378"/>
                </a:lnTo>
                <a:lnTo>
                  <a:pt x="2810129" y="229742"/>
                </a:lnTo>
                <a:lnTo>
                  <a:pt x="2771013" y="220979"/>
                </a:lnTo>
                <a:lnTo>
                  <a:pt x="2730119" y="211962"/>
                </a:lnTo>
                <a:lnTo>
                  <a:pt x="2687193" y="202818"/>
                </a:lnTo>
                <a:lnTo>
                  <a:pt x="2642489" y="193420"/>
                </a:lnTo>
                <a:lnTo>
                  <a:pt x="2596388" y="184023"/>
                </a:lnTo>
                <a:lnTo>
                  <a:pt x="2549652" y="174751"/>
                </a:lnTo>
                <a:lnTo>
                  <a:pt x="2482342" y="162051"/>
                </a:lnTo>
                <a:lnTo>
                  <a:pt x="2435859" y="153542"/>
                </a:lnTo>
                <a:lnTo>
                  <a:pt x="2390267" y="145414"/>
                </a:lnTo>
                <a:lnTo>
                  <a:pt x="2346071" y="137921"/>
                </a:lnTo>
                <a:lnTo>
                  <a:pt x="2303906" y="130937"/>
                </a:lnTo>
                <a:lnTo>
                  <a:pt x="2263648" y="124459"/>
                </a:lnTo>
                <a:lnTo>
                  <a:pt x="2224785" y="118363"/>
                </a:lnTo>
                <a:lnTo>
                  <a:pt x="2186178" y="112267"/>
                </a:lnTo>
                <a:lnTo>
                  <a:pt x="2146554" y="106044"/>
                </a:lnTo>
                <a:lnTo>
                  <a:pt x="2105152" y="99821"/>
                </a:lnTo>
                <a:lnTo>
                  <a:pt x="2061591" y="93471"/>
                </a:lnTo>
                <a:lnTo>
                  <a:pt x="2016378" y="86994"/>
                </a:lnTo>
                <a:lnTo>
                  <a:pt x="1969897" y="80771"/>
                </a:lnTo>
                <a:lnTo>
                  <a:pt x="1922652" y="74675"/>
                </a:lnTo>
                <a:lnTo>
                  <a:pt x="1902078" y="72008"/>
                </a:lnTo>
                <a:lnTo>
                  <a:pt x="1854580" y="66293"/>
                </a:lnTo>
                <a:lnTo>
                  <a:pt x="1807591" y="60959"/>
                </a:lnTo>
                <a:lnTo>
                  <a:pt x="1761617" y="56006"/>
                </a:lnTo>
                <a:lnTo>
                  <a:pt x="1717040" y="51434"/>
                </a:lnTo>
                <a:lnTo>
                  <a:pt x="1674495" y="47243"/>
                </a:lnTo>
                <a:lnTo>
                  <a:pt x="1633854" y="43433"/>
                </a:lnTo>
                <a:lnTo>
                  <a:pt x="1594612" y="39877"/>
                </a:lnTo>
                <a:lnTo>
                  <a:pt x="1555750" y="36449"/>
                </a:lnTo>
                <a:lnTo>
                  <a:pt x="1515745" y="32892"/>
                </a:lnTo>
                <a:lnTo>
                  <a:pt x="1474089" y="29337"/>
                </a:lnTo>
                <a:lnTo>
                  <a:pt x="1430274" y="25907"/>
                </a:lnTo>
                <a:lnTo>
                  <a:pt x="1384680" y="22478"/>
                </a:lnTo>
                <a:lnTo>
                  <a:pt x="1337817" y="19303"/>
                </a:lnTo>
                <a:lnTo>
                  <a:pt x="1290320" y="16382"/>
                </a:lnTo>
                <a:lnTo>
                  <a:pt x="1221866" y="12573"/>
                </a:lnTo>
                <a:lnTo>
                  <a:pt x="1174623" y="10413"/>
                </a:lnTo>
                <a:lnTo>
                  <a:pt x="1128395" y="8381"/>
                </a:lnTo>
                <a:lnTo>
                  <a:pt x="1083690" y="6857"/>
                </a:lnTo>
                <a:lnTo>
                  <a:pt x="1040891" y="5461"/>
                </a:lnTo>
                <a:lnTo>
                  <a:pt x="1000125" y="4444"/>
                </a:lnTo>
                <a:lnTo>
                  <a:pt x="960754" y="3428"/>
                </a:lnTo>
                <a:lnTo>
                  <a:pt x="921765" y="2539"/>
                </a:lnTo>
                <a:lnTo>
                  <a:pt x="881634" y="1650"/>
                </a:lnTo>
                <a:lnTo>
                  <a:pt x="839724" y="1015"/>
                </a:lnTo>
                <a:lnTo>
                  <a:pt x="795782" y="380"/>
                </a:lnTo>
                <a:lnTo>
                  <a:pt x="750188" y="126"/>
                </a:lnTo>
                <a:lnTo>
                  <a:pt x="703199" y="0"/>
                </a:lnTo>
                <a:lnTo>
                  <a:pt x="655574" y="253"/>
                </a:lnTo>
                <a:lnTo>
                  <a:pt x="586994" y="1015"/>
                </a:lnTo>
                <a:lnTo>
                  <a:pt x="538988" y="1904"/>
                </a:lnTo>
                <a:lnTo>
                  <a:pt x="489965" y="3175"/>
                </a:lnTo>
                <a:lnTo>
                  <a:pt x="439165" y="4825"/>
                </a:lnTo>
                <a:lnTo>
                  <a:pt x="385952" y="6857"/>
                </a:lnTo>
                <a:lnTo>
                  <a:pt x="329691" y="9016"/>
                </a:lnTo>
                <a:lnTo>
                  <a:pt x="270510" y="11556"/>
                </a:lnTo>
                <a:lnTo>
                  <a:pt x="208914" y="14224"/>
                </a:lnTo>
                <a:lnTo>
                  <a:pt x="148082" y="16890"/>
                </a:lnTo>
                <a:lnTo>
                  <a:pt x="93217" y="19303"/>
                </a:lnTo>
                <a:lnTo>
                  <a:pt x="49149" y="21208"/>
                </a:lnTo>
                <a:lnTo>
                  <a:pt x="19558" y="22478"/>
                </a:lnTo>
                <a:lnTo>
                  <a:pt x="4445" y="23113"/>
                </a:lnTo>
                <a:lnTo>
                  <a:pt x="126" y="2324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9" name="bk object 619"/>
          <p:cNvSpPr/>
          <p:nvPr/>
        </p:nvSpPr>
        <p:spPr>
          <a:xfrm>
            <a:off x="5045583" y="2770758"/>
            <a:ext cx="3526790" cy="307975"/>
          </a:xfrm>
          <a:custGeom>
            <a:avLst/>
            <a:gdLst/>
            <a:ahLst/>
            <a:cxnLst/>
            <a:rect l="l" t="t" r="r" b="b"/>
            <a:pathLst>
              <a:path w="3526790" h="307975">
                <a:moveTo>
                  <a:pt x="3526409" y="307593"/>
                </a:moveTo>
                <a:lnTo>
                  <a:pt x="3524885" y="307213"/>
                </a:lnTo>
                <a:lnTo>
                  <a:pt x="3515106" y="304926"/>
                </a:lnTo>
                <a:lnTo>
                  <a:pt x="3492245" y="299465"/>
                </a:lnTo>
                <a:lnTo>
                  <a:pt x="3454781" y="290702"/>
                </a:lnTo>
                <a:lnTo>
                  <a:pt x="3405505" y="279018"/>
                </a:lnTo>
                <a:lnTo>
                  <a:pt x="3349116" y="265683"/>
                </a:lnTo>
                <a:lnTo>
                  <a:pt x="3291077" y="251967"/>
                </a:lnTo>
                <a:lnTo>
                  <a:pt x="3234816" y="238760"/>
                </a:lnTo>
                <a:lnTo>
                  <a:pt x="3181603" y="226313"/>
                </a:lnTo>
                <a:lnTo>
                  <a:pt x="3131058" y="214629"/>
                </a:lnTo>
                <a:lnTo>
                  <a:pt x="3083051" y="203962"/>
                </a:lnTo>
                <a:lnTo>
                  <a:pt x="3036823" y="193801"/>
                </a:lnTo>
                <a:lnTo>
                  <a:pt x="2991358" y="184150"/>
                </a:lnTo>
                <a:lnTo>
                  <a:pt x="2948686" y="175513"/>
                </a:lnTo>
                <a:lnTo>
                  <a:pt x="2903346" y="166496"/>
                </a:lnTo>
                <a:lnTo>
                  <a:pt x="2858516" y="157861"/>
                </a:lnTo>
                <a:lnTo>
                  <a:pt x="2814700" y="149732"/>
                </a:lnTo>
                <a:lnTo>
                  <a:pt x="2772410" y="142239"/>
                </a:lnTo>
                <a:lnTo>
                  <a:pt x="2731896" y="135127"/>
                </a:lnTo>
                <a:lnTo>
                  <a:pt x="2693416" y="128650"/>
                </a:lnTo>
                <a:lnTo>
                  <a:pt x="2656077" y="122300"/>
                </a:lnTo>
                <a:lnTo>
                  <a:pt x="2580005" y="109727"/>
                </a:lnTo>
                <a:lnTo>
                  <a:pt x="2539365" y="103250"/>
                </a:lnTo>
                <a:lnTo>
                  <a:pt x="2496819" y="96774"/>
                </a:lnTo>
                <a:lnTo>
                  <a:pt x="2452623" y="90169"/>
                </a:lnTo>
                <a:lnTo>
                  <a:pt x="2407285" y="83692"/>
                </a:lnTo>
                <a:lnTo>
                  <a:pt x="2364232" y="77850"/>
                </a:lnTo>
                <a:lnTo>
                  <a:pt x="2318385" y="71881"/>
                </a:lnTo>
                <a:lnTo>
                  <a:pt x="2273172" y="66293"/>
                </a:lnTo>
                <a:lnTo>
                  <a:pt x="2228849" y="61087"/>
                </a:lnTo>
                <a:lnTo>
                  <a:pt x="2186050" y="56387"/>
                </a:lnTo>
                <a:lnTo>
                  <a:pt x="2145284" y="52069"/>
                </a:lnTo>
                <a:lnTo>
                  <a:pt x="2106421" y="48005"/>
                </a:lnTo>
                <a:lnTo>
                  <a:pt x="2068702" y="44323"/>
                </a:lnTo>
                <a:lnTo>
                  <a:pt x="2030984" y="40639"/>
                </a:lnTo>
                <a:lnTo>
                  <a:pt x="1991994" y="36829"/>
                </a:lnTo>
                <a:lnTo>
                  <a:pt x="1951100" y="33019"/>
                </a:lnTo>
                <a:lnTo>
                  <a:pt x="1908174" y="29337"/>
                </a:lnTo>
                <a:lnTo>
                  <a:pt x="1863597" y="25780"/>
                </a:lnTo>
                <a:lnTo>
                  <a:pt x="1818005" y="22351"/>
                </a:lnTo>
                <a:lnTo>
                  <a:pt x="1774570" y="19303"/>
                </a:lnTo>
                <a:lnTo>
                  <a:pt x="1728469" y="16382"/>
                </a:lnTo>
                <a:lnTo>
                  <a:pt x="1682876" y="13842"/>
                </a:lnTo>
                <a:lnTo>
                  <a:pt x="1638299" y="11556"/>
                </a:lnTo>
                <a:lnTo>
                  <a:pt x="1595373" y="9651"/>
                </a:lnTo>
                <a:lnTo>
                  <a:pt x="1554480" y="8127"/>
                </a:lnTo>
                <a:lnTo>
                  <a:pt x="1515364" y="6730"/>
                </a:lnTo>
                <a:lnTo>
                  <a:pt x="1477517" y="5461"/>
                </a:lnTo>
                <a:lnTo>
                  <a:pt x="1439671" y="4190"/>
                </a:lnTo>
                <a:lnTo>
                  <a:pt x="1400428" y="3048"/>
                </a:lnTo>
                <a:lnTo>
                  <a:pt x="1359280" y="2031"/>
                </a:lnTo>
                <a:lnTo>
                  <a:pt x="1316227" y="1142"/>
                </a:lnTo>
                <a:lnTo>
                  <a:pt x="1271524" y="507"/>
                </a:lnTo>
                <a:lnTo>
                  <a:pt x="1225803" y="126"/>
                </a:lnTo>
                <a:lnTo>
                  <a:pt x="1182369" y="0"/>
                </a:lnTo>
                <a:lnTo>
                  <a:pt x="1136141" y="253"/>
                </a:lnTo>
                <a:lnTo>
                  <a:pt x="1090549" y="635"/>
                </a:lnTo>
                <a:lnTo>
                  <a:pt x="1045971" y="1396"/>
                </a:lnTo>
                <a:lnTo>
                  <a:pt x="1002918" y="2286"/>
                </a:lnTo>
                <a:lnTo>
                  <a:pt x="961897" y="3428"/>
                </a:lnTo>
                <a:lnTo>
                  <a:pt x="922908" y="4699"/>
                </a:lnTo>
                <a:lnTo>
                  <a:pt x="885063" y="5968"/>
                </a:lnTo>
                <a:lnTo>
                  <a:pt x="847089" y="7238"/>
                </a:lnTo>
                <a:lnTo>
                  <a:pt x="807974" y="8636"/>
                </a:lnTo>
                <a:lnTo>
                  <a:pt x="766826" y="10413"/>
                </a:lnTo>
                <a:lnTo>
                  <a:pt x="723772" y="12318"/>
                </a:lnTo>
                <a:lnTo>
                  <a:pt x="679195" y="14731"/>
                </a:lnTo>
                <a:lnTo>
                  <a:pt x="633602" y="17399"/>
                </a:lnTo>
                <a:lnTo>
                  <a:pt x="590168" y="20065"/>
                </a:lnTo>
                <a:lnTo>
                  <a:pt x="544067" y="23367"/>
                </a:lnTo>
                <a:lnTo>
                  <a:pt x="497713" y="26924"/>
                </a:lnTo>
                <a:lnTo>
                  <a:pt x="450468" y="30987"/>
                </a:lnTo>
                <a:lnTo>
                  <a:pt x="401319" y="35305"/>
                </a:lnTo>
                <a:lnTo>
                  <a:pt x="349630" y="40258"/>
                </a:lnTo>
                <a:lnTo>
                  <a:pt x="295020" y="45592"/>
                </a:lnTo>
                <a:lnTo>
                  <a:pt x="237489" y="51435"/>
                </a:lnTo>
                <a:lnTo>
                  <a:pt x="178053" y="57403"/>
                </a:lnTo>
                <a:lnTo>
                  <a:pt x="120650" y="63118"/>
                </a:lnTo>
                <a:lnTo>
                  <a:pt x="70738" y="68199"/>
                </a:lnTo>
                <a:lnTo>
                  <a:pt x="33274" y="72008"/>
                </a:lnTo>
                <a:lnTo>
                  <a:pt x="10667" y="74294"/>
                </a:lnTo>
                <a:lnTo>
                  <a:pt x="1396" y="75183"/>
                </a:lnTo>
                <a:lnTo>
                  <a:pt x="0" y="75311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0" name="bk object 620"/>
          <p:cNvSpPr/>
          <p:nvPr/>
        </p:nvSpPr>
        <p:spPr>
          <a:xfrm>
            <a:off x="5277865" y="2917570"/>
            <a:ext cx="3294379" cy="161290"/>
          </a:xfrm>
          <a:custGeom>
            <a:avLst/>
            <a:gdLst/>
            <a:ahLst/>
            <a:cxnLst/>
            <a:rect l="l" t="t" r="r" b="b"/>
            <a:pathLst>
              <a:path w="3294379" h="161289">
                <a:moveTo>
                  <a:pt x="3294126" y="160781"/>
                </a:moveTo>
                <a:lnTo>
                  <a:pt x="3292475" y="160527"/>
                </a:lnTo>
                <a:lnTo>
                  <a:pt x="3282441" y="158750"/>
                </a:lnTo>
                <a:lnTo>
                  <a:pt x="3258692" y="154812"/>
                </a:lnTo>
                <a:lnTo>
                  <a:pt x="3220466" y="148462"/>
                </a:lnTo>
                <a:lnTo>
                  <a:pt x="3170682" y="140080"/>
                </a:lnTo>
                <a:lnTo>
                  <a:pt x="3114929" y="130682"/>
                </a:lnTo>
                <a:lnTo>
                  <a:pt x="3058287" y="121157"/>
                </a:lnTo>
                <a:lnTo>
                  <a:pt x="3004058" y="112140"/>
                </a:lnTo>
                <a:lnTo>
                  <a:pt x="2952750" y="103758"/>
                </a:lnTo>
                <a:lnTo>
                  <a:pt x="2904363" y="96012"/>
                </a:lnTo>
                <a:lnTo>
                  <a:pt x="2858135" y="88900"/>
                </a:lnTo>
                <a:lnTo>
                  <a:pt x="2813304" y="82295"/>
                </a:lnTo>
                <a:lnTo>
                  <a:pt x="2769108" y="76073"/>
                </a:lnTo>
                <a:lnTo>
                  <a:pt x="2704465" y="67563"/>
                </a:lnTo>
                <a:lnTo>
                  <a:pt x="2660777" y="62102"/>
                </a:lnTo>
                <a:lnTo>
                  <a:pt x="2618105" y="57150"/>
                </a:lnTo>
                <a:lnTo>
                  <a:pt x="2577084" y="52577"/>
                </a:lnTo>
                <a:lnTo>
                  <a:pt x="2538094" y="48387"/>
                </a:lnTo>
                <a:lnTo>
                  <a:pt x="2464562" y="40893"/>
                </a:lnTo>
                <a:lnTo>
                  <a:pt x="2389632" y="33654"/>
                </a:lnTo>
                <a:lnTo>
                  <a:pt x="2349500" y="29971"/>
                </a:lnTo>
                <a:lnTo>
                  <a:pt x="2307336" y="26415"/>
                </a:lnTo>
                <a:lnTo>
                  <a:pt x="2263902" y="22987"/>
                </a:lnTo>
                <a:lnTo>
                  <a:pt x="2219579" y="19684"/>
                </a:lnTo>
                <a:lnTo>
                  <a:pt x="2154682" y="15493"/>
                </a:lnTo>
                <a:lnTo>
                  <a:pt x="2110613" y="12953"/>
                </a:lnTo>
                <a:lnTo>
                  <a:pt x="2067814" y="10794"/>
                </a:lnTo>
                <a:lnTo>
                  <a:pt x="2026539" y="9016"/>
                </a:lnTo>
                <a:lnTo>
                  <a:pt x="1987295" y="7492"/>
                </a:lnTo>
                <a:lnTo>
                  <a:pt x="1913382" y="4952"/>
                </a:lnTo>
                <a:lnTo>
                  <a:pt x="1876679" y="3682"/>
                </a:lnTo>
                <a:lnTo>
                  <a:pt x="1838198" y="2539"/>
                </a:lnTo>
                <a:lnTo>
                  <a:pt x="1797939" y="1650"/>
                </a:lnTo>
                <a:lnTo>
                  <a:pt x="1755648" y="888"/>
                </a:lnTo>
                <a:lnTo>
                  <a:pt x="1712087" y="253"/>
                </a:lnTo>
                <a:lnTo>
                  <a:pt x="1667637" y="0"/>
                </a:lnTo>
                <a:lnTo>
                  <a:pt x="1647063" y="0"/>
                </a:lnTo>
                <a:lnTo>
                  <a:pt x="1602486" y="126"/>
                </a:lnTo>
                <a:lnTo>
                  <a:pt x="1558416" y="507"/>
                </a:lnTo>
                <a:lnTo>
                  <a:pt x="1515490" y="1269"/>
                </a:lnTo>
                <a:lnTo>
                  <a:pt x="1474215" y="2158"/>
                </a:lnTo>
                <a:lnTo>
                  <a:pt x="1434973" y="3175"/>
                </a:lnTo>
                <a:lnTo>
                  <a:pt x="1361186" y="5587"/>
                </a:lnTo>
                <a:lnTo>
                  <a:pt x="1324356" y="6857"/>
                </a:lnTo>
                <a:lnTo>
                  <a:pt x="1286002" y="8254"/>
                </a:lnTo>
                <a:lnTo>
                  <a:pt x="1245615" y="9905"/>
                </a:lnTo>
                <a:lnTo>
                  <a:pt x="1203452" y="11937"/>
                </a:lnTo>
                <a:lnTo>
                  <a:pt x="1159891" y="14350"/>
                </a:lnTo>
                <a:lnTo>
                  <a:pt x="1115568" y="17017"/>
                </a:lnTo>
                <a:lnTo>
                  <a:pt x="1050671" y="21462"/>
                </a:lnTo>
                <a:lnTo>
                  <a:pt x="1006729" y="24764"/>
                </a:lnTo>
                <a:lnTo>
                  <a:pt x="963930" y="28320"/>
                </a:lnTo>
                <a:lnTo>
                  <a:pt x="922782" y="32003"/>
                </a:lnTo>
                <a:lnTo>
                  <a:pt x="883666" y="35559"/>
                </a:lnTo>
                <a:lnTo>
                  <a:pt x="810133" y="42925"/>
                </a:lnTo>
                <a:lnTo>
                  <a:pt x="773557" y="46608"/>
                </a:lnTo>
                <a:lnTo>
                  <a:pt x="735330" y="50545"/>
                </a:lnTo>
                <a:lnTo>
                  <a:pt x="695198" y="54990"/>
                </a:lnTo>
                <a:lnTo>
                  <a:pt x="653288" y="59689"/>
                </a:lnTo>
                <a:lnTo>
                  <a:pt x="609854" y="65024"/>
                </a:lnTo>
                <a:lnTo>
                  <a:pt x="565912" y="70612"/>
                </a:lnTo>
                <a:lnTo>
                  <a:pt x="501269" y="79375"/>
                </a:lnTo>
                <a:lnTo>
                  <a:pt x="456946" y="85725"/>
                </a:lnTo>
                <a:lnTo>
                  <a:pt x="411480" y="92582"/>
                </a:lnTo>
                <a:lnTo>
                  <a:pt x="364109" y="100075"/>
                </a:lnTo>
                <a:lnTo>
                  <a:pt x="314198" y="108203"/>
                </a:lnTo>
                <a:lnTo>
                  <a:pt x="261366" y="116966"/>
                </a:lnTo>
                <a:lnTo>
                  <a:pt x="205612" y="126237"/>
                </a:lnTo>
                <a:lnTo>
                  <a:pt x="148844" y="135762"/>
                </a:lnTo>
                <a:lnTo>
                  <a:pt x="95631" y="144779"/>
                </a:lnTo>
                <a:lnTo>
                  <a:pt x="51435" y="152145"/>
                </a:lnTo>
                <a:lnTo>
                  <a:pt x="20955" y="157225"/>
                </a:lnTo>
                <a:lnTo>
                  <a:pt x="4825" y="159892"/>
                </a:lnTo>
                <a:lnTo>
                  <a:pt x="126" y="16078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1" name="bk object 621"/>
          <p:cNvSpPr/>
          <p:nvPr/>
        </p:nvSpPr>
        <p:spPr>
          <a:xfrm>
            <a:off x="5510148" y="3022854"/>
            <a:ext cx="3061970" cy="288290"/>
          </a:xfrm>
          <a:custGeom>
            <a:avLst/>
            <a:gdLst/>
            <a:ahLst/>
            <a:cxnLst/>
            <a:rect l="l" t="t" r="r" b="b"/>
            <a:pathLst>
              <a:path w="3061970" h="288289">
                <a:moveTo>
                  <a:pt x="3061843" y="55499"/>
                </a:moveTo>
                <a:lnTo>
                  <a:pt x="3060192" y="55372"/>
                </a:lnTo>
                <a:lnTo>
                  <a:pt x="3049651" y="54356"/>
                </a:lnTo>
                <a:lnTo>
                  <a:pt x="3025267" y="52197"/>
                </a:lnTo>
                <a:lnTo>
                  <a:pt x="2986404" y="48641"/>
                </a:lnTo>
                <a:lnTo>
                  <a:pt x="2936621" y="44069"/>
                </a:lnTo>
                <a:lnTo>
                  <a:pt x="2881629" y="39116"/>
                </a:lnTo>
                <a:lnTo>
                  <a:pt x="2826766" y="34162"/>
                </a:lnTo>
                <a:lnTo>
                  <a:pt x="2774696" y="29463"/>
                </a:lnTo>
                <a:lnTo>
                  <a:pt x="2725547" y="25273"/>
                </a:lnTo>
                <a:lnTo>
                  <a:pt x="2679192" y="21462"/>
                </a:lnTo>
                <a:lnTo>
                  <a:pt x="2634869" y="18161"/>
                </a:lnTo>
                <a:lnTo>
                  <a:pt x="2591561" y="15240"/>
                </a:lnTo>
                <a:lnTo>
                  <a:pt x="2548635" y="12573"/>
                </a:lnTo>
                <a:lnTo>
                  <a:pt x="2505709" y="10287"/>
                </a:lnTo>
                <a:lnTo>
                  <a:pt x="2463292" y="8255"/>
                </a:lnTo>
                <a:lnTo>
                  <a:pt x="2422017" y="6604"/>
                </a:lnTo>
                <a:lnTo>
                  <a:pt x="2382393" y="5207"/>
                </a:lnTo>
                <a:lnTo>
                  <a:pt x="2344801" y="4191"/>
                </a:lnTo>
                <a:lnTo>
                  <a:pt x="2308859" y="3175"/>
                </a:lnTo>
                <a:lnTo>
                  <a:pt x="2273807" y="2412"/>
                </a:lnTo>
                <a:lnTo>
                  <a:pt x="2237867" y="1524"/>
                </a:lnTo>
                <a:lnTo>
                  <a:pt x="2200275" y="888"/>
                </a:lnTo>
                <a:lnTo>
                  <a:pt x="2160651" y="381"/>
                </a:lnTo>
                <a:lnTo>
                  <a:pt x="2119376" y="126"/>
                </a:lnTo>
                <a:lnTo>
                  <a:pt x="2076830" y="0"/>
                </a:lnTo>
                <a:lnTo>
                  <a:pt x="2034031" y="254"/>
                </a:lnTo>
                <a:lnTo>
                  <a:pt x="1990978" y="888"/>
                </a:lnTo>
                <a:lnTo>
                  <a:pt x="1948433" y="1650"/>
                </a:lnTo>
                <a:lnTo>
                  <a:pt x="1907158" y="2667"/>
                </a:lnTo>
                <a:lnTo>
                  <a:pt x="1867534" y="3937"/>
                </a:lnTo>
                <a:lnTo>
                  <a:pt x="1794128" y="6858"/>
                </a:lnTo>
                <a:lnTo>
                  <a:pt x="1759077" y="8382"/>
                </a:lnTo>
                <a:lnTo>
                  <a:pt x="1723135" y="9906"/>
                </a:lnTo>
                <a:lnTo>
                  <a:pt x="1646047" y="13843"/>
                </a:lnTo>
                <a:lnTo>
                  <a:pt x="1604772" y="16256"/>
                </a:lnTo>
                <a:lnTo>
                  <a:pt x="1562353" y="19050"/>
                </a:lnTo>
                <a:lnTo>
                  <a:pt x="1519554" y="22098"/>
                </a:lnTo>
                <a:lnTo>
                  <a:pt x="1476755" y="25526"/>
                </a:lnTo>
                <a:lnTo>
                  <a:pt x="1434337" y="29210"/>
                </a:lnTo>
                <a:lnTo>
                  <a:pt x="1393190" y="33020"/>
                </a:lnTo>
                <a:lnTo>
                  <a:pt x="1353820" y="36830"/>
                </a:lnTo>
                <a:lnTo>
                  <a:pt x="1280668" y="44576"/>
                </a:lnTo>
                <a:lnTo>
                  <a:pt x="1210055" y="52450"/>
                </a:lnTo>
                <a:lnTo>
                  <a:pt x="1172718" y="56642"/>
                </a:lnTo>
                <a:lnTo>
                  <a:pt x="1133348" y="61468"/>
                </a:lnTo>
                <a:lnTo>
                  <a:pt x="1092327" y="66548"/>
                </a:lnTo>
                <a:lnTo>
                  <a:pt x="1050290" y="72136"/>
                </a:lnTo>
                <a:lnTo>
                  <a:pt x="1007745" y="78105"/>
                </a:lnTo>
                <a:lnTo>
                  <a:pt x="965200" y="84328"/>
                </a:lnTo>
                <a:lnTo>
                  <a:pt x="923289" y="90805"/>
                </a:lnTo>
                <a:lnTo>
                  <a:pt x="882396" y="97282"/>
                </a:lnTo>
                <a:lnTo>
                  <a:pt x="843279" y="103886"/>
                </a:lnTo>
                <a:lnTo>
                  <a:pt x="770889" y="116332"/>
                </a:lnTo>
                <a:lnTo>
                  <a:pt x="736346" y="122555"/>
                </a:lnTo>
                <a:lnTo>
                  <a:pt x="701039" y="128905"/>
                </a:lnTo>
                <a:lnTo>
                  <a:pt x="625093" y="143001"/>
                </a:lnTo>
                <a:lnTo>
                  <a:pt x="584453" y="150875"/>
                </a:lnTo>
                <a:lnTo>
                  <a:pt x="542798" y="159258"/>
                </a:lnTo>
                <a:lnTo>
                  <a:pt x="500888" y="167894"/>
                </a:lnTo>
                <a:lnTo>
                  <a:pt x="458724" y="177037"/>
                </a:lnTo>
                <a:lnTo>
                  <a:pt x="416433" y="186436"/>
                </a:lnTo>
                <a:lnTo>
                  <a:pt x="372999" y="196469"/>
                </a:lnTo>
                <a:lnTo>
                  <a:pt x="327787" y="207137"/>
                </a:lnTo>
                <a:lnTo>
                  <a:pt x="279780" y="218821"/>
                </a:lnTo>
                <a:lnTo>
                  <a:pt x="228980" y="231267"/>
                </a:lnTo>
                <a:lnTo>
                  <a:pt x="175640" y="244348"/>
                </a:lnTo>
                <a:lnTo>
                  <a:pt x="122047" y="257683"/>
                </a:lnTo>
                <a:lnTo>
                  <a:pt x="73533" y="269621"/>
                </a:lnTo>
                <a:lnTo>
                  <a:pt x="35687" y="278892"/>
                </a:lnTo>
                <a:lnTo>
                  <a:pt x="11811" y="284861"/>
                </a:lnTo>
                <a:lnTo>
                  <a:pt x="1650" y="287274"/>
                </a:lnTo>
                <a:lnTo>
                  <a:pt x="0" y="28778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2" name="bk object 622"/>
          <p:cNvSpPr/>
          <p:nvPr/>
        </p:nvSpPr>
        <p:spPr>
          <a:xfrm>
            <a:off x="5742432" y="3077464"/>
            <a:ext cx="2829560" cy="465455"/>
          </a:xfrm>
          <a:custGeom>
            <a:avLst/>
            <a:gdLst/>
            <a:ahLst/>
            <a:cxnLst/>
            <a:rect l="l" t="t" r="r" b="b"/>
            <a:pathLst>
              <a:path w="2829559" h="465454">
                <a:moveTo>
                  <a:pt x="2829560" y="888"/>
                </a:moveTo>
                <a:lnTo>
                  <a:pt x="2827782" y="888"/>
                </a:lnTo>
                <a:lnTo>
                  <a:pt x="2816987" y="762"/>
                </a:lnTo>
                <a:lnTo>
                  <a:pt x="2791967" y="762"/>
                </a:lnTo>
                <a:lnTo>
                  <a:pt x="2752724" y="635"/>
                </a:lnTo>
                <a:lnTo>
                  <a:pt x="2703321" y="381"/>
                </a:lnTo>
                <a:lnTo>
                  <a:pt x="2649727" y="253"/>
                </a:lnTo>
                <a:lnTo>
                  <a:pt x="2597022" y="126"/>
                </a:lnTo>
                <a:lnTo>
                  <a:pt x="2547239" y="0"/>
                </a:lnTo>
                <a:lnTo>
                  <a:pt x="2500375" y="126"/>
                </a:lnTo>
                <a:lnTo>
                  <a:pt x="2456179" y="508"/>
                </a:lnTo>
                <a:lnTo>
                  <a:pt x="2413762" y="1015"/>
                </a:lnTo>
                <a:lnTo>
                  <a:pt x="2371978" y="2032"/>
                </a:lnTo>
                <a:lnTo>
                  <a:pt x="2307209" y="4063"/>
                </a:lnTo>
                <a:lnTo>
                  <a:pt x="2266188" y="5714"/>
                </a:lnTo>
                <a:lnTo>
                  <a:pt x="2226437" y="7493"/>
                </a:lnTo>
                <a:lnTo>
                  <a:pt x="2188337" y="9525"/>
                </a:lnTo>
                <a:lnTo>
                  <a:pt x="2117978" y="13843"/>
                </a:lnTo>
                <a:lnTo>
                  <a:pt x="2084069" y="15875"/>
                </a:lnTo>
                <a:lnTo>
                  <a:pt x="2049144" y="18287"/>
                </a:lnTo>
                <a:lnTo>
                  <a:pt x="2012314" y="20827"/>
                </a:lnTo>
                <a:lnTo>
                  <a:pt x="1973452" y="23749"/>
                </a:lnTo>
                <a:lnTo>
                  <a:pt x="1933193" y="27050"/>
                </a:lnTo>
                <a:lnTo>
                  <a:pt x="1892045" y="30734"/>
                </a:lnTo>
                <a:lnTo>
                  <a:pt x="1827529" y="37084"/>
                </a:lnTo>
                <a:lnTo>
                  <a:pt x="1786763" y="41401"/>
                </a:lnTo>
                <a:lnTo>
                  <a:pt x="1747139" y="45974"/>
                </a:lnTo>
                <a:lnTo>
                  <a:pt x="1673606" y="54990"/>
                </a:lnTo>
                <a:lnTo>
                  <a:pt x="1639442" y="59309"/>
                </a:lnTo>
                <a:lnTo>
                  <a:pt x="1570989" y="68325"/>
                </a:lnTo>
                <a:lnTo>
                  <a:pt x="1495933" y="78866"/>
                </a:lnTo>
                <a:lnTo>
                  <a:pt x="1455927" y="84836"/>
                </a:lnTo>
                <a:lnTo>
                  <a:pt x="1415034" y="91312"/>
                </a:lnTo>
                <a:lnTo>
                  <a:pt x="1351152" y="101853"/>
                </a:lnTo>
                <a:lnTo>
                  <a:pt x="1310766" y="108965"/>
                </a:lnTo>
                <a:lnTo>
                  <a:pt x="1271523" y="116077"/>
                </a:lnTo>
                <a:lnTo>
                  <a:pt x="1198752" y="129921"/>
                </a:lnTo>
                <a:lnTo>
                  <a:pt x="1164970" y="136651"/>
                </a:lnTo>
                <a:lnTo>
                  <a:pt x="1131569" y="143256"/>
                </a:lnTo>
                <a:lnTo>
                  <a:pt x="1061085" y="157607"/>
                </a:lnTo>
                <a:lnTo>
                  <a:pt x="1022985" y="165608"/>
                </a:lnTo>
                <a:lnTo>
                  <a:pt x="983488" y="174244"/>
                </a:lnTo>
                <a:lnTo>
                  <a:pt x="943228" y="183387"/>
                </a:lnTo>
                <a:lnTo>
                  <a:pt x="880110" y="198247"/>
                </a:lnTo>
                <a:lnTo>
                  <a:pt x="840232" y="207899"/>
                </a:lnTo>
                <a:lnTo>
                  <a:pt x="801623" y="217677"/>
                </a:lnTo>
                <a:lnTo>
                  <a:pt x="729868" y="236347"/>
                </a:lnTo>
                <a:lnTo>
                  <a:pt x="663828" y="254000"/>
                </a:lnTo>
                <a:lnTo>
                  <a:pt x="594359" y="273050"/>
                </a:lnTo>
                <a:lnTo>
                  <a:pt x="556894" y="283590"/>
                </a:lnTo>
                <a:lnTo>
                  <a:pt x="518032" y="294766"/>
                </a:lnTo>
                <a:lnTo>
                  <a:pt x="478408" y="306577"/>
                </a:lnTo>
                <a:lnTo>
                  <a:pt x="416432" y="325627"/>
                </a:lnTo>
                <a:lnTo>
                  <a:pt x="376427" y="338200"/>
                </a:lnTo>
                <a:lnTo>
                  <a:pt x="335406" y="351536"/>
                </a:lnTo>
                <a:lnTo>
                  <a:pt x="292480" y="365760"/>
                </a:lnTo>
                <a:lnTo>
                  <a:pt x="246887" y="381126"/>
                </a:lnTo>
                <a:lnTo>
                  <a:pt x="198500" y="397637"/>
                </a:lnTo>
                <a:lnTo>
                  <a:pt x="147827" y="414909"/>
                </a:lnTo>
                <a:lnTo>
                  <a:pt x="98043" y="431926"/>
                </a:lnTo>
                <a:lnTo>
                  <a:pt x="54863" y="446659"/>
                </a:lnTo>
                <a:lnTo>
                  <a:pt x="23367" y="457453"/>
                </a:lnTo>
                <a:lnTo>
                  <a:pt x="5841" y="463296"/>
                </a:lnTo>
                <a:lnTo>
                  <a:pt x="253" y="465327"/>
                </a:lnTo>
                <a:lnTo>
                  <a:pt x="0" y="46532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3" name="bk object 623"/>
          <p:cNvSpPr/>
          <p:nvPr/>
        </p:nvSpPr>
        <p:spPr>
          <a:xfrm>
            <a:off x="5974588" y="3078352"/>
            <a:ext cx="2597785" cy="697230"/>
          </a:xfrm>
          <a:custGeom>
            <a:avLst/>
            <a:gdLst/>
            <a:ahLst/>
            <a:cxnLst/>
            <a:rect l="l" t="t" r="r" b="b"/>
            <a:pathLst>
              <a:path w="2597784" h="697229">
                <a:moveTo>
                  <a:pt x="2597404" y="0"/>
                </a:moveTo>
                <a:lnTo>
                  <a:pt x="2595626" y="126"/>
                </a:lnTo>
                <a:lnTo>
                  <a:pt x="2584577" y="1270"/>
                </a:lnTo>
                <a:lnTo>
                  <a:pt x="2559304" y="3683"/>
                </a:lnTo>
                <a:lnTo>
                  <a:pt x="2520188" y="7366"/>
                </a:lnTo>
                <a:lnTo>
                  <a:pt x="2471546" y="12064"/>
                </a:lnTo>
                <a:lnTo>
                  <a:pt x="2419731" y="17145"/>
                </a:lnTo>
                <a:lnTo>
                  <a:pt x="2369439" y="21971"/>
                </a:lnTo>
                <a:lnTo>
                  <a:pt x="2322194" y="26670"/>
                </a:lnTo>
                <a:lnTo>
                  <a:pt x="2277871" y="31242"/>
                </a:lnTo>
                <a:lnTo>
                  <a:pt x="2235962" y="35813"/>
                </a:lnTo>
                <a:lnTo>
                  <a:pt x="2195448" y="40512"/>
                </a:lnTo>
                <a:lnTo>
                  <a:pt x="2155443" y="45466"/>
                </a:lnTo>
                <a:lnTo>
                  <a:pt x="2148840" y="46355"/>
                </a:lnTo>
                <a:lnTo>
                  <a:pt x="2108962" y="51688"/>
                </a:lnTo>
                <a:lnTo>
                  <a:pt x="2069591" y="57276"/>
                </a:lnTo>
                <a:lnTo>
                  <a:pt x="2031618" y="62864"/>
                </a:lnTo>
                <a:lnTo>
                  <a:pt x="1961261" y="73913"/>
                </a:lnTo>
                <a:lnTo>
                  <a:pt x="1895856" y="84582"/>
                </a:lnTo>
                <a:lnTo>
                  <a:pt x="1826133" y="96393"/>
                </a:lnTo>
                <a:lnTo>
                  <a:pt x="1749806" y="110362"/>
                </a:lnTo>
                <a:lnTo>
                  <a:pt x="1710309" y="117983"/>
                </a:lnTo>
                <a:lnTo>
                  <a:pt x="1664462" y="127254"/>
                </a:lnTo>
                <a:lnTo>
                  <a:pt x="1625600" y="135382"/>
                </a:lnTo>
                <a:lnTo>
                  <a:pt x="1588008" y="143510"/>
                </a:lnTo>
                <a:lnTo>
                  <a:pt x="1518539" y="159258"/>
                </a:lnTo>
                <a:lnTo>
                  <a:pt x="1454022" y="174244"/>
                </a:lnTo>
                <a:lnTo>
                  <a:pt x="1385315" y="190626"/>
                </a:lnTo>
                <a:lnTo>
                  <a:pt x="1348232" y="199898"/>
                </a:lnTo>
                <a:lnTo>
                  <a:pt x="1309878" y="209676"/>
                </a:lnTo>
                <a:lnTo>
                  <a:pt x="1271015" y="219837"/>
                </a:lnTo>
                <a:lnTo>
                  <a:pt x="1264665" y="221614"/>
                </a:lnTo>
                <a:lnTo>
                  <a:pt x="1225931" y="232156"/>
                </a:lnTo>
                <a:lnTo>
                  <a:pt x="1187704" y="242824"/>
                </a:lnTo>
                <a:lnTo>
                  <a:pt x="1150746" y="253492"/>
                </a:lnTo>
                <a:lnTo>
                  <a:pt x="1082420" y="273685"/>
                </a:lnTo>
                <a:lnTo>
                  <a:pt x="1019047" y="292988"/>
                </a:lnTo>
                <a:lnTo>
                  <a:pt x="951611" y="313944"/>
                </a:lnTo>
                <a:lnTo>
                  <a:pt x="915162" y="325627"/>
                </a:lnTo>
                <a:lnTo>
                  <a:pt x="877696" y="337947"/>
                </a:lnTo>
                <a:lnTo>
                  <a:pt x="839596" y="350647"/>
                </a:lnTo>
                <a:lnTo>
                  <a:pt x="833373" y="352806"/>
                </a:lnTo>
                <a:lnTo>
                  <a:pt x="795273" y="365887"/>
                </a:lnTo>
                <a:lnTo>
                  <a:pt x="757936" y="379095"/>
                </a:lnTo>
                <a:lnTo>
                  <a:pt x="721740" y="392175"/>
                </a:lnTo>
                <a:lnTo>
                  <a:pt x="654938" y="416941"/>
                </a:lnTo>
                <a:lnTo>
                  <a:pt x="592963" y="440309"/>
                </a:lnTo>
                <a:lnTo>
                  <a:pt x="527050" y="465836"/>
                </a:lnTo>
                <a:lnTo>
                  <a:pt x="491489" y="479806"/>
                </a:lnTo>
                <a:lnTo>
                  <a:pt x="454913" y="494538"/>
                </a:lnTo>
                <a:lnTo>
                  <a:pt x="417702" y="509905"/>
                </a:lnTo>
                <a:lnTo>
                  <a:pt x="374523" y="528066"/>
                </a:lnTo>
                <a:lnTo>
                  <a:pt x="337185" y="544068"/>
                </a:lnTo>
                <a:lnTo>
                  <a:pt x="298831" y="560959"/>
                </a:lnTo>
                <a:lnTo>
                  <a:pt x="258445" y="578993"/>
                </a:lnTo>
                <a:lnTo>
                  <a:pt x="215646" y="598297"/>
                </a:lnTo>
                <a:lnTo>
                  <a:pt x="170179" y="619125"/>
                </a:lnTo>
                <a:lnTo>
                  <a:pt x="122809" y="640714"/>
                </a:lnTo>
                <a:lnTo>
                  <a:pt x="77597" y="661416"/>
                </a:lnTo>
                <a:lnTo>
                  <a:pt x="39877" y="678561"/>
                </a:lnTo>
                <a:lnTo>
                  <a:pt x="14604" y="690118"/>
                </a:lnTo>
                <a:lnTo>
                  <a:pt x="2539" y="695579"/>
                </a:lnTo>
                <a:lnTo>
                  <a:pt x="0" y="69672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4" name="bk object 624"/>
          <p:cNvSpPr/>
          <p:nvPr/>
        </p:nvSpPr>
        <p:spPr>
          <a:xfrm>
            <a:off x="6206871" y="3078352"/>
            <a:ext cx="2365375" cy="929005"/>
          </a:xfrm>
          <a:custGeom>
            <a:avLst/>
            <a:gdLst/>
            <a:ahLst/>
            <a:cxnLst/>
            <a:rect l="l" t="t" r="r" b="b"/>
            <a:pathLst>
              <a:path w="2365375" h="929004">
                <a:moveTo>
                  <a:pt x="2365121" y="0"/>
                </a:moveTo>
                <a:lnTo>
                  <a:pt x="2363343" y="381"/>
                </a:lnTo>
                <a:lnTo>
                  <a:pt x="2352294" y="2667"/>
                </a:lnTo>
                <a:lnTo>
                  <a:pt x="2327148" y="8000"/>
                </a:lnTo>
                <a:lnTo>
                  <a:pt x="2288539" y="16129"/>
                </a:lnTo>
                <a:lnTo>
                  <a:pt x="2241296" y="26162"/>
                </a:lnTo>
                <a:lnTo>
                  <a:pt x="2191893" y="36575"/>
                </a:lnTo>
                <a:lnTo>
                  <a:pt x="2144395" y="46609"/>
                </a:lnTo>
                <a:lnTo>
                  <a:pt x="2099818" y="56261"/>
                </a:lnTo>
                <a:lnTo>
                  <a:pt x="2058161" y="65405"/>
                </a:lnTo>
                <a:lnTo>
                  <a:pt x="2018537" y="74422"/>
                </a:lnTo>
                <a:lnTo>
                  <a:pt x="1980183" y="83438"/>
                </a:lnTo>
                <a:lnTo>
                  <a:pt x="1910842" y="100457"/>
                </a:lnTo>
                <a:lnTo>
                  <a:pt x="1873630" y="110109"/>
                </a:lnTo>
                <a:lnTo>
                  <a:pt x="1803400" y="129032"/>
                </a:lnTo>
                <a:lnTo>
                  <a:pt x="1740280" y="146685"/>
                </a:lnTo>
                <a:lnTo>
                  <a:pt x="1709165" y="155448"/>
                </a:lnTo>
                <a:lnTo>
                  <a:pt x="1642363" y="174751"/>
                </a:lnTo>
                <a:lnTo>
                  <a:pt x="1569465" y="196850"/>
                </a:lnTo>
                <a:lnTo>
                  <a:pt x="1501521" y="218567"/>
                </a:lnTo>
                <a:lnTo>
                  <a:pt x="1464945" y="230632"/>
                </a:lnTo>
                <a:lnTo>
                  <a:pt x="1396110" y="254126"/>
                </a:lnTo>
                <a:lnTo>
                  <a:pt x="1334261" y="275844"/>
                </a:lnTo>
                <a:lnTo>
                  <a:pt x="1272158" y="298196"/>
                </a:lnTo>
                <a:lnTo>
                  <a:pt x="1203325" y="323596"/>
                </a:lnTo>
                <a:lnTo>
                  <a:pt x="1167256" y="337312"/>
                </a:lnTo>
                <a:lnTo>
                  <a:pt x="1100835" y="363474"/>
                </a:lnTo>
                <a:lnTo>
                  <a:pt x="1065149" y="377951"/>
                </a:lnTo>
                <a:lnTo>
                  <a:pt x="998093" y="405892"/>
                </a:lnTo>
                <a:lnTo>
                  <a:pt x="937895" y="431800"/>
                </a:lnTo>
                <a:lnTo>
                  <a:pt x="877315" y="458216"/>
                </a:lnTo>
                <a:lnTo>
                  <a:pt x="810386" y="488061"/>
                </a:lnTo>
                <a:lnTo>
                  <a:pt x="775207" y="504317"/>
                </a:lnTo>
                <a:lnTo>
                  <a:pt x="710819" y="534670"/>
                </a:lnTo>
                <a:lnTo>
                  <a:pt x="676148" y="551561"/>
                </a:lnTo>
                <a:lnTo>
                  <a:pt x="610997" y="583946"/>
                </a:lnTo>
                <a:lnTo>
                  <a:pt x="552703" y="613663"/>
                </a:lnTo>
                <a:lnTo>
                  <a:pt x="493902" y="644017"/>
                </a:lnTo>
                <a:lnTo>
                  <a:pt x="429132" y="678307"/>
                </a:lnTo>
                <a:lnTo>
                  <a:pt x="395224" y="696849"/>
                </a:lnTo>
                <a:lnTo>
                  <a:pt x="332867" y="731520"/>
                </a:lnTo>
                <a:lnTo>
                  <a:pt x="298450" y="751077"/>
                </a:lnTo>
                <a:lnTo>
                  <a:pt x="263143" y="771651"/>
                </a:lnTo>
                <a:lnTo>
                  <a:pt x="225932" y="793623"/>
                </a:lnTo>
                <a:lnTo>
                  <a:pt x="186436" y="817245"/>
                </a:lnTo>
                <a:lnTo>
                  <a:pt x="144399" y="842391"/>
                </a:lnTo>
                <a:lnTo>
                  <a:pt x="100964" y="868426"/>
                </a:lnTo>
                <a:lnTo>
                  <a:pt x="60578" y="892683"/>
                </a:lnTo>
                <a:lnTo>
                  <a:pt x="28575" y="911860"/>
                </a:lnTo>
                <a:lnTo>
                  <a:pt x="8762" y="923798"/>
                </a:lnTo>
                <a:lnTo>
                  <a:pt x="888" y="928497"/>
                </a:lnTo>
                <a:lnTo>
                  <a:pt x="0" y="929005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5" name="bk object 625"/>
          <p:cNvSpPr/>
          <p:nvPr/>
        </p:nvSpPr>
        <p:spPr>
          <a:xfrm>
            <a:off x="6439153" y="3078352"/>
            <a:ext cx="2132965" cy="1161415"/>
          </a:xfrm>
          <a:custGeom>
            <a:avLst/>
            <a:gdLst/>
            <a:ahLst/>
            <a:cxnLst/>
            <a:rect l="l" t="t" r="r" b="b"/>
            <a:pathLst>
              <a:path w="2132965" h="1161414">
                <a:moveTo>
                  <a:pt x="2132838" y="0"/>
                </a:moveTo>
                <a:lnTo>
                  <a:pt x="2131060" y="635"/>
                </a:lnTo>
                <a:lnTo>
                  <a:pt x="2120138" y="4318"/>
                </a:lnTo>
                <a:lnTo>
                  <a:pt x="2095627" y="12826"/>
                </a:lnTo>
                <a:lnTo>
                  <a:pt x="2058289" y="25654"/>
                </a:lnTo>
                <a:lnTo>
                  <a:pt x="2013330" y="41275"/>
                </a:lnTo>
                <a:lnTo>
                  <a:pt x="1966722" y="57404"/>
                </a:lnTo>
                <a:lnTo>
                  <a:pt x="1922272" y="72771"/>
                </a:lnTo>
                <a:lnTo>
                  <a:pt x="1880743" y="87249"/>
                </a:lnTo>
                <a:lnTo>
                  <a:pt x="1841753" y="101092"/>
                </a:lnTo>
                <a:lnTo>
                  <a:pt x="1804924" y="114554"/>
                </a:lnTo>
                <a:lnTo>
                  <a:pt x="1768855" y="128016"/>
                </a:lnTo>
                <a:lnTo>
                  <a:pt x="1713229" y="149479"/>
                </a:lnTo>
                <a:lnTo>
                  <a:pt x="1644523" y="176911"/>
                </a:lnTo>
                <a:lnTo>
                  <a:pt x="1582674" y="202564"/>
                </a:lnTo>
                <a:lnTo>
                  <a:pt x="1524507" y="227075"/>
                </a:lnTo>
                <a:lnTo>
                  <a:pt x="1461516" y="254254"/>
                </a:lnTo>
                <a:lnTo>
                  <a:pt x="1393063" y="284861"/>
                </a:lnTo>
                <a:lnTo>
                  <a:pt x="1338961" y="309880"/>
                </a:lnTo>
                <a:lnTo>
                  <a:pt x="1272286" y="341884"/>
                </a:lnTo>
                <a:lnTo>
                  <a:pt x="1212215" y="371601"/>
                </a:lnTo>
                <a:lnTo>
                  <a:pt x="1184275" y="385699"/>
                </a:lnTo>
                <a:lnTo>
                  <a:pt x="1155953" y="399923"/>
                </a:lnTo>
                <a:lnTo>
                  <a:pt x="1094740" y="431292"/>
                </a:lnTo>
                <a:lnTo>
                  <a:pt x="1028573" y="466344"/>
                </a:lnTo>
                <a:lnTo>
                  <a:pt x="976249" y="494919"/>
                </a:lnTo>
                <a:lnTo>
                  <a:pt x="911860" y="531241"/>
                </a:lnTo>
                <a:lnTo>
                  <a:pt x="853821" y="564896"/>
                </a:lnTo>
                <a:lnTo>
                  <a:pt x="799592" y="596900"/>
                </a:lnTo>
                <a:lnTo>
                  <a:pt x="740664" y="632206"/>
                </a:lnTo>
                <a:lnTo>
                  <a:pt x="676910" y="671576"/>
                </a:lnTo>
                <a:lnTo>
                  <a:pt x="626618" y="703580"/>
                </a:lnTo>
                <a:lnTo>
                  <a:pt x="564769" y="744093"/>
                </a:lnTo>
                <a:lnTo>
                  <a:pt x="509143" y="781558"/>
                </a:lnTo>
                <a:lnTo>
                  <a:pt x="483235" y="799084"/>
                </a:lnTo>
                <a:lnTo>
                  <a:pt x="429641" y="835913"/>
                </a:lnTo>
                <a:lnTo>
                  <a:pt x="370459" y="877570"/>
                </a:lnTo>
                <a:lnTo>
                  <a:pt x="322325" y="912368"/>
                </a:lnTo>
                <a:lnTo>
                  <a:pt x="291465" y="935101"/>
                </a:lnTo>
                <a:lnTo>
                  <a:pt x="260603" y="958214"/>
                </a:lnTo>
                <a:lnTo>
                  <a:pt x="228726" y="982599"/>
                </a:lnTo>
                <a:lnTo>
                  <a:pt x="195072" y="1008507"/>
                </a:lnTo>
                <a:lnTo>
                  <a:pt x="159385" y="1036320"/>
                </a:lnTo>
                <a:lnTo>
                  <a:pt x="121412" y="1066164"/>
                </a:lnTo>
                <a:lnTo>
                  <a:pt x="82550" y="1096518"/>
                </a:lnTo>
                <a:lnTo>
                  <a:pt x="47244" y="1124204"/>
                </a:lnTo>
                <a:lnTo>
                  <a:pt x="20574" y="1145159"/>
                </a:lnTo>
                <a:lnTo>
                  <a:pt x="5207" y="1157097"/>
                </a:lnTo>
                <a:lnTo>
                  <a:pt x="254" y="1161034"/>
                </a:lnTo>
                <a:lnTo>
                  <a:pt x="0" y="116128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6" name="bk object 626"/>
          <p:cNvSpPr/>
          <p:nvPr/>
        </p:nvSpPr>
        <p:spPr>
          <a:xfrm>
            <a:off x="6671436" y="3078352"/>
            <a:ext cx="1900555" cy="1393825"/>
          </a:xfrm>
          <a:custGeom>
            <a:avLst/>
            <a:gdLst/>
            <a:ahLst/>
            <a:cxnLst/>
            <a:rect l="l" t="t" r="r" b="b"/>
            <a:pathLst>
              <a:path w="1900554" h="1393825">
                <a:moveTo>
                  <a:pt x="1900555" y="0"/>
                </a:moveTo>
                <a:lnTo>
                  <a:pt x="1898904" y="888"/>
                </a:lnTo>
                <a:lnTo>
                  <a:pt x="1888490" y="6096"/>
                </a:lnTo>
                <a:lnTo>
                  <a:pt x="1865122" y="17780"/>
                </a:lnTo>
                <a:lnTo>
                  <a:pt x="1829943" y="35560"/>
                </a:lnTo>
                <a:lnTo>
                  <a:pt x="1787652" y="56769"/>
                </a:lnTo>
                <a:lnTo>
                  <a:pt x="1744345" y="78612"/>
                </a:lnTo>
                <a:lnTo>
                  <a:pt x="1703324" y="99441"/>
                </a:lnTo>
                <a:lnTo>
                  <a:pt x="1664970" y="118872"/>
                </a:lnTo>
                <a:lnTo>
                  <a:pt x="1629156" y="137413"/>
                </a:lnTo>
                <a:lnTo>
                  <a:pt x="1594993" y="155448"/>
                </a:lnTo>
                <a:lnTo>
                  <a:pt x="1548892" y="180212"/>
                </a:lnTo>
                <a:lnTo>
                  <a:pt x="1483614" y="216535"/>
                </a:lnTo>
                <a:lnTo>
                  <a:pt x="1423289" y="251206"/>
                </a:lnTo>
                <a:lnTo>
                  <a:pt x="1369187" y="283083"/>
                </a:lnTo>
                <a:lnTo>
                  <a:pt x="1342136" y="298958"/>
                </a:lnTo>
                <a:lnTo>
                  <a:pt x="1283843" y="334137"/>
                </a:lnTo>
                <a:lnTo>
                  <a:pt x="1220851" y="373252"/>
                </a:lnTo>
                <a:lnTo>
                  <a:pt x="1176782" y="401320"/>
                </a:lnTo>
                <a:lnTo>
                  <a:pt x="1115949" y="441325"/>
                </a:lnTo>
                <a:lnTo>
                  <a:pt x="1061466" y="478155"/>
                </a:lnTo>
                <a:lnTo>
                  <a:pt x="1036066" y="495554"/>
                </a:lnTo>
                <a:lnTo>
                  <a:pt x="1010158" y="513207"/>
                </a:lnTo>
                <a:lnTo>
                  <a:pt x="954278" y="552196"/>
                </a:lnTo>
                <a:lnTo>
                  <a:pt x="893953" y="595376"/>
                </a:lnTo>
                <a:lnTo>
                  <a:pt x="882269" y="604012"/>
                </a:lnTo>
                <a:lnTo>
                  <a:pt x="851916" y="626363"/>
                </a:lnTo>
                <a:lnTo>
                  <a:pt x="822325" y="648588"/>
                </a:lnTo>
                <a:lnTo>
                  <a:pt x="793877" y="670306"/>
                </a:lnTo>
                <a:lnTo>
                  <a:pt x="767207" y="691007"/>
                </a:lnTo>
                <a:lnTo>
                  <a:pt x="741934" y="710564"/>
                </a:lnTo>
                <a:lnTo>
                  <a:pt x="693166" y="749046"/>
                </a:lnTo>
                <a:lnTo>
                  <a:pt x="639953" y="791591"/>
                </a:lnTo>
                <a:lnTo>
                  <a:pt x="582676" y="838708"/>
                </a:lnTo>
                <a:lnTo>
                  <a:pt x="542798" y="872363"/>
                </a:lnTo>
                <a:lnTo>
                  <a:pt x="487807" y="920114"/>
                </a:lnTo>
                <a:lnTo>
                  <a:pt x="438658" y="963802"/>
                </a:lnTo>
                <a:lnTo>
                  <a:pt x="415671" y="984376"/>
                </a:lnTo>
                <a:lnTo>
                  <a:pt x="392430" y="1005459"/>
                </a:lnTo>
                <a:lnTo>
                  <a:pt x="367919" y="1027684"/>
                </a:lnTo>
                <a:lnTo>
                  <a:pt x="342138" y="1051433"/>
                </a:lnTo>
                <a:lnTo>
                  <a:pt x="288163" y="1102233"/>
                </a:lnTo>
                <a:lnTo>
                  <a:pt x="250571" y="1138555"/>
                </a:lnTo>
                <a:lnTo>
                  <a:pt x="223393" y="1165352"/>
                </a:lnTo>
                <a:lnTo>
                  <a:pt x="195453" y="1193292"/>
                </a:lnTo>
                <a:lnTo>
                  <a:pt x="165989" y="1223137"/>
                </a:lnTo>
                <a:lnTo>
                  <a:pt x="134620" y="1255141"/>
                </a:lnTo>
                <a:lnTo>
                  <a:pt x="101346" y="1289431"/>
                </a:lnTo>
                <a:lnTo>
                  <a:pt x="67564" y="1324102"/>
                </a:lnTo>
                <a:lnTo>
                  <a:pt x="37338" y="1355090"/>
                </a:lnTo>
                <a:lnTo>
                  <a:pt x="15240" y="1377823"/>
                </a:lnTo>
                <a:lnTo>
                  <a:pt x="3302" y="1390015"/>
                </a:lnTo>
                <a:lnTo>
                  <a:pt x="0" y="139344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7" name="bk object 627"/>
          <p:cNvSpPr/>
          <p:nvPr/>
        </p:nvSpPr>
        <p:spPr>
          <a:xfrm>
            <a:off x="6903593" y="3078352"/>
            <a:ext cx="1668780" cy="1626235"/>
          </a:xfrm>
          <a:custGeom>
            <a:avLst/>
            <a:gdLst/>
            <a:ahLst/>
            <a:cxnLst/>
            <a:rect l="l" t="t" r="r" b="b"/>
            <a:pathLst>
              <a:path w="1668779" h="1626235">
                <a:moveTo>
                  <a:pt x="1668399" y="0"/>
                </a:moveTo>
                <a:lnTo>
                  <a:pt x="1666875" y="1016"/>
                </a:lnTo>
                <a:lnTo>
                  <a:pt x="1657223" y="7747"/>
                </a:lnTo>
                <a:lnTo>
                  <a:pt x="1635759" y="22606"/>
                </a:lnTo>
                <a:lnTo>
                  <a:pt x="1603248" y="45085"/>
                </a:lnTo>
                <a:lnTo>
                  <a:pt x="1564639" y="72009"/>
                </a:lnTo>
                <a:lnTo>
                  <a:pt x="1525015" y="99441"/>
                </a:lnTo>
                <a:lnTo>
                  <a:pt x="1487551" y="125475"/>
                </a:lnTo>
                <a:lnTo>
                  <a:pt x="1452626" y="149987"/>
                </a:lnTo>
                <a:lnTo>
                  <a:pt x="1419986" y="173100"/>
                </a:lnTo>
                <a:lnTo>
                  <a:pt x="1388999" y="195452"/>
                </a:lnTo>
                <a:lnTo>
                  <a:pt x="1348993" y="224917"/>
                </a:lnTo>
                <a:lnTo>
                  <a:pt x="1289684" y="269621"/>
                </a:lnTo>
                <a:lnTo>
                  <a:pt x="1235202" y="312166"/>
                </a:lnTo>
                <a:lnTo>
                  <a:pt x="1186433" y="350900"/>
                </a:lnTo>
                <a:lnTo>
                  <a:pt x="1136396" y="391160"/>
                </a:lnTo>
                <a:lnTo>
                  <a:pt x="1081151" y="436499"/>
                </a:lnTo>
                <a:lnTo>
                  <a:pt x="1043558" y="468249"/>
                </a:lnTo>
                <a:lnTo>
                  <a:pt x="987425" y="516889"/>
                </a:lnTo>
                <a:lnTo>
                  <a:pt x="935735" y="562863"/>
                </a:lnTo>
                <a:lnTo>
                  <a:pt x="912367" y="584200"/>
                </a:lnTo>
                <a:lnTo>
                  <a:pt x="889634" y="604774"/>
                </a:lnTo>
                <a:lnTo>
                  <a:pt x="842390" y="648208"/>
                </a:lnTo>
                <a:lnTo>
                  <a:pt x="790448" y="697230"/>
                </a:lnTo>
                <a:lnTo>
                  <a:pt x="754887" y="731393"/>
                </a:lnTo>
                <a:lnTo>
                  <a:pt x="702055" y="783717"/>
                </a:lnTo>
                <a:lnTo>
                  <a:pt x="653668" y="832993"/>
                </a:lnTo>
                <a:lnTo>
                  <a:pt x="610488" y="877824"/>
                </a:lnTo>
                <a:lnTo>
                  <a:pt x="566165" y="924306"/>
                </a:lnTo>
                <a:lnTo>
                  <a:pt x="517525" y="976630"/>
                </a:lnTo>
                <a:lnTo>
                  <a:pt x="484377" y="1013206"/>
                </a:lnTo>
                <a:lnTo>
                  <a:pt x="459485" y="1041146"/>
                </a:lnTo>
                <a:lnTo>
                  <a:pt x="411987" y="1095629"/>
                </a:lnTo>
                <a:lnTo>
                  <a:pt x="369697" y="1145413"/>
                </a:lnTo>
                <a:lnTo>
                  <a:pt x="350011" y="1168908"/>
                </a:lnTo>
                <a:lnTo>
                  <a:pt x="329946" y="1192784"/>
                </a:lnTo>
                <a:lnTo>
                  <a:pt x="286765" y="1245235"/>
                </a:lnTo>
                <a:lnTo>
                  <a:pt x="240537" y="1302766"/>
                </a:lnTo>
                <a:lnTo>
                  <a:pt x="233172" y="1312291"/>
                </a:lnTo>
                <a:lnTo>
                  <a:pt x="210057" y="1341882"/>
                </a:lnTo>
                <a:lnTo>
                  <a:pt x="163449" y="1403350"/>
                </a:lnTo>
                <a:lnTo>
                  <a:pt x="138556" y="1436878"/>
                </a:lnTo>
                <a:lnTo>
                  <a:pt x="112013" y="1472946"/>
                </a:lnTo>
                <a:lnTo>
                  <a:pt x="83947" y="1511300"/>
                </a:lnTo>
                <a:lnTo>
                  <a:pt x="55499" y="1550035"/>
                </a:lnTo>
                <a:lnTo>
                  <a:pt x="30352" y="1584452"/>
                </a:lnTo>
                <a:lnTo>
                  <a:pt x="12064" y="1609344"/>
                </a:lnTo>
                <a:lnTo>
                  <a:pt x="2539" y="1622298"/>
                </a:lnTo>
                <a:lnTo>
                  <a:pt x="126" y="1625727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8" name="bk object 628"/>
          <p:cNvSpPr/>
          <p:nvPr/>
        </p:nvSpPr>
        <p:spPr>
          <a:xfrm>
            <a:off x="7135876" y="3078352"/>
            <a:ext cx="1436370" cy="1858010"/>
          </a:xfrm>
          <a:custGeom>
            <a:avLst/>
            <a:gdLst/>
            <a:ahLst/>
            <a:cxnLst/>
            <a:rect l="l" t="t" r="r" b="b"/>
            <a:pathLst>
              <a:path w="1436370" h="1858010">
                <a:moveTo>
                  <a:pt x="1436116" y="0"/>
                </a:moveTo>
                <a:lnTo>
                  <a:pt x="1434719" y="1270"/>
                </a:lnTo>
                <a:lnTo>
                  <a:pt x="1426209" y="9144"/>
                </a:lnTo>
                <a:lnTo>
                  <a:pt x="1407032" y="26924"/>
                </a:lnTo>
                <a:lnTo>
                  <a:pt x="1378077" y="53721"/>
                </a:lnTo>
                <a:lnTo>
                  <a:pt x="1343405" y="85851"/>
                </a:lnTo>
                <a:lnTo>
                  <a:pt x="1307846" y="118745"/>
                </a:lnTo>
                <a:lnTo>
                  <a:pt x="1274191" y="149860"/>
                </a:lnTo>
                <a:lnTo>
                  <a:pt x="1242822" y="179197"/>
                </a:lnTo>
                <a:lnTo>
                  <a:pt x="1213612" y="206883"/>
                </a:lnTo>
                <a:lnTo>
                  <a:pt x="1185799" y="233425"/>
                </a:lnTo>
                <a:lnTo>
                  <a:pt x="1158875" y="259842"/>
                </a:lnTo>
                <a:lnTo>
                  <a:pt x="1148969" y="269494"/>
                </a:lnTo>
                <a:lnTo>
                  <a:pt x="1096391" y="322325"/>
                </a:lnTo>
                <a:lnTo>
                  <a:pt x="1048130" y="372237"/>
                </a:lnTo>
                <a:lnTo>
                  <a:pt x="1004951" y="417702"/>
                </a:lnTo>
                <a:lnTo>
                  <a:pt x="960881" y="464566"/>
                </a:lnTo>
                <a:lnTo>
                  <a:pt x="912495" y="517398"/>
                </a:lnTo>
                <a:lnTo>
                  <a:pt x="878458" y="555498"/>
                </a:lnTo>
                <a:lnTo>
                  <a:pt x="829437" y="611759"/>
                </a:lnTo>
                <a:lnTo>
                  <a:pt x="784605" y="664718"/>
                </a:lnTo>
                <a:lnTo>
                  <a:pt x="744601" y="712977"/>
                </a:lnTo>
                <a:lnTo>
                  <a:pt x="724662" y="737108"/>
                </a:lnTo>
                <a:lnTo>
                  <a:pt x="681735" y="789939"/>
                </a:lnTo>
                <a:lnTo>
                  <a:pt x="635889" y="847979"/>
                </a:lnTo>
                <a:lnTo>
                  <a:pt x="604520" y="888746"/>
                </a:lnTo>
                <a:lnTo>
                  <a:pt x="560958" y="946912"/>
                </a:lnTo>
                <a:lnTo>
                  <a:pt x="522350" y="999871"/>
                </a:lnTo>
                <a:lnTo>
                  <a:pt x="486028" y="1050289"/>
                </a:lnTo>
                <a:lnTo>
                  <a:pt x="446658" y="1105789"/>
                </a:lnTo>
                <a:lnTo>
                  <a:pt x="404749" y="1166876"/>
                </a:lnTo>
                <a:lnTo>
                  <a:pt x="397128" y="1178306"/>
                </a:lnTo>
                <a:lnTo>
                  <a:pt x="376300" y="1209548"/>
                </a:lnTo>
                <a:lnTo>
                  <a:pt x="336676" y="1270381"/>
                </a:lnTo>
                <a:lnTo>
                  <a:pt x="301625" y="1325880"/>
                </a:lnTo>
                <a:lnTo>
                  <a:pt x="268731" y="1378585"/>
                </a:lnTo>
                <a:lnTo>
                  <a:pt x="233172" y="1436624"/>
                </a:lnTo>
                <a:lnTo>
                  <a:pt x="195452" y="1500251"/>
                </a:lnTo>
                <a:lnTo>
                  <a:pt x="169799" y="1544828"/>
                </a:lnTo>
                <a:lnTo>
                  <a:pt x="151129" y="1578102"/>
                </a:lnTo>
                <a:lnTo>
                  <a:pt x="131952" y="1612646"/>
                </a:lnTo>
                <a:lnTo>
                  <a:pt x="112014" y="1649349"/>
                </a:lnTo>
                <a:lnTo>
                  <a:pt x="90677" y="1688846"/>
                </a:lnTo>
                <a:lnTo>
                  <a:pt x="68199" y="1730883"/>
                </a:lnTo>
                <a:lnTo>
                  <a:pt x="45339" y="1773428"/>
                </a:lnTo>
                <a:lnTo>
                  <a:pt x="25019" y="1811401"/>
                </a:lnTo>
                <a:lnTo>
                  <a:pt x="10159" y="1839087"/>
                </a:lnTo>
                <a:lnTo>
                  <a:pt x="2285" y="1853946"/>
                </a:lnTo>
                <a:lnTo>
                  <a:pt x="126" y="185788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9" name="bk object 629"/>
          <p:cNvSpPr/>
          <p:nvPr/>
        </p:nvSpPr>
        <p:spPr>
          <a:xfrm>
            <a:off x="7368158" y="3078352"/>
            <a:ext cx="1203960" cy="2090420"/>
          </a:xfrm>
          <a:custGeom>
            <a:avLst/>
            <a:gdLst/>
            <a:ahLst/>
            <a:cxnLst/>
            <a:rect l="l" t="t" r="r" b="b"/>
            <a:pathLst>
              <a:path w="1203959" h="2090420">
                <a:moveTo>
                  <a:pt x="1203833" y="0"/>
                </a:moveTo>
                <a:lnTo>
                  <a:pt x="1202690" y="1397"/>
                </a:lnTo>
                <a:lnTo>
                  <a:pt x="1195324" y="10413"/>
                </a:lnTo>
                <a:lnTo>
                  <a:pt x="1178814" y="30480"/>
                </a:lnTo>
                <a:lnTo>
                  <a:pt x="1153668" y="60960"/>
                </a:lnTo>
                <a:lnTo>
                  <a:pt x="1123442" y="97662"/>
                </a:lnTo>
                <a:lnTo>
                  <a:pt x="1092200" y="135636"/>
                </a:lnTo>
                <a:lnTo>
                  <a:pt x="1062609" y="171704"/>
                </a:lnTo>
                <a:lnTo>
                  <a:pt x="1034923" y="205612"/>
                </a:lnTo>
                <a:lnTo>
                  <a:pt x="1009142" y="237617"/>
                </a:lnTo>
                <a:lnTo>
                  <a:pt x="984758" y="268224"/>
                </a:lnTo>
                <a:lnTo>
                  <a:pt x="961136" y="298450"/>
                </a:lnTo>
                <a:lnTo>
                  <a:pt x="925957" y="344424"/>
                </a:lnTo>
                <a:lnTo>
                  <a:pt x="881888" y="403479"/>
                </a:lnTo>
                <a:lnTo>
                  <a:pt x="842645" y="457454"/>
                </a:lnTo>
                <a:lnTo>
                  <a:pt x="806069" y="508635"/>
                </a:lnTo>
                <a:lnTo>
                  <a:pt x="766572" y="564642"/>
                </a:lnTo>
                <a:lnTo>
                  <a:pt x="724281" y="626363"/>
                </a:lnTo>
                <a:lnTo>
                  <a:pt x="692276" y="674497"/>
                </a:lnTo>
                <a:lnTo>
                  <a:pt x="652272" y="736473"/>
                </a:lnTo>
                <a:lnTo>
                  <a:pt x="616712" y="792861"/>
                </a:lnTo>
                <a:lnTo>
                  <a:pt x="583565" y="846327"/>
                </a:lnTo>
                <a:lnTo>
                  <a:pt x="547877" y="904875"/>
                </a:lnTo>
                <a:lnTo>
                  <a:pt x="509777" y="969263"/>
                </a:lnTo>
                <a:lnTo>
                  <a:pt x="481075" y="1019429"/>
                </a:lnTo>
                <a:lnTo>
                  <a:pt x="445135" y="1083818"/>
                </a:lnTo>
                <a:lnTo>
                  <a:pt x="413512" y="1142619"/>
                </a:lnTo>
                <a:lnTo>
                  <a:pt x="398780" y="1170051"/>
                </a:lnTo>
                <a:lnTo>
                  <a:pt x="368554" y="1227455"/>
                </a:lnTo>
                <a:lnTo>
                  <a:pt x="335534" y="1291717"/>
                </a:lnTo>
                <a:lnTo>
                  <a:pt x="309752" y="1343406"/>
                </a:lnTo>
                <a:lnTo>
                  <a:pt x="276987" y="1411478"/>
                </a:lnTo>
                <a:lnTo>
                  <a:pt x="247396" y="1475486"/>
                </a:lnTo>
                <a:lnTo>
                  <a:pt x="221107" y="1533398"/>
                </a:lnTo>
                <a:lnTo>
                  <a:pt x="194691" y="1592707"/>
                </a:lnTo>
                <a:lnTo>
                  <a:pt x="166116" y="1659001"/>
                </a:lnTo>
                <a:lnTo>
                  <a:pt x="143891" y="1712214"/>
                </a:lnTo>
                <a:lnTo>
                  <a:pt x="129540" y="1747520"/>
                </a:lnTo>
                <a:lnTo>
                  <a:pt x="115316" y="1783334"/>
                </a:lnTo>
                <a:lnTo>
                  <a:pt x="100838" y="1820672"/>
                </a:lnTo>
                <a:lnTo>
                  <a:pt x="85851" y="1860169"/>
                </a:lnTo>
                <a:lnTo>
                  <a:pt x="69976" y="1902587"/>
                </a:lnTo>
                <a:lnTo>
                  <a:pt x="53086" y="1947672"/>
                </a:lnTo>
                <a:lnTo>
                  <a:pt x="35941" y="1993646"/>
                </a:lnTo>
                <a:lnTo>
                  <a:pt x="20447" y="2035429"/>
                </a:lnTo>
                <a:lnTo>
                  <a:pt x="8763" y="2066798"/>
                </a:lnTo>
                <a:lnTo>
                  <a:pt x="2159" y="2084451"/>
                </a:lnTo>
                <a:lnTo>
                  <a:pt x="126" y="2090039"/>
                </a:lnTo>
                <a:lnTo>
                  <a:pt x="0" y="209029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0" name="bk object 630"/>
          <p:cNvSpPr/>
          <p:nvPr/>
        </p:nvSpPr>
        <p:spPr>
          <a:xfrm>
            <a:off x="7600442" y="3078352"/>
            <a:ext cx="971550" cy="2322830"/>
          </a:xfrm>
          <a:custGeom>
            <a:avLst/>
            <a:gdLst/>
            <a:ahLst/>
            <a:cxnLst/>
            <a:rect l="l" t="t" r="r" b="b"/>
            <a:pathLst>
              <a:path w="971550" h="2322829">
                <a:moveTo>
                  <a:pt x="971550" y="0"/>
                </a:moveTo>
                <a:lnTo>
                  <a:pt x="970533" y="1524"/>
                </a:lnTo>
                <a:lnTo>
                  <a:pt x="964564" y="11175"/>
                </a:lnTo>
                <a:lnTo>
                  <a:pt x="950849" y="33020"/>
                </a:lnTo>
                <a:lnTo>
                  <a:pt x="929766" y="66294"/>
                </a:lnTo>
                <a:lnTo>
                  <a:pt x="904112" y="107061"/>
                </a:lnTo>
                <a:lnTo>
                  <a:pt x="877315" y="149606"/>
                </a:lnTo>
                <a:lnTo>
                  <a:pt x="851661" y="190373"/>
                </a:lnTo>
                <a:lnTo>
                  <a:pt x="827658" y="228726"/>
                </a:lnTo>
                <a:lnTo>
                  <a:pt x="805306" y="264795"/>
                </a:lnTo>
                <a:lnTo>
                  <a:pt x="784351" y="299212"/>
                </a:lnTo>
                <a:lnTo>
                  <a:pt x="764285" y="332867"/>
                </a:lnTo>
                <a:lnTo>
                  <a:pt x="729487" y="392430"/>
                </a:lnTo>
                <a:lnTo>
                  <a:pt x="710564" y="425704"/>
                </a:lnTo>
                <a:lnTo>
                  <a:pt x="675385" y="488950"/>
                </a:lnTo>
                <a:lnTo>
                  <a:pt x="644143" y="546226"/>
                </a:lnTo>
                <a:lnTo>
                  <a:pt x="613028" y="604266"/>
                </a:lnTo>
                <a:lnTo>
                  <a:pt x="579119" y="669036"/>
                </a:lnTo>
                <a:lnTo>
                  <a:pt x="561593" y="703326"/>
                </a:lnTo>
                <a:lnTo>
                  <a:pt x="530986" y="764921"/>
                </a:lnTo>
                <a:lnTo>
                  <a:pt x="514223" y="799464"/>
                </a:lnTo>
                <a:lnTo>
                  <a:pt x="483361" y="864743"/>
                </a:lnTo>
                <a:lnTo>
                  <a:pt x="456056" y="924051"/>
                </a:lnTo>
                <a:lnTo>
                  <a:pt x="428751" y="983996"/>
                </a:lnTo>
                <a:lnTo>
                  <a:pt x="399287" y="1050798"/>
                </a:lnTo>
                <a:lnTo>
                  <a:pt x="384048" y="1086231"/>
                </a:lnTo>
                <a:lnTo>
                  <a:pt x="357504" y="1149858"/>
                </a:lnTo>
                <a:lnTo>
                  <a:pt x="343153" y="1185291"/>
                </a:lnTo>
                <a:lnTo>
                  <a:pt x="316610" y="1252601"/>
                </a:lnTo>
                <a:lnTo>
                  <a:pt x="293369" y="1313561"/>
                </a:lnTo>
                <a:lnTo>
                  <a:pt x="281939" y="1343533"/>
                </a:lnTo>
                <a:lnTo>
                  <a:pt x="257809" y="1408557"/>
                </a:lnTo>
                <a:lnTo>
                  <a:pt x="232282" y="1480185"/>
                </a:lnTo>
                <a:lnTo>
                  <a:pt x="210057" y="1545336"/>
                </a:lnTo>
                <a:lnTo>
                  <a:pt x="198119" y="1581785"/>
                </a:lnTo>
                <a:lnTo>
                  <a:pt x="176149" y="1650619"/>
                </a:lnTo>
                <a:lnTo>
                  <a:pt x="156972" y="1712976"/>
                </a:lnTo>
                <a:lnTo>
                  <a:pt x="147574" y="1743710"/>
                </a:lnTo>
                <a:lnTo>
                  <a:pt x="127761" y="1810131"/>
                </a:lnTo>
                <a:lnTo>
                  <a:pt x="107060" y="1883283"/>
                </a:lnTo>
                <a:lnTo>
                  <a:pt x="89153" y="1949831"/>
                </a:lnTo>
                <a:lnTo>
                  <a:pt x="79375" y="1987931"/>
                </a:lnTo>
                <a:lnTo>
                  <a:pt x="69596" y="2027428"/>
                </a:lnTo>
                <a:lnTo>
                  <a:pt x="59435" y="2069211"/>
                </a:lnTo>
                <a:lnTo>
                  <a:pt x="48894" y="2113915"/>
                </a:lnTo>
                <a:lnTo>
                  <a:pt x="37718" y="2161540"/>
                </a:lnTo>
                <a:lnTo>
                  <a:pt x="26161" y="2210562"/>
                </a:lnTo>
                <a:lnTo>
                  <a:pt x="15621" y="2256028"/>
                </a:lnTo>
                <a:lnTo>
                  <a:pt x="7238" y="2291588"/>
                </a:lnTo>
                <a:lnTo>
                  <a:pt x="2158" y="2313305"/>
                </a:lnTo>
                <a:lnTo>
                  <a:pt x="126" y="2321687"/>
                </a:lnTo>
                <a:lnTo>
                  <a:pt x="0" y="2322576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1" name="bk object 631"/>
          <p:cNvSpPr/>
          <p:nvPr/>
        </p:nvSpPr>
        <p:spPr>
          <a:xfrm>
            <a:off x="7832725" y="3078352"/>
            <a:ext cx="739775" cy="2555240"/>
          </a:xfrm>
          <a:custGeom>
            <a:avLst/>
            <a:gdLst/>
            <a:ahLst/>
            <a:cxnLst/>
            <a:rect l="l" t="t" r="r" b="b"/>
            <a:pathLst>
              <a:path w="739775" h="2555240">
                <a:moveTo>
                  <a:pt x="739267" y="0"/>
                </a:moveTo>
                <a:lnTo>
                  <a:pt x="738504" y="1650"/>
                </a:lnTo>
                <a:lnTo>
                  <a:pt x="733678" y="11684"/>
                </a:lnTo>
                <a:lnTo>
                  <a:pt x="722629" y="34544"/>
                </a:lnTo>
                <a:lnTo>
                  <a:pt x="705611" y="70104"/>
                </a:lnTo>
                <a:lnTo>
                  <a:pt x="684529" y="114046"/>
                </a:lnTo>
                <a:lnTo>
                  <a:pt x="662051" y="160655"/>
                </a:lnTo>
                <a:lnTo>
                  <a:pt x="640460" y="205867"/>
                </a:lnTo>
                <a:lnTo>
                  <a:pt x="620141" y="248412"/>
                </a:lnTo>
                <a:lnTo>
                  <a:pt x="601345" y="288417"/>
                </a:lnTo>
                <a:lnTo>
                  <a:pt x="583692" y="326389"/>
                </a:lnTo>
                <a:lnTo>
                  <a:pt x="566927" y="363220"/>
                </a:lnTo>
                <a:lnTo>
                  <a:pt x="550545" y="399796"/>
                </a:lnTo>
                <a:lnTo>
                  <a:pt x="549021" y="403351"/>
                </a:lnTo>
                <a:lnTo>
                  <a:pt x="533019" y="440055"/>
                </a:lnTo>
                <a:lnTo>
                  <a:pt x="517525" y="476376"/>
                </a:lnTo>
                <a:lnTo>
                  <a:pt x="502793" y="511556"/>
                </a:lnTo>
                <a:lnTo>
                  <a:pt x="475996" y="577088"/>
                </a:lnTo>
                <a:lnTo>
                  <a:pt x="451484" y="638301"/>
                </a:lnTo>
                <a:lnTo>
                  <a:pt x="438784" y="670051"/>
                </a:lnTo>
                <a:lnTo>
                  <a:pt x="411988" y="739267"/>
                </a:lnTo>
                <a:lnTo>
                  <a:pt x="398145" y="776224"/>
                </a:lnTo>
                <a:lnTo>
                  <a:pt x="384301" y="813688"/>
                </a:lnTo>
                <a:lnTo>
                  <a:pt x="369570" y="854963"/>
                </a:lnTo>
                <a:lnTo>
                  <a:pt x="356489" y="892175"/>
                </a:lnTo>
                <a:lnTo>
                  <a:pt x="344043" y="928370"/>
                </a:lnTo>
                <a:lnTo>
                  <a:pt x="321691" y="995552"/>
                </a:lnTo>
                <a:lnTo>
                  <a:pt x="301244" y="1058164"/>
                </a:lnTo>
                <a:lnTo>
                  <a:pt x="279907" y="1125220"/>
                </a:lnTo>
                <a:lnTo>
                  <a:pt x="257301" y="1199261"/>
                </a:lnTo>
                <a:lnTo>
                  <a:pt x="245999" y="1237615"/>
                </a:lnTo>
                <a:lnTo>
                  <a:pt x="244982" y="1241298"/>
                </a:lnTo>
                <a:lnTo>
                  <a:pt x="233933" y="1279779"/>
                </a:lnTo>
                <a:lnTo>
                  <a:pt x="223393" y="1317752"/>
                </a:lnTo>
                <a:lnTo>
                  <a:pt x="213359" y="1354709"/>
                </a:lnTo>
                <a:lnTo>
                  <a:pt x="195579" y="1423162"/>
                </a:lnTo>
                <a:lnTo>
                  <a:pt x="187451" y="1455166"/>
                </a:lnTo>
                <a:lnTo>
                  <a:pt x="179324" y="1487043"/>
                </a:lnTo>
                <a:lnTo>
                  <a:pt x="162432" y="1555369"/>
                </a:lnTo>
                <a:lnTo>
                  <a:pt x="153670" y="1592453"/>
                </a:lnTo>
                <a:lnTo>
                  <a:pt x="144779" y="1630807"/>
                </a:lnTo>
                <a:lnTo>
                  <a:pt x="136017" y="1669796"/>
                </a:lnTo>
                <a:lnTo>
                  <a:pt x="135254" y="1673479"/>
                </a:lnTo>
                <a:lnTo>
                  <a:pt x="126873" y="1712595"/>
                </a:lnTo>
                <a:lnTo>
                  <a:pt x="118872" y="1751330"/>
                </a:lnTo>
                <a:lnTo>
                  <a:pt x="111378" y="1788795"/>
                </a:lnTo>
                <a:lnTo>
                  <a:pt x="98044" y="1858264"/>
                </a:lnTo>
                <a:lnTo>
                  <a:pt x="86105" y="1923034"/>
                </a:lnTo>
                <a:lnTo>
                  <a:pt x="73786" y="1992376"/>
                </a:lnTo>
                <a:lnTo>
                  <a:pt x="67436" y="2029968"/>
                </a:lnTo>
                <a:lnTo>
                  <a:pt x="61214" y="2068830"/>
                </a:lnTo>
                <a:lnTo>
                  <a:pt x="55118" y="2108327"/>
                </a:lnTo>
                <a:lnTo>
                  <a:pt x="54482" y="2112137"/>
                </a:lnTo>
                <a:lnTo>
                  <a:pt x="48768" y="2151761"/>
                </a:lnTo>
                <a:lnTo>
                  <a:pt x="43179" y="2191766"/>
                </a:lnTo>
                <a:lnTo>
                  <a:pt x="37846" y="2233168"/>
                </a:lnTo>
                <a:lnTo>
                  <a:pt x="32384" y="2276729"/>
                </a:lnTo>
                <a:lnTo>
                  <a:pt x="26797" y="2323211"/>
                </a:lnTo>
                <a:lnTo>
                  <a:pt x="21081" y="2372741"/>
                </a:lnTo>
                <a:lnTo>
                  <a:pt x="15113" y="2424176"/>
                </a:lnTo>
                <a:lnTo>
                  <a:pt x="9398" y="2473071"/>
                </a:lnTo>
                <a:lnTo>
                  <a:pt x="4699" y="2513457"/>
                </a:lnTo>
                <a:lnTo>
                  <a:pt x="253" y="2552446"/>
                </a:lnTo>
                <a:lnTo>
                  <a:pt x="0" y="2554732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2" name="bk object 632"/>
          <p:cNvSpPr/>
          <p:nvPr/>
        </p:nvSpPr>
        <p:spPr>
          <a:xfrm>
            <a:off x="2723007" y="523494"/>
            <a:ext cx="6828790" cy="3623310"/>
          </a:xfrm>
          <a:custGeom>
            <a:avLst/>
            <a:gdLst/>
            <a:ahLst/>
            <a:cxnLst/>
            <a:rect l="l" t="t" r="r" b="b"/>
            <a:pathLst>
              <a:path w="6828790" h="3623310">
                <a:moveTo>
                  <a:pt x="6828409" y="3623182"/>
                </a:moveTo>
                <a:lnTo>
                  <a:pt x="6827520" y="3622547"/>
                </a:lnTo>
                <a:lnTo>
                  <a:pt x="6821805" y="3618103"/>
                </a:lnTo>
                <a:lnTo>
                  <a:pt x="6807454" y="3607180"/>
                </a:lnTo>
                <a:lnTo>
                  <a:pt x="6782054" y="3587750"/>
                </a:lnTo>
                <a:lnTo>
                  <a:pt x="6744843" y="3559175"/>
                </a:lnTo>
                <a:lnTo>
                  <a:pt x="6696075" y="3521836"/>
                </a:lnTo>
                <a:lnTo>
                  <a:pt x="6637782" y="3477132"/>
                </a:lnTo>
                <a:lnTo>
                  <a:pt x="6572504" y="3427094"/>
                </a:lnTo>
                <a:lnTo>
                  <a:pt x="6503289" y="3374008"/>
                </a:lnTo>
                <a:lnTo>
                  <a:pt x="6432931" y="3320160"/>
                </a:lnTo>
                <a:lnTo>
                  <a:pt x="6363970" y="3267329"/>
                </a:lnTo>
                <a:lnTo>
                  <a:pt x="6297168" y="3216147"/>
                </a:lnTo>
                <a:lnTo>
                  <a:pt x="6232652" y="3166871"/>
                </a:lnTo>
                <a:lnTo>
                  <a:pt x="6170422" y="3119628"/>
                </a:lnTo>
                <a:lnTo>
                  <a:pt x="6110224" y="3074289"/>
                </a:lnTo>
                <a:lnTo>
                  <a:pt x="6051931" y="3030601"/>
                </a:lnTo>
                <a:lnTo>
                  <a:pt x="5995162" y="2988309"/>
                </a:lnTo>
                <a:lnTo>
                  <a:pt x="5939282" y="2947161"/>
                </a:lnTo>
                <a:lnTo>
                  <a:pt x="5883910" y="2906776"/>
                </a:lnTo>
                <a:lnTo>
                  <a:pt x="5828538" y="2866770"/>
                </a:lnTo>
                <a:lnTo>
                  <a:pt x="5793867" y="2841879"/>
                </a:lnTo>
                <a:lnTo>
                  <a:pt x="5738241" y="2802254"/>
                </a:lnTo>
                <a:lnTo>
                  <a:pt x="5682615" y="2763139"/>
                </a:lnTo>
                <a:lnTo>
                  <a:pt x="5627497" y="2724530"/>
                </a:lnTo>
                <a:lnTo>
                  <a:pt x="5573014" y="2686811"/>
                </a:lnTo>
                <a:lnTo>
                  <a:pt x="5519547" y="2650108"/>
                </a:lnTo>
                <a:lnTo>
                  <a:pt x="5467604" y="2614548"/>
                </a:lnTo>
                <a:lnTo>
                  <a:pt x="5417058" y="2580385"/>
                </a:lnTo>
                <a:lnTo>
                  <a:pt x="5368163" y="2547492"/>
                </a:lnTo>
                <a:lnTo>
                  <a:pt x="5320538" y="2515742"/>
                </a:lnTo>
                <a:lnTo>
                  <a:pt x="5273929" y="2484628"/>
                </a:lnTo>
                <a:lnTo>
                  <a:pt x="5227574" y="2453766"/>
                </a:lnTo>
                <a:lnTo>
                  <a:pt x="5180584" y="2422525"/>
                </a:lnTo>
                <a:lnTo>
                  <a:pt x="5132451" y="2390647"/>
                </a:lnTo>
                <a:lnTo>
                  <a:pt x="5082540" y="2357754"/>
                </a:lnTo>
                <a:lnTo>
                  <a:pt x="5030851" y="2323972"/>
                </a:lnTo>
                <a:lnTo>
                  <a:pt x="4977384" y="2289429"/>
                </a:lnTo>
                <a:lnTo>
                  <a:pt x="4922393" y="2253995"/>
                </a:lnTo>
                <a:lnTo>
                  <a:pt x="4866132" y="2218181"/>
                </a:lnTo>
                <a:lnTo>
                  <a:pt x="4808982" y="2181986"/>
                </a:lnTo>
                <a:lnTo>
                  <a:pt x="4751197" y="2145918"/>
                </a:lnTo>
                <a:lnTo>
                  <a:pt x="4715129" y="2123566"/>
                </a:lnTo>
                <a:lnTo>
                  <a:pt x="4656963" y="2087626"/>
                </a:lnTo>
                <a:lnTo>
                  <a:pt x="4598924" y="2052319"/>
                </a:lnTo>
                <a:lnTo>
                  <a:pt x="4541266" y="2017394"/>
                </a:lnTo>
                <a:lnTo>
                  <a:pt x="4484370" y="1983358"/>
                </a:lnTo>
                <a:lnTo>
                  <a:pt x="4428744" y="1950339"/>
                </a:lnTo>
                <a:lnTo>
                  <a:pt x="4374515" y="1918334"/>
                </a:lnTo>
                <a:lnTo>
                  <a:pt x="4321810" y="1887601"/>
                </a:lnTo>
                <a:lnTo>
                  <a:pt x="4270756" y="1858009"/>
                </a:lnTo>
                <a:lnTo>
                  <a:pt x="4221226" y="1829434"/>
                </a:lnTo>
                <a:lnTo>
                  <a:pt x="4172585" y="1801494"/>
                </a:lnTo>
                <a:lnTo>
                  <a:pt x="4124325" y="1773808"/>
                </a:lnTo>
                <a:lnTo>
                  <a:pt x="4075429" y="1745741"/>
                </a:lnTo>
                <a:lnTo>
                  <a:pt x="4025138" y="1717166"/>
                </a:lnTo>
                <a:lnTo>
                  <a:pt x="3973195" y="1687702"/>
                </a:lnTo>
                <a:lnTo>
                  <a:pt x="3919347" y="1657477"/>
                </a:lnTo>
                <a:lnTo>
                  <a:pt x="3863721" y="1626361"/>
                </a:lnTo>
                <a:lnTo>
                  <a:pt x="3806571" y="1594739"/>
                </a:lnTo>
                <a:lnTo>
                  <a:pt x="3748024" y="1562734"/>
                </a:lnTo>
                <a:lnTo>
                  <a:pt x="3688588" y="1530477"/>
                </a:lnTo>
                <a:lnTo>
                  <a:pt x="3628517" y="1498218"/>
                </a:lnTo>
                <a:lnTo>
                  <a:pt x="3591052" y="1478279"/>
                </a:lnTo>
                <a:lnTo>
                  <a:pt x="3530600" y="1446402"/>
                </a:lnTo>
                <a:lnTo>
                  <a:pt x="3470402" y="1414906"/>
                </a:lnTo>
                <a:lnTo>
                  <a:pt x="3410584" y="1384045"/>
                </a:lnTo>
                <a:lnTo>
                  <a:pt x="3351529" y="1353819"/>
                </a:lnTo>
                <a:lnTo>
                  <a:pt x="3293745" y="1324482"/>
                </a:lnTo>
                <a:lnTo>
                  <a:pt x="3237484" y="1296289"/>
                </a:lnTo>
                <a:lnTo>
                  <a:pt x="3183001" y="1269110"/>
                </a:lnTo>
                <a:lnTo>
                  <a:pt x="3130042" y="1242948"/>
                </a:lnTo>
                <a:lnTo>
                  <a:pt x="3078734" y="1217676"/>
                </a:lnTo>
                <a:lnTo>
                  <a:pt x="3028442" y="1193038"/>
                </a:lnTo>
                <a:lnTo>
                  <a:pt x="2978404" y="1168653"/>
                </a:lnTo>
                <a:lnTo>
                  <a:pt x="2927604" y="1143889"/>
                </a:lnTo>
                <a:lnTo>
                  <a:pt x="2875660" y="1118615"/>
                </a:lnTo>
                <a:lnTo>
                  <a:pt x="2821813" y="1092707"/>
                </a:lnTo>
                <a:lnTo>
                  <a:pt x="2766187" y="1066164"/>
                </a:lnTo>
                <a:lnTo>
                  <a:pt x="2708529" y="1038859"/>
                </a:lnTo>
                <a:lnTo>
                  <a:pt x="2649347" y="1011046"/>
                </a:lnTo>
                <a:lnTo>
                  <a:pt x="2588895" y="982979"/>
                </a:lnTo>
                <a:lnTo>
                  <a:pt x="2527427" y="954785"/>
                </a:lnTo>
                <a:lnTo>
                  <a:pt x="2465323" y="926591"/>
                </a:lnTo>
                <a:lnTo>
                  <a:pt x="2426589" y="909192"/>
                </a:lnTo>
                <a:lnTo>
                  <a:pt x="2364232" y="881379"/>
                </a:lnTo>
                <a:lnTo>
                  <a:pt x="2302002" y="853947"/>
                </a:lnTo>
                <a:lnTo>
                  <a:pt x="2240280" y="827151"/>
                </a:lnTo>
                <a:lnTo>
                  <a:pt x="2179447" y="800861"/>
                </a:lnTo>
                <a:lnTo>
                  <a:pt x="2119757" y="775461"/>
                </a:lnTo>
                <a:lnTo>
                  <a:pt x="2061845" y="750951"/>
                </a:lnTo>
                <a:lnTo>
                  <a:pt x="2005583" y="727455"/>
                </a:lnTo>
                <a:lnTo>
                  <a:pt x="1951101" y="704976"/>
                </a:lnTo>
                <a:lnTo>
                  <a:pt x="1898142" y="683132"/>
                </a:lnTo>
                <a:lnTo>
                  <a:pt x="1846326" y="661923"/>
                </a:lnTo>
                <a:lnTo>
                  <a:pt x="1794764" y="640841"/>
                </a:lnTo>
                <a:lnTo>
                  <a:pt x="1742440" y="619632"/>
                </a:lnTo>
                <a:lnTo>
                  <a:pt x="1688845" y="597788"/>
                </a:lnTo>
                <a:lnTo>
                  <a:pt x="1633473" y="575563"/>
                </a:lnTo>
                <a:lnTo>
                  <a:pt x="1576196" y="552703"/>
                </a:lnTo>
                <a:lnTo>
                  <a:pt x="1516888" y="529335"/>
                </a:lnTo>
                <a:lnTo>
                  <a:pt x="1456055" y="505586"/>
                </a:lnTo>
                <a:lnTo>
                  <a:pt x="1393697" y="481583"/>
                </a:lnTo>
                <a:lnTo>
                  <a:pt x="1330579" y="457453"/>
                </a:lnTo>
                <a:lnTo>
                  <a:pt x="1266697" y="433450"/>
                </a:lnTo>
                <a:lnTo>
                  <a:pt x="1226946" y="418719"/>
                </a:lnTo>
                <a:lnTo>
                  <a:pt x="1162812" y="395097"/>
                </a:lnTo>
                <a:lnTo>
                  <a:pt x="1098550" y="371728"/>
                </a:lnTo>
                <a:lnTo>
                  <a:pt x="1033780" y="348487"/>
                </a:lnTo>
                <a:lnTo>
                  <a:pt x="967867" y="325247"/>
                </a:lnTo>
                <a:lnTo>
                  <a:pt x="900430" y="301751"/>
                </a:lnTo>
                <a:lnTo>
                  <a:pt x="830707" y="277875"/>
                </a:lnTo>
                <a:lnTo>
                  <a:pt x="758444" y="253237"/>
                </a:lnTo>
                <a:lnTo>
                  <a:pt x="683259" y="227964"/>
                </a:lnTo>
                <a:lnTo>
                  <a:pt x="605155" y="201802"/>
                </a:lnTo>
                <a:lnTo>
                  <a:pt x="524382" y="174751"/>
                </a:lnTo>
                <a:lnTo>
                  <a:pt x="441070" y="147065"/>
                </a:lnTo>
                <a:lnTo>
                  <a:pt x="357124" y="118999"/>
                </a:lnTo>
                <a:lnTo>
                  <a:pt x="275844" y="91948"/>
                </a:lnTo>
                <a:lnTo>
                  <a:pt x="200406" y="66801"/>
                </a:lnTo>
                <a:lnTo>
                  <a:pt x="134747" y="44957"/>
                </a:lnTo>
                <a:lnTo>
                  <a:pt x="81406" y="27177"/>
                </a:lnTo>
                <a:lnTo>
                  <a:pt x="42291" y="14097"/>
                </a:lnTo>
                <a:lnTo>
                  <a:pt x="17144" y="5714"/>
                </a:lnTo>
                <a:lnTo>
                  <a:pt x="4318" y="1524"/>
                </a:lnTo>
                <a:lnTo>
                  <a:pt x="254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3" name="bk object 633"/>
          <p:cNvSpPr/>
          <p:nvPr/>
        </p:nvSpPr>
        <p:spPr>
          <a:xfrm>
            <a:off x="2955289" y="755776"/>
            <a:ext cx="6596380" cy="3390900"/>
          </a:xfrm>
          <a:custGeom>
            <a:avLst/>
            <a:gdLst/>
            <a:ahLst/>
            <a:cxnLst/>
            <a:rect l="l" t="t" r="r" b="b"/>
            <a:pathLst>
              <a:path w="6596380" h="3390900">
                <a:moveTo>
                  <a:pt x="6596126" y="3390900"/>
                </a:moveTo>
                <a:lnTo>
                  <a:pt x="6595109" y="3390265"/>
                </a:lnTo>
                <a:lnTo>
                  <a:pt x="6589267" y="3385820"/>
                </a:lnTo>
                <a:lnTo>
                  <a:pt x="6574536" y="3374898"/>
                </a:lnTo>
                <a:lnTo>
                  <a:pt x="6548628" y="3355594"/>
                </a:lnTo>
                <a:lnTo>
                  <a:pt x="6510655" y="3327273"/>
                </a:lnTo>
                <a:lnTo>
                  <a:pt x="6461252" y="3290316"/>
                </a:lnTo>
                <a:lnTo>
                  <a:pt x="6402451" y="3246501"/>
                </a:lnTo>
                <a:lnTo>
                  <a:pt x="6337045" y="3197733"/>
                </a:lnTo>
                <a:lnTo>
                  <a:pt x="6268212" y="3146298"/>
                </a:lnTo>
                <a:lnTo>
                  <a:pt x="6198870" y="3094609"/>
                </a:lnTo>
                <a:lnTo>
                  <a:pt x="6131052" y="3044063"/>
                </a:lnTo>
                <a:lnTo>
                  <a:pt x="6065520" y="2995168"/>
                </a:lnTo>
                <a:lnTo>
                  <a:pt x="6002274" y="2948305"/>
                </a:lnTo>
                <a:lnTo>
                  <a:pt x="5941314" y="2903347"/>
                </a:lnTo>
                <a:lnTo>
                  <a:pt x="5882386" y="2860167"/>
                </a:lnTo>
                <a:lnTo>
                  <a:pt x="5825363" y="2818638"/>
                </a:lnTo>
                <a:lnTo>
                  <a:pt x="5769483" y="2778379"/>
                </a:lnTo>
                <a:lnTo>
                  <a:pt x="5714492" y="2739009"/>
                </a:lnTo>
                <a:lnTo>
                  <a:pt x="5659755" y="2700274"/>
                </a:lnTo>
                <a:lnTo>
                  <a:pt x="5604891" y="2661920"/>
                </a:lnTo>
                <a:lnTo>
                  <a:pt x="5593842" y="2654300"/>
                </a:lnTo>
                <a:lnTo>
                  <a:pt x="5538851" y="2616200"/>
                </a:lnTo>
                <a:lnTo>
                  <a:pt x="5483987" y="2578481"/>
                </a:lnTo>
                <a:lnTo>
                  <a:pt x="5429377" y="2541397"/>
                </a:lnTo>
                <a:lnTo>
                  <a:pt x="5375656" y="2505202"/>
                </a:lnTo>
                <a:lnTo>
                  <a:pt x="5323078" y="2470023"/>
                </a:lnTo>
                <a:lnTo>
                  <a:pt x="5271770" y="2436114"/>
                </a:lnTo>
                <a:lnTo>
                  <a:pt x="5222113" y="2403475"/>
                </a:lnTo>
                <a:lnTo>
                  <a:pt x="5173980" y="2372106"/>
                </a:lnTo>
                <a:lnTo>
                  <a:pt x="5127244" y="2341626"/>
                </a:lnTo>
                <a:lnTo>
                  <a:pt x="5081270" y="2311908"/>
                </a:lnTo>
                <a:lnTo>
                  <a:pt x="5035423" y="2282190"/>
                </a:lnTo>
                <a:lnTo>
                  <a:pt x="4988814" y="2252091"/>
                </a:lnTo>
                <a:lnTo>
                  <a:pt x="4940681" y="2221230"/>
                </a:lnTo>
                <a:lnTo>
                  <a:pt x="4890896" y="2189480"/>
                </a:lnTo>
                <a:lnTo>
                  <a:pt x="4839335" y="2156714"/>
                </a:lnTo>
                <a:lnTo>
                  <a:pt x="4785995" y="2123313"/>
                </a:lnTo>
                <a:lnTo>
                  <a:pt x="4731258" y="2089150"/>
                </a:lnTo>
                <a:lnTo>
                  <a:pt x="4675251" y="2054606"/>
                </a:lnTo>
                <a:lnTo>
                  <a:pt x="4618609" y="2019935"/>
                </a:lnTo>
                <a:lnTo>
                  <a:pt x="4561332" y="1985264"/>
                </a:lnTo>
                <a:lnTo>
                  <a:pt x="4550029" y="1978533"/>
                </a:lnTo>
                <a:lnTo>
                  <a:pt x="4492625" y="1944115"/>
                </a:lnTo>
                <a:lnTo>
                  <a:pt x="4435220" y="1910207"/>
                </a:lnTo>
                <a:lnTo>
                  <a:pt x="4378452" y="1876806"/>
                </a:lnTo>
                <a:lnTo>
                  <a:pt x="4322445" y="1844294"/>
                </a:lnTo>
                <a:lnTo>
                  <a:pt x="4267581" y="1812671"/>
                </a:lnTo>
                <a:lnTo>
                  <a:pt x="4214114" y="1782190"/>
                </a:lnTo>
                <a:lnTo>
                  <a:pt x="4162425" y="1752981"/>
                </a:lnTo>
                <a:lnTo>
                  <a:pt x="4112260" y="1724787"/>
                </a:lnTo>
                <a:lnTo>
                  <a:pt x="4063618" y="1697609"/>
                </a:lnTo>
                <a:lnTo>
                  <a:pt x="4015740" y="1670939"/>
                </a:lnTo>
                <a:lnTo>
                  <a:pt x="3968115" y="1644396"/>
                </a:lnTo>
                <a:lnTo>
                  <a:pt x="3919474" y="1617345"/>
                </a:lnTo>
                <a:lnTo>
                  <a:pt x="3869563" y="1589786"/>
                </a:lnTo>
                <a:lnTo>
                  <a:pt x="3817746" y="1561338"/>
                </a:lnTo>
                <a:lnTo>
                  <a:pt x="3764153" y="1532255"/>
                </a:lnTo>
                <a:lnTo>
                  <a:pt x="3708654" y="1502283"/>
                </a:lnTo>
                <a:lnTo>
                  <a:pt x="3651758" y="1471930"/>
                </a:lnTo>
                <a:lnTo>
                  <a:pt x="3593591" y="1441196"/>
                </a:lnTo>
                <a:lnTo>
                  <a:pt x="3534791" y="1410335"/>
                </a:lnTo>
                <a:lnTo>
                  <a:pt x="3475355" y="1379601"/>
                </a:lnTo>
                <a:lnTo>
                  <a:pt x="3403981" y="1343025"/>
                </a:lnTo>
                <a:lnTo>
                  <a:pt x="3344545" y="1313052"/>
                </a:lnTo>
                <a:lnTo>
                  <a:pt x="3285617" y="1283462"/>
                </a:lnTo>
                <a:lnTo>
                  <a:pt x="3227578" y="1254760"/>
                </a:lnTo>
                <a:lnTo>
                  <a:pt x="3170682" y="1226820"/>
                </a:lnTo>
                <a:lnTo>
                  <a:pt x="3115437" y="1200023"/>
                </a:lnTo>
                <a:lnTo>
                  <a:pt x="3061843" y="1174242"/>
                </a:lnTo>
                <a:lnTo>
                  <a:pt x="3010027" y="1149477"/>
                </a:lnTo>
                <a:lnTo>
                  <a:pt x="2959608" y="1125474"/>
                </a:lnTo>
                <a:lnTo>
                  <a:pt x="2910078" y="1102106"/>
                </a:lnTo>
                <a:lnTo>
                  <a:pt x="2860675" y="1078738"/>
                </a:lnTo>
                <a:lnTo>
                  <a:pt x="2810510" y="1055115"/>
                </a:lnTo>
                <a:lnTo>
                  <a:pt x="2758821" y="1030859"/>
                </a:lnTo>
                <a:lnTo>
                  <a:pt x="2705227" y="1005967"/>
                </a:lnTo>
                <a:lnTo>
                  <a:pt x="2649728" y="980439"/>
                </a:lnTo>
                <a:lnTo>
                  <a:pt x="2592451" y="954277"/>
                </a:lnTo>
                <a:lnTo>
                  <a:pt x="2533650" y="927735"/>
                </a:lnTo>
                <a:lnTo>
                  <a:pt x="2473706" y="900938"/>
                </a:lnTo>
                <a:lnTo>
                  <a:pt x="2412873" y="874013"/>
                </a:lnTo>
                <a:lnTo>
                  <a:pt x="2351532" y="847344"/>
                </a:lnTo>
                <a:lnTo>
                  <a:pt x="2339340" y="842010"/>
                </a:lnTo>
                <a:lnTo>
                  <a:pt x="2277872" y="815594"/>
                </a:lnTo>
                <a:lnTo>
                  <a:pt x="2216658" y="789559"/>
                </a:lnTo>
                <a:lnTo>
                  <a:pt x="2155825" y="764032"/>
                </a:lnTo>
                <a:lnTo>
                  <a:pt x="2096008" y="739139"/>
                </a:lnTo>
                <a:lnTo>
                  <a:pt x="2037461" y="715137"/>
                </a:lnTo>
                <a:lnTo>
                  <a:pt x="1980438" y="692023"/>
                </a:lnTo>
                <a:lnTo>
                  <a:pt x="1925320" y="669798"/>
                </a:lnTo>
                <a:lnTo>
                  <a:pt x="1871852" y="648588"/>
                </a:lnTo>
                <a:lnTo>
                  <a:pt x="1820037" y="628014"/>
                </a:lnTo>
                <a:lnTo>
                  <a:pt x="1769110" y="607949"/>
                </a:lnTo>
                <a:lnTo>
                  <a:pt x="1718310" y="587883"/>
                </a:lnTo>
                <a:lnTo>
                  <a:pt x="1666621" y="567689"/>
                </a:lnTo>
                <a:lnTo>
                  <a:pt x="1613408" y="546862"/>
                </a:lnTo>
                <a:lnTo>
                  <a:pt x="1558289" y="525652"/>
                </a:lnTo>
                <a:lnTo>
                  <a:pt x="1501267" y="503809"/>
                </a:lnTo>
                <a:lnTo>
                  <a:pt x="1442339" y="481584"/>
                </a:lnTo>
                <a:lnTo>
                  <a:pt x="1381887" y="458977"/>
                </a:lnTo>
                <a:lnTo>
                  <a:pt x="1320292" y="436118"/>
                </a:lnTo>
                <a:lnTo>
                  <a:pt x="1257808" y="413385"/>
                </a:lnTo>
                <a:lnTo>
                  <a:pt x="1194815" y="390778"/>
                </a:lnTo>
                <a:lnTo>
                  <a:pt x="1119251" y="363982"/>
                </a:lnTo>
                <a:lnTo>
                  <a:pt x="1056005" y="342011"/>
                </a:lnTo>
                <a:lnTo>
                  <a:pt x="992124" y="320167"/>
                </a:lnTo>
                <a:lnTo>
                  <a:pt x="927226" y="298196"/>
                </a:lnTo>
                <a:lnTo>
                  <a:pt x="860551" y="275971"/>
                </a:lnTo>
                <a:lnTo>
                  <a:pt x="791718" y="253365"/>
                </a:lnTo>
                <a:lnTo>
                  <a:pt x="720344" y="230124"/>
                </a:lnTo>
                <a:lnTo>
                  <a:pt x="645922" y="206121"/>
                </a:lnTo>
                <a:lnTo>
                  <a:pt x="568579" y="181355"/>
                </a:lnTo>
                <a:lnTo>
                  <a:pt x="488569" y="155828"/>
                </a:lnTo>
                <a:lnTo>
                  <a:pt x="406273" y="129540"/>
                </a:lnTo>
                <a:lnTo>
                  <a:pt x="324104" y="103377"/>
                </a:lnTo>
                <a:lnTo>
                  <a:pt x="245237" y="78231"/>
                </a:lnTo>
                <a:lnTo>
                  <a:pt x="173482" y="55372"/>
                </a:lnTo>
                <a:lnTo>
                  <a:pt x="112268" y="35814"/>
                </a:lnTo>
                <a:lnTo>
                  <a:pt x="64262" y="20447"/>
                </a:lnTo>
                <a:lnTo>
                  <a:pt x="30607" y="9778"/>
                </a:lnTo>
                <a:lnTo>
                  <a:pt x="10668" y="3428"/>
                </a:lnTo>
                <a:lnTo>
                  <a:pt x="1905" y="63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4" name="bk object 634"/>
          <p:cNvSpPr/>
          <p:nvPr/>
        </p:nvSpPr>
        <p:spPr>
          <a:xfrm>
            <a:off x="3187573" y="988060"/>
            <a:ext cx="6363970" cy="3159125"/>
          </a:xfrm>
          <a:custGeom>
            <a:avLst/>
            <a:gdLst/>
            <a:ahLst/>
            <a:cxnLst/>
            <a:rect l="l" t="t" r="r" b="b"/>
            <a:pathLst>
              <a:path w="6363970" h="3159125">
                <a:moveTo>
                  <a:pt x="6363843" y="3158617"/>
                </a:moveTo>
                <a:lnTo>
                  <a:pt x="6362827" y="3157982"/>
                </a:lnTo>
                <a:lnTo>
                  <a:pt x="6356731" y="3153537"/>
                </a:lnTo>
                <a:lnTo>
                  <a:pt x="6341745" y="3142615"/>
                </a:lnTo>
                <a:lnTo>
                  <a:pt x="6315202" y="3123438"/>
                </a:lnTo>
                <a:lnTo>
                  <a:pt x="6276467" y="3095371"/>
                </a:lnTo>
                <a:lnTo>
                  <a:pt x="6226429" y="3059176"/>
                </a:lnTo>
                <a:lnTo>
                  <a:pt x="6167120" y="3016250"/>
                </a:lnTo>
                <a:lnTo>
                  <a:pt x="6101715" y="2968752"/>
                </a:lnTo>
                <a:lnTo>
                  <a:pt x="6033261" y="2919222"/>
                </a:lnTo>
                <a:lnTo>
                  <a:pt x="5964935" y="2869692"/>
                </a:lnTo>
                <a:lnTo>
                  <a:pt x="5898260" y="2821559"/>
                </a:lnTo>
                <a:lnTo>
                  <a:pt x="5833999" y="2775077"/>
                </a:lnTo>
                <a:lnTo>
                  <a:pt x="5772150" y="2730627"/>
                </a:lnTo>
                <a:lnTo>
                  <a:pt x="5712459" y="2687955"/>
                </a:lnTo>
                <a:lnTo>
                  <a:pt x="5654929" y="2647061"/>
                </a:lnTo>
                <a:lnTo>
                  <a:pt x="5598922" y="2607564"/>
                </a:lnTo>
                <a:lnTo>
                  <a:pt x="5544058" y="2569337"/>
                </a:lnTo>
                <a:lnTo>
                  <a:pt x="5489829" y="2531872"/>
                </a:lnTo>
                <a:lnTo>
                  <a:pt x="5435727" y="2494915"/>
                </a:lnTo>
                <a:lnTo>
                  <a:pt x="5393817" y="2466594"/>
                </a:lnTo>
                <a:lnTo>
                  <a:pt x="5339460" y="2430145"/>
                </a:lnTo>
                <a:lnTo>
                  <a:pt x="5285232" y="2393950"/>
                </a:lnTo>
                <a:lnTo>
                  <a:pt x="5231383" y="2358517"/>
                </a:lnTo>
                <a:lnTo>
                  <a:pt x="5178425" y="2323846"/>
                </a:lnTo>
                <a:lnTo>
                  <a:pt x="5126482" y="2290318"/>
                </a:lnTo>
                <a:lnTo>
                  <a:pt x="5076062" y="2257933"/>
                </a:lnTo>
                <a:lnTo>
                  <a:pt x="5027295" y="2226818"/>
                </a:lnTo>
                <a:lnTo>
                  <a:pt x="4979924" y="2196973"/>
                </a:lnTo>
                <a:lnTo>
                  <a:pt x="4933950" y="2168017"/>
                </a:lnTo>
                <a:lnTo>
                  <a:pt x="4888610" y="2139569"/>
                </a:lnTo>
                <a:lnTo>
                  <a:pt x="4843272" y="2111121"/>
                </a:lnTo>
                <a:lnTo>
                  <a:pt x="4796917" y="2082165"/>
                </a:lnTo>
                <a:lnTo>
                  <a:pt x="4749037" y="2052320"/>
                </a:lnTo>
                <a:lnTo>
                  <a:pt x="4699254" y="2021713"/>
                </a:lnTo>
                <a:lnTo>
                  <a:pt x="4647819" y="1990217"/>
                </a:lnTo>
                <a:lnTo>
                  <a:pt x="4594733" y="1957959"/>
                </a:lnTo>
                <a:lnTo>
                  <a:pt x="4540123" y="1925066"/>
                </a:lnTo>
                <a:lnTo>
                  <a:pt x="4484624" y="1892046"/>
                </a:lnTo>
                <a:lnTo>
                  <a:pt x="4428362" y="1858899"/>
                </a:lnTo>
                <a:lnTo>
                  <a:pt x="4384929" y="1833499"/>
                </a:lnTo>
                <a:lnTo>
                  <a:pt x="4328159" y="1800606"/>
                </a:lnTo>
                <a:lnTo>
                  <a:pt x="4271645" y="1768221"/>
                </a:lnTo>
                <a:lnTo>
                  <a:pt x="4215637" y="1736344"/>
                </a:lnTo>
                <a:lnTo>
                  <a:pt x="4160393" y="1705356"/>
                </a:lnTo>
                <a:lnTo>
                  <a:pt x="4106418" y="1675384"/>
                </a:lnTo>
                <a:lnTo>
                  <a:pt x="4053967" y="1646428"/>
                </a:lnTo>
                <a:lnTo>
                  <a:pt x="4003167" y="1618615"/>
                </a:lnTo>
                <a:lnTo>
                  <a:pt x="3953891" y="1591945"/>
                </a:lnTo>
                <a:lnTo>
                  <a:pt x="3906138" y="1566037"/>
                </a:lnTo>
                <a:lnTo>
                  <a:pt x="3859022" y="1540764"/>
                </a:lnTo>
                <a:lnTo>
                  <a:pt x="3811904" y="1515364"/>
                </a:lnTo>
                <a:lnTo>
                  <a:pt x="3763645" y="1489456"/>
                </a:lnTo>
                <a:lnTo>
                  <a:pt x="3713860" y="1462913"/>
                </a:lnTo>
                <a:lnTo>
                  <a:pt x="3662299" y="1435608"/>
                </a:lnTo>
                <a:lnTo>
                  <a:pt x="3608831" y="1407668"/>
                </a:lnTo>
                <a:lnTo>
                  <a:pt x="3553713" y="1378966"/>
                </a:lnTo>
                <a:lnTo>
                  <a:pt x="3497072" y="1349883"/>
                </a:lnTo>
                <a:lnTo>
                  <a:pt x="3439413" y="1320546"/>
                </a:lnTo>
                <a:lnTo>
                  <a:pt x="3381121" y="1291209"/>
                </a:lnTo>
                <a:lnTo>
                  <a:pt x="3336035" y="1268730"/>
                </a:lnTo>
                <a:lnTo>
                  <a:pt x="3277362" y="1239774"/>
                </a:lnTo>
                <a:lnTo>
                  <a:pt x="3218815" y="1211072"/>
                </a:lnTo>
                <a:lnTo>
                  <a:pt x="3160776" y="1183132"/>
                </a:lnTo>
                <a:lnTo>
                  <a:pt x="3103626" y="1155827"/>
                </a:lnTo>
                <a:lnTo>
                  <a:pt x="3047746" y="1129411"/>
                </a:lnTo>
                <a:lnTo>
                  <a:pt x="2993390" y="1104011"/>
                </a:lnTo>
                <a:lnTo>
                  <a:pt x="2940939" y="1079627"/>
                </a:lnTo>
                <a:lnTo>
                  <a:pt x="2890012" y="1056259"/>
                </a:lnTo>
                <a:lnTo>
                  <a:pt x="2840609" y="1033653"/>
                </a:lnTo>
                <a:lnTo>
                  <a:pt x="2791967" y="1011555"/>
                </a:lnTo>
                <a:lnTo>
                  <a:pt x="2743200" y="989330"/>
                </a:lnTo>
                <a:lnTo>
                  <a:pt x="2693416" y="966724"/>
                </a:lnTo>
                <a:lnTo>
                  <a:pt x="2641980" y="943610"/>
                </a:lnTo>
                <a:lnTo>
                  <a:pt x="2588641" y="919734"/>
                </a:lnTo>
                <a:lnTo>
                  <a:pt x="2533523" y="895350"/>
                </a:lnTo>
                <a:lnTo>
                  <a:pt x="2476500" y="870331"/>
                </a:lnTo>
                <a:lnTo>
                  <a:pt x="2418079" y="845058"/>
                </a:lnTo>
                <a:lnTo>
                  <a:pt x="2358643" y="819658"/>
                </a:lnTo>
                <a:lnTo>
                  <a:pt x="2298573" y="794258"/>
                </a:lnTo>
                <a:lnTo>
                  <a:pt x="2252091" y="774827"/>
                </a:lnTo>
                <a:lnTo>
                  <a:pt x="2191512" y="749808"/>
                </a:lnTo>
                <a:lnTo>
                  <a:pt x="2131187" y="725170"/>
                </a:lnTo>
                <a:lnTo>
                  <a:pt x="2071497" y="701040"/>
                </a:lnTo>
                <a:lnTo>
                  <a:pt x="2012568" y="677672"/>
                </a:lnTo>
                <a:lnTo>
                  <a:pt x="1955164" y="655066"/>
                </a:lnTo>
                <a:lnTo>
                  <a:pt x="1899285" y="633222"/>
                </a:lnTo>
                <a:lnTo>
                  <a:pt x="1845182" y="612521"/>
                </a:lnTo>
                <a:lnTo>
                  <a:pt x="1792986" y="592455"/>
                </a:lnTo>
                <a:lnTo>
                  <a:pt x="1742059" y="573278"/>
                </a:lnTo>
                <a:lnTo>
                  <a:pt x="1692148" y="554355"/>
                </a:lnTo>
                <a:lnTo>
                  <a:pt x="1641982" y="535432"/>
                </a:lnTo>
                <a:lnTo>
                  <a:pt x="1590802" y="516255"/>
                </a:lnTo>
                <a:lnTo>
                  <a:pt x="1537969" y="496443"/>
                </a:lnTo>
                <a:lnTo>
                  <a:pt x="1483105" y="476250"/>
                </a:lnTo>
                <a:lnTo>
                  <a:pt x="1426464" y="455549"/>
                </a:lnTo>
                <a:lnTo>
                  <a:pt x="1367916" y="434467"/>
                </a:lnTo>
                <a:lnTo>
                  <a:pt x="1307973" y="413131"/>
                </a:lnTo>
                <a:lnTo>
                  <a:pt x="1247013" y="391668"/>
                </a:lnTo>
                <a:lnTo>
                  <a:pt x="1185290" y="370332"/>
                </a:lnTo>
                <a:lnTo>
                  <a:pt x="1137665" y="354076"/>
                </a:lnTo>
                <a:lnTo>
                  <a:pt x="1075563" y="333121"/>
                </a:lnTo>
                <a:lnTo>
                  <a:pt x="1013332" y="312420"/>
                </a:lnTo>
                <a:lnTo>
                  <a:pt x="950594" y="291846"/>
                </a:lnTo>
                <a:lnTo>
                  <a:pt x="886587" y="271272"/>
                </a:lnTo>
                <a:lnTo>
                  <a:pt x="820927" y="250444"/>
                </a:lnTo>
                <a:lnTo>
                  <a:pt x="752982" y="229235"/>
                </a:lnTo>
                <a:lnTo>
                  <a:pt x="682243" y="207391"/>
                </a:lnTo>
                <a:lnTo>
                  <a:pt x="608711" y="184785"/>
                </a:lnTo>
                <a:lnTo>
                  <a:pt x="532256" y="161417"/>
                </a:lnTo>
                <a:lnTo>
                  <a:pt x="453009" y="137414"/>
                </a:lnTo>
                <a:lnTo>
                  <a:pt x="371855" y="112776"/>
                </a:lnTo>
                <a:lnTo>
                  <a:pt x="291591" y="88392"/>
                </a:lnTo>
                <a:lnTo>
                  <a:pt x="215646" y="65405"/>
                </a:lnTo>
                <a:lnTo>
                  <a:pt x="147700" y="44831"/>
                </a:lnTo>
                <a:lnTo>
                  <a:pt x="91439" y="27686"/>
                </a:lnTo>
                <a:lnTo>
                  <a:pt x="49021" y="14859"/>
                </a:lnTo>
                <a:lnTo>
                  <a:pt x="20954" y="6350"/>
                </a:lnTo>
                <a:lnTo>
                  <a:pt x="5841" y="1778"/>
                </a:lnTo>
                <a:lnTo>
                  <a:pt x="507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5" name="bk object 635"/>
          <p:cNvSpPr/>
          <p:nvPr/>
        </p:nvSpPr>
        <p:spPr>
          <a:xfrm>
            <a:off x="3419855" y="1220342"/>
            <a:ext cx="6131560" cy="2926715"/>
          </a:xfrm>
          <a:custGeom>
            <a:avLst/>
            <a:gdLst/>
            <a:ahLst/>
            <a:cxnLst/>
            <a:rect l="l" t="t" r="r" b="b"/>
            <a:pathLst>
              <a:path w="6131559" h="2926715">
                <a:moveTo>
                  <a:pt x="6131560" y="2926334"/>
                </a:moveTo>
                <a:lnTo>
                  <a:pt x="6130544" y="2925699"/>
                </a:lnTo>
                <a:lnTo>
                  <a:pt x="6124321" y="2921254"/>
                </a:lnTo>
                <a:lnTo>
                  <a:pt x="6108827" y="2910459"/>
                </a:lnTo>
                <a:lnTo>
                  <a:pt x="6081649" y="2891409"/>
                </a:lnTo>
                <a:lnTo>
                  <a:pt x="6042152" y="2863723"/>
                </a:lnTo>
                <a:lnTo>
                  <a:pt x="5991352" y="2828163"/>
                </a:lnTo>
                <a:lnTo>
                  <a:pt x="5931662" y="2786253"/>
                </a:lnTo>
                <a:lnTo>
                  <a:pt x="5866257" y="2740406"/>
                </a:lnTo>
                <a:lnTo>
                  <a:pt x="5798439" y="2692908"/>
                </a:lnTo>
                <a:lnTo>
                  <a:pt x="5731129" y="2645664"/>
                </a:lnTo>
                <a:lnTo>
                  <a:pt x="5665851" y="2599944"/>
                </a:lnTo>
                <a:lnTo>
                  <a:pt x="5602859" y="2556002"/>
                </a:lnTo>
                <a:lnTo>
                  <a:pt x="5542280" y="2513838"/>
                </a:lnTo>
                <a:lnTo>
                  <a:pt x="5483987" y="2473579"/>
                </a:lnTo>
                <a:lnTo>
                  <a:pt x="5427599" y="2434971"/>
                </a:lnTo>
                <a:lnTo>
                  <a:pt x="5372735" y="2397760"/>
                </a:lnTo>
                <a:lnTo>
                  <a:pt x="5318887" y="2361438"/>
                </a:lnTo>
                <a:lnTo>
                  <a:pt x="5265293" y="2325878"/>
                </a:lnTo>
                <a:lnTo>
                  <a:pt x="5211826" y="2290699"/>
                </a:lnTo>
                <a:lnTo>
                  <a:pt x="5193919" y="2278888"/>
                </a:lnTo>
                <a:lnTo>
                  <a:pt x="5140198" y="2244090"/>
                </a:lnTo>
                <a:lnTo>
                  <a:pt x="5086604" y="2209673"/>
                </a:lnTo>
                <a:lnTo>
                  <a:pt x="5033518" y="2175764"/>
                </a:lnTo>
                <a:lnTo>
                  <a:pt x="4981194" y="2142744"/>
                </a:lnTo>
                <a:lnTo>
                  <a:pt x="4930013" y="2110867"/>
                </a:lnTo>
                <a:lnTo>
                  <a:pt x="4880483" y="2080133"/>
                </a:lnTo>
                <a:lnTo>
                  <a:pt x="4832477" y="2050669"/>
                </a:lnTo>
                <a:lnTo>
                  <a:pt x="4785995" y="2022348"/>
                </a:lnTo>
                <a:lnTo>
                  <a:pt x="4740783" y="1994789"/>
                </a:lnTo>
                <a:lnTo>
                  <a:pt x="4696079" y="1967738"/>
                </a:lnTo>
                <a:lnTo>
                  <a:pt x="4651121" y="1940433"/>
                </a:lnTo>
                <a:lnTo>
                  <a:pt x="4605020" y="1912620"/>
                </a:lnTo>
                <a:lnTo>
                  <a:pt x="4557268" y="1884045"/>
                </a:lnTo>
                <a:lnTo>
                  <a:pt x="4507611" y="1854581"/>
                </a:lnTo>
                <a:lnTo>
                  <a:pt x="4456303" y="1824228"/>
                </a:lnTo>
                <a:lnTo>
                  <a:pt x="4403344" y="1793367"/>
                </a:lnTo>
                <a:lnTo>
                  <a:pt x="4349115" y="1761998"/>
                </a:lnTo>
                <a:lnTo>
                  <a:pt x="4293997" y="1730375"/>
                </a:lnTo>
                <a:lnTo>
                  <a:pt x="4238244" y="1698879"/>
                </a:lnTo>
                <a:lnTo>
                  <a:pt x="4163822" y="1657223"/>
                </a:lnTo>
                <a:lnTo>
                  <a:pt x="4108069" y="1626362"/>
                </a:lnTo>
                <a:lnTo>
                  <a:pt x="4052824" y="1596136"/>
                </a:lnTo>
                <a:lnTo>
                  <a:pt x="3998468" y="1566672"/>
                </a:lnTo>
                <a:lnTo>
                  <a:pt x="3945382" y="1538224"/>
                </a:lnTo>
                <a:lnTo>
                  <a:pt x="3893820" y="1510919"/>
                </a:lnTo>
                <a:lnTo>
                  <a:pt x="3843909" y="1484630"/>
                </a:lnTo>
                <a:lnTo>
                  <a:pt x="3795776" y="1459357"/>
                </a:lnTo>
                <a:lnTo>
                  <a:pt x="3748786" y="1434973"/>
                </a:lnTo>
                <a:lnTo>
                  <a:pt x="3702430" y="1410970"/>
                </a:lnTo>
                <a:lnTo>
                  <a:pt x="3655695" y="1386713"/>
                </a:lnTo>
                <a:lnTo>
                  <a:pt x="3607816" y="1362075"/>
                </a:lnTo>
                <a:lnTo>
                  <a:pt x="3558286" y="1336675"/>
                </a:lnTo>
                <a:lnTo>
                  <a:pt x="3506851" y="1310513"/>
                </a:lnTo>
                <a:lnTo>
                  <a:pt x="3453638" y="1283716"/>
                </a:lnTo>
                <a:lnTo>
                  <a:pt x="3398647" y="1256411"/>
                </a:lnTo>
                <a:lnTo>
                  <a:pt x="3342513" y="1228598"/>
                </a:lnTo>
                <a:lnTo>
                  <a:pt x="3285363" y="1200785"/>
                </a:lnTo>
                <a:lnTo>
                  <a:pt x="3227832" y="1173099"/>
                </a:lnTo>
                <a:lnTo>
                  <a:pt x="3150743" y="1136396"/>
                </a:lnTo>
                <a:lnTo>
                  <a:pt x="3093085" y="1109345"/>
                </a:lnTo>
                <a:lnTo>
                  <a:pt x="3035935" y="1082929"/>
                </a:lnTo>
                <a:lnTo>
                  <a:pt x="2979674" y="1057148"/>
                </a:lnTo>
                <a:lnTo>
                  <a:pt x="2924810" y="1032256"/>
                </a:lnTo>
                <a:lnTo>
                  <a:pt x="2871597" y="1008380"/>
                </a:lnTo>
                <a:lnTo>
                  <a:pt x="2820035" y="985520"/>
                </a:lnTo>
                <a:lnTo>
                  <a:pt x="2770251" y="963549"/>
                </a:lnTo>
                <a:lnTo>
                  <a:pt x="2721864" y="942340"/>
                </a:lnTo>
                <a:lnTo>
                  <a:pt x="2673985" y="921385"/>
                </a:lnTo>
                <a:lnTo>
                  <a:pt x="2625725" y="900303"/>
                </a:lnTo>
                <a:lnTo>
                  <a:pt x="2576322" y="878840"/>
                </a:lnTo>
                <a:lnTo>
                  <a:pt x="2525268" y="856869"/>
                </a:lnTo>
                <a:lnTo>
                  <a:pt x="2472182" y="834136"/>
                </a:lnTo>
                <a:lnTo>
                  <a:pt x="2417191" y="810895"/>
                </a:lnTo>
                <a:lnTo>
                  <a:pt x="2360676" y="787273"/>
                </a:lnTo>
                <a:lnTo>
                  <a:pt x="2302764" y="763397"/>
                </a:lnTo>
                <a:lnTo>
                  <a:pt x="2243836" y="739394"/>
                </a:lnTo>
                <a:lnTo>
                  <a:pt x="2184527" y="715518"/>
                </a:lnTo>
                <a:lnTo>
                  <a:pt x="2105279" y="684149"/>
                </a:lnTo>
                <a:lnTo>
                  <a:pt x="2045843" y="660908"/>
                </a:lnTo>
                <a:lnTo>
                  <a:pt x="1987169" y="638302"/>
                </a:lnTo>
                <a:lnTo>
                  <a:pt x="1929384" y="616331"/>
                </a:lnTo>
                <a:lnTo>
                  <a:pt x="1872869" y="595122"/>
                </a:lnTo>
                <a:lnTo>
                  <a:pt x="1818259" y="574802"/>
                </a:lnTo>
                <a:lnTo>
                  <a:pt x="1765300" y="555498"/>
                </a:lnTo>
                <a:lnTo>
                  <a:pt x="1714119" y="536829"/>
                </a:lnTo>
                <a:lnTo>
                  <a:pt x="1664335" y="518795"/>
                </a:lnTo>
                <a:lnTo>
                  <a:pt x="1615313" y="501142"/>
                </a:lnTo>
                <a:lnTo>
                  <a:pt x="1565783" y="483362"/>
                </a:lnTo>
                <a:lnTo>
                  <a:pt x="1514983" y="465201"/>
                </a:lnTo>
                <a:lnTo>
                  <a:pt x="1462532" y="446659"/>
                </a:lnTo>
                <a:lnTo>
                  <a:pt x="1408176" y="427609"/>
                </a:lnTo>
                <a:lnTo>
                  <a:pt x="1351788" y="408051"/>
                </a:lnTo>
                <a:lnTo>
                  <a:pt x="1293749" y="388239"/>
                </a:lnTo>
                <a:lnTo>
                  <a:pt x="1234313" y="368173"/>
                </a:lnTo>
                <a:lnTo>
                  <a:pt x="1174115" y="348107"/>
                </a:lnTo>
                <a:lnTo>
                  <a:pt x="1113282" y="328295"/>
                </a:lnTo>
                <a:lnTo>
                  <a:pt x="1032002" y="302133"/>
                </a:lnTo>
                <a:lnTo>
                  <a:pt x="970788" y="282829"/>
                </a:lnTo>
                <a:lnTo>
                  <a:pt x="909066" y="263779"/>
                </a:lnTo>
                <a:lnTo>
                  <a:pt x="846074" y="244602"/>
                </a:lnTo>
                <a:lnTo>
                  <a:pt x="781431" y="225171"/>
                </a:lnTo>
                <a:lnTo>
                  <a:pt x="714248" y="205359"/>
                </a:lnTo>
                <a:lnTo>
                  <a:pt x="644398" y="184912"/>
                </a:lnTo>
                <a:lnTo>
                  <a:pt x="571627" y="163957"/>
                </a:lnTo>
                <a:lnTo>
                  <a:pt x="495935" y="142112"/>
                </a:lnTo>
                <a:lnTo>
                  <a:pt x="417576" y="119634"/>
                </a:lnTo>
                <a:lnTo>
                  <a:pt x="337820" y="96774"/>
                </a:lnTo>
                <a:lnTo>
                  <a:pt x="259715" y="74422"/>
                </a:lnTo>
                <a:lnTo>
                  <a:pt x="186944" y="53594"/>
                </a:lnTo>
                <a:lnTo>
                  <a:pt x="123444" y="35306"/>
                </a:lnTo>
                <a:lnTo>
                  <a:pt x="72517" y="20701"/>
                </a:lnTo>
                <a:lnTo>
                  <a:pt x="35687" y="10160"/>
                </a:lnTo>
                <a:lnTo>
                  <a:pt x="13081" y="3683"/>
                </a:lnTo>
                <a:lnTo>
                  <a:pt x="2540" y="635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6" name="bk object 636"/>
          <p:cNvSpPr/>
          <p:nvPr/>
        </p:nvSpPr>
        <p:spPr>
          <a:xfrm>
            <a:off x="3652011" y="1452499"/>
            <a:ext cx="5899785" cy="2694305"/>
          </a:xfrm>
          <a:custGeom>
            <a:avLst/>
            <a:gdLst/>
            <a:ahLst/>
            <a:cxnLst/>
            <a:rect l="l" t="t" r="r" b="b"/>
            <a:pathLst>
              <a:path w="5899784" h="2694304">
                <a:moveTo>
                  <a:pt x="5899404" y="2694178"/>
                </a:moveTo>
                <a:lnTo>
                  <a:pt x="5898388" y="2693542"/>
                </a:lnTo>
                <a:lnTo>
                  <a:pt x="5891911" y="2689225"/>
                </a:lnTo>
                <a:lnTo>
                  <a:pt x="5875909" y="2678429"/>
                </a:lnTo>
                <a:lnTo>
                  <a:pt x="5848095" y="2659506"/>
                </a:lnTo>
                <a:lnTo>
                  <a:pt x="5807837" y="2632329"/>
                </a:lnTo>
                <a:lnTo>
                  <a:pt x="5756274" y="2597530"/>
                </a:lnTo>
                <a:lnTo>
                  <a:pt x="5696204" y="2556891"/>
                </a:lnTo>
                <a:lnTo>
                  <a:pt x="5630926" y="2512695"/>
                </a:lnTo>
                <a:lnTo>
                  <a:pt x="5563870" y="2467355"/>
                </a:lnTo>
                <a:lnTo>
                  <a:pt x="5497576" y="2422652"/>
                </a:lnTo>
                <a:lnTo>
                  <a:pt x="5433695" y="2379345"/>
                </a:lnTo>
                <a:lnTo>
                  <a:pt x="5372099" y="2337942"/>
                </a:lnTo>
                <a:lnTo>
                  <a:pt x="5312918" y="2298446"/>
                </a:lnTo>
                <a:lnTo>
                  <a:pt x="5255895" y="2260473"/>
                </a:lnTo>
                <a:lnTo>
                  <a:pt x="5200777" y="2224151"/>
                </a:lnTo>
                <a:lnTo>
                  <a:pt x="5146929" y="2189099"/>
                </a:lnTo>
                <a:lnTo>
                  <a:pt x="5093970" y="2154809"/>
                </a:lnTo>
                <a:lnTo>
                  <a:pt x="5041138" y="2121154"/>
                </a:lnTo>
                <a:lnTo>
                  <a:pt x="4994020" y="2091436"/>
                </a:lnTo>
                <a:lnTo>
                  <a:pt x="4940935" y="2058289"/>
                </a:lnTo>
                <a:lnTo>
                  <a:pt x="4888103" y="2025523"/>
                </a:lnTo>
                <a:lnTo>
                  <a:pt x="4835652" y="1993391"/>
                </a:lnTo>
                <a:lnTo>
                  <a:pt x="4784090" y="1962023"/>
                </a:lnTo>
                <a:lnTo>
                  <a:pt x="4733797" y="1931797"/>
                </a:lnTo>
                <a:lnTo>
                  <a:pt x="4685030" y="1902840"/>
                </a:lnTo>
                <a:lnTo>
                  <a:pt x="4637913" y="1874901"/>
                </a:lnTo>
                <a:lnTo>
                  <a:pt x="4592320" y="1848230"/>
                </a:lnTo>
                <a:lnTo>
                  <a:pt x="4547870" y="1822196"/>
                </a:lnTo>
                <a:lnTo>
                  <a:pt x="4503801" y="1796541"/>
                </a:lnTo>
                <a:lnTo>
                  <a:pt x="4459223" y="1770506"/>
                </a:lnTo>
                <a:lnTo>
                  <a:pt x="4413249" y="1743964"/>
                </a:lnTo>
                <a:lnTo>
                  <a:pt x="4365624" y="1716531"/>
                </a:lnTo>
                <a:lnTo>
                  <a:pt x="4316095" y="1688211"/>
                </a:lnTo>
                <a:lnTo>
                  <a:pt x="4264787" y="1659254"/>
                </a:lnTo>
                <a:lnTo>
                  <a:pt x="4212082" y="1629790"/>
                </a:lnTo>
                <a:lnTo>
                  <a:pt x="4158234" y="1599946"/>
                </a:lnTo>
                <a:lnTo>
                  <a:pt x="4103623" y="1569974"/>
                </a:lnTo>
                <a:lnTo>
                  <a:pt x="4054729" y="1543558"/>
                </a:lnTo>
                <a:lnTo>
                  <a:pt x="3999611" y="1513966"/>
                </a:lnTo>
                <a:lnTo>
                  <a:pt x="3944619" y="1484756"/>
                </a:lnTo>
                <a:lnTo>
                  <a:pt x="3890264" y="1456181"/>
                </a:lnTo>
                <a:lnTo>
                  <a:pt x="3836669" y="1428368"/>
                </a:lnTo>
                <a:lnTo>
                  <a:pt x="3784599" y="1401572"/>
                </a:lnTo>
                <a:lnTo>
                  <a:pt x="3733927" y="1375790"/>
                </a:lnTo>
                <a:lnTo>
                  <a:pt x="3685032" y="1351152"/>
                </a:lnTo>
                <a:lnTo>
                  <a:pt x="3637788" y="1327530"/>
                </a:lnTo>
                <a:lnTo>
                  <a:pt x="3591687" y="1304543"/>
                </a:lnTo>
                <a:lnTo>
                  <a:pt x="3545966" y="1281811"/>
                </a:lnTo>
                <a:lnTo>
                  <a:pt x="3499739" y="1258824"/>
                </a:lnTo>
                <a:lnTo>
                  <a:pt x="3452241" y="1235328"/>
                </a:lnTo>
                <a:lnTo>
                  <a:pt x="3402838" y="1211199"/>
                </a:lnTo>
                <a:lnTo>
                  <a:pt x="3351530" y="1186306"/>
                </a:lnTo>
                <a:lnTo>
                  <a:pt x="3298570" y="1160779"/>
                </a:lnTo>
                <a:lnTo>
                  <a:pt x="3243961" y="1134745"/>
                </a:lnTo>
                <a:lnTo>
                  <a:pt x="3188208" y="1108583"/>
                </a:lnTo>
                <a:lnTo>
                  <a:pt x="3131692" y="1082421"/>
                </a:lnTo>
                <a:lnTo>
                  <a:pt x="3081146" y="1059179"/>
                </a:lnTo>
                <a:lnTo>
                  <a:pt x="3024251" y="1033272"/>
                </a:lnTo>
                <a:lnTo>
                  <a:pt x="2967482" y="1007872"/>
                </a:lnTo>
                <a:lnTo>
                  <a:pt x="2911220" y="982979"/>
                </a:lnTo>
                <a:lnTo>
                  <a:pt x="2855976" y="958850"/>
                </a:lnTo>
                <a:lnTo>
                  <a:pt x="2802128" y="935481"/>
                </a:lnTo>
                <a:lnTo>
                  <a:pt x="2749930" y="913129"/>
                </a:lnTo>
                <a:lnTo>
                  <a:pt x="2699512" y="891793"/>
                </a:lnTo>
                <a:lnTo>
                  <a:pt x="2650743" y="871347"/>
                </a:lnTo>
                <a:lnTo>
                  <a:pt x="2603246" y="851408"/>
                </a:lnTo>
                <a:lnTo>
                  <a:pt x="2556255" y="831850"/>
                </a:lnTo>
                <a:lnTo>
                  <a:pt x="2508504" y="812038"/>
                </a:lnTo>
                <a:lnTo>
                  <a:pt x="2459482" y="791717"/>
                </a:lnTo>
                <a:lnTo>
                  <a:pt x="2408682" y="770889"/>
                </a:lnTo>
                <a:lnTo>
                  <a:pt x="2355850" y="749426"/>
                </a:lnTo>
                <a:lnTo>
                  <a:pt x="2301240" y="727455"/>
                </a:lnTo>
                <a:lnTo>
                  <a:pt x="2244979" y="705230"/>
                </a:lnTo>
                <a:lnTo>
                  <a:pt x="2187702" y="682751"/>
                </a:lnTo>
                <a:lnTo>
                  <a:pt x="2129536" y="660400"/>
                </a:lnTo>
                <a:lnTo>
                  <a:pt x="2077592" y="640588"/>
                </a:lnTo>
                <a:lnTo>
                  <a:pt x="2019046" y="618616"/>
                </a:lnTo>
                <a:lnTo>
                  <a:pt x="1960752" y="596900"/>
                </a:lnTo>
                <a:lnTo>
                  <a:pt x="1902967" y="575817"/>
                </a:lnTo>
                <a:lnTo>
                  <a:pt x="1846326" y="555371"/>
                </a:lnTo>
                <a:lnTo>
                  <a:pt x="1790953" y="535686"/>
                </a:lnTo>
                <a:lnTo>
                  <a:pt x="1737487" y="516889"/>
                </a:lnTo>
                <a:lnTo>
                  <a:pt x="1685671" y="498855"/>
                </a:lnTo>
                <a:lnTo>
                  <a:pt x="1635760" y="481711"/>
                </a:lnTo>
                <a:lnTo>
                  <a:pt x="1586991" y="465074"/>
                </a:lnTo>
                <a:lnTo>
                  <a:pt x="1538732" y="448563"/>
                </a:lnTo>
                <a:lnTo>
                  <a:pt x="1489837" y="431926"/>
                </a:lnTo>
                <a:lnTo>
                  <a:pt x="1439545" y="414909"/>
                </a:lnTo>
                <a:lnTo>
                  <a:pt x="1387475" y="397510"/>
                </a:lnTo>
                <a:lnTo>
                  <a:pt x="1333373" y="379602"/>
                </a:lnTo>
                <a:lnTo>
                  <a:pt x="1277365" y="361441"/>
                </a:lnTo>
                <a:lnTo>
                  <a:pt x="1219835" y="342900"/>
                </a:lnTo>
                <a:lnTo>
                  <a:pt x="1161034" y="324358"/>
                </a:lnTo>
                <a:lnTo>
                  <a:pt x="1101598" y="305815"/>
                </a:lnTo>
                <a:lnTo>
                  <a:pt x="1048512" y="289560"/>
                </a:lnTo>
                <a:lnTo>
                  <a:pt x="988567" y="271399"/>
                </a:lnTo>
                <a:lnTo>
                  <a:pt x="928497" y="253618"/>
                </a:lnTo>
                <a:lnTo>
                  <a:pt x="867790" y="235965"/>
                </a:lnTo>
                <a:lnTo>
                  <a:pt x="805814" y="218312"/>
                </a:lnTo>
                <a:lnTo>
                  <a:pt x="742061" y="200278"/>
                </a:lnTo>
                <a:lnTo>
                  <a:pt x="675893" y="181990"/>
                </a:lnTo>
                <a:lnTo>
                  <a:pt x="606805" y="163195"/>
                </a:lnTo>
                <a:lnTo>
                  <a:pt x="534924" y="143637"/>
                </a:lnTo>
                <a:lnTo>
                  <a:pt x="460121" y="123571"/>
                </a:lnTo>
                <a:lnTo>
                  <a:pt x="382650" y="102742"/>
                </a:lnTo>
                <a:lnTo>
                  <a:pt x="304418" y="81787"/>
                </a:lnTo>
                <a:lnTo>
                  <a:pt x="228853" y="61467"/>
                </a:lnTo>
                <a:lnTo>
                  <a:pt x="159638" y="42925"/>
                </a:lnTo>
                <a:lnTo>
                  <a:pt x="100964" y="27177"/>
                </a:lnTo>
                <a:lnTo>
                  <a:pt x="55499" y="14986"/>
                </a:lnTo>
                <a:lnTo>
                  <a:pt x="24637" y="6603"/>
                </a:lnTo>
                <a:lnTo>
                  <a:pt x="7492" y="2031"/>
                </a:lnTo>
                <a:lnTo>
                  <a:pt x="888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7" name="bk object 637"/>
          <p:cNvSpPr/>
          <p:nvPr/>
        </p:nvSpPr>
        <p:spPr>
          <a:xfrm>
            <a:off x="3884295" y="1684782"/>
            <a:ext cx="5667375" cy="2461895"/>
          </a:xfrm>
          <a:custGeom>
            <a:avLst/>
            <a:gdLst/>
            <a:ahLst/>
            <a:cxnLst/>
            <a:rect l="l" t="t" r="r" b="b"/>
            <a:pathLst>
              <a:path w="5667375" h="2461895">
                <a:moveTo>
                  <a:pt x="5667121" y="2461894"/>
                </a:moveTo>
                <a:lnTo>
                  <a:pt x="5614288" y="2427731"/>
                </a:lnTo>
                <a:lnTo>
                  <a:pt x="5573268" y="2400934"/>
                </a:lnTo>
                <a:lnTo>
                  <a:pt x="5521071" y="2367026"/>
                </a:lnTo>
                <a:lnTo>
                  <a:pt x="5460619" y="2327909"/>
                </a:lnTo>
                <a:lnTo>
                  <a:pt x="5395595" y="2285618"/>
                </a:lnTo>
                <a:lnTo>
                  <a:pt x="5329174" y="2242566"/>
                </a:lnTo>
                <a:lnTo>
                  <a:pt x="5264277" y="2200402"/>
                </a:lnTo>
                <a:lnTo>
                  <a:pt x="5201665" y="2159762"/>
                </a:lnTo>
                <a:lnTo>
                  <a:pt x="5141468" y="2121027"/>
                </a:lnTo>
                <a:lnTo>
                  <a:pt x="5083683" y="2083942"/>
                </a:lnTo>
                <a:lnTo>
                  <a:pt x="5028057" y="2048509"/>
                </a:lnTo>
                <a:lnTo>
                  <a:pt x="4974082" y="2014473"/>
                </a:lnTo>
                <a:lnTo>
                  <a:pt x="4921377" y="1981580"/>
                </a:lnTo>
                <a:lnTo>
                  <a:pt x="4869053" y="1949450"/>
                </a:lnTo>
                <a:lnTo>
                  <a:pt x="4816983" y="1917572"/>
                </a:lnTo>
                <a:lnTo>
                  <a:pt x="4741672" y="1872360"/>
                </a:lnTo>
                <a:lnTo>
                  <a:pt x="4689475" y="1841372"/>
                </a:lnTo>
                <a:lnTo>
                  <a:pt x="4637785" y="1811019"/>
                </a:lnTo>
                <a:lnTo>
                  <a:pt x="4586985" y="1781428"/>
                </a:lnTo>
                <a:lnTo>
                  <a:pt x="4537456" y="1752980"/>
                </a:lnTo>
                <a:lnTo>
                  <a:pt x="4489577" y="1725676"/>
                </a:lnTo>
                <a:lnTo>
                  <a:pt x="4443349" y="1699514"/>
                </a:lnTo>
                <a:lnTo>
                  <a:pt x="4398645" y="1674494"/>
                </a:lnTo>
                <a:lnTo>
                  <a:pt x="4354830" y="1649983"/>
                </a:lnTo>
                <a:lnTo>
                  <a:pt x="4311396" y="1625727"/>
                </a:lnTo>
                <a:lnTo>
                  <a:pt x="4267073" y="1600962"/>
                </a:lnTo>
                <a:lnTo>
                  <a:pt x="4221353" y="1575689"/>
                </a:lnTo>
                <a:lnTo>
                  <a:pt x="4173854" y="1549527"/>
                </a:lnTo>
                <a:lnTo>
                  <a:pt x="4124325" y="1522602"/>
                </a:lnTo>
                <a:lnTo>
                  <a:pt x="4073271" y="1495043"/>
                </a:lnTo>
                <a:lnTo>
                  <a:pt x="4020820" y="1467103"/>
                </a:lnTo>
                <a:lnTo>
                  <a:pt x="3967353" y="1438909"/>
                </a:lnTo>
                <a:lnTo>
                  <a:pt x="3913251" y="1410715"/>
                </a:lnTo>
                <a:lnTo>
                  <a:pt x="3835273" y="1370583"/>
                </a:lnTo>
                <a:lnTo>
                  <a:pt x="3781171" y="1343152"/>
                </a:lnTo>
                <a:lnTo>
                  <a:pt x="3727577" y="1316354"/>
                </a:lnTo>
                <a:lnTo>
                  <a:pt x="3674872" y="1290192"/>
                </a:lnTo>
                <a:lnTo>
                  <a:pt x="3623690" y="1265173"/>
                </a:lnTo>
                <a:lnTo>
                  <a:pt x="3574033" y="1241043"/>
                </a:lnTo>
                <a:lnTo>
                  <a:pt x="3526154" y="1218056"/>
                </a:lnTo>
                <a:lnTo>
                  <a:pt x="3479927" y="1195958"/>
                </a:lnTo>
                <a:lnTo>
                  <a:pt x="3434587" y="1174368"/>
                </a:lnTo>
                <a:lnTo>
                  <a:pt x="3389629" y="1153032"/>
                </a:lnTo>
                <a:lnTo>
                  <a:pt x="3343782" y="1131442"/>
                </a:lnTo>
                <a:lnTo>
                  <a:pt x="3296411" y="1109217"/>
                </a:lnTo>
                <a:lnTo>
                  <a:pt x="3247262" y="1086230"/>
                </a:lnTo>
                <a:lnTo>
                  <a:pt x="3196208" y="1062735"/>
                </a:lnTo>
                <a:lnTo>
                  <a:pt x="3143377" y="1038605"/>
                </a:lnTo>
                <a:lnTo>
                  <a:pt x="3089148" y="1014094"/>
                </a:lnTo>
                <a:lnTo>
                  <a:pt x="3033903" y="989583"/>
                </a:lnTo>
                <a:lnTo>
                  <a:pt x="2978150" y="964945"/>
                </a:lnTo>
                <a:lnTo>
                  <a:pt x="2897631" y="930147"/>
                </a:lnTo>
                <a:lnTo>
                  <a:pt x="2841752" y="906398"/>
                </a:lnTo>
                <a:lnTo>
                  <a:pt x="2786506" y="883157"/>
                </a:lnTo>
                <a:lnTo>
                  <a:pt x="2732278" y="860678"/>
                </a:lnTo>
                <a:lnTo>
                  <a:pt x="2679446" y="838962"/>
                </a:lnTo>
                <a:lnTo>
                  <a:pt x="2628391" y="818260"/>
                </a:lnTo>
                <a:lnTo>
                  <a:pt x="2579116" y="798448"/>
                </a:lnTo>
                <a:lnTo>
                  <a:pt x="2531364" y="779526"/>
                </a:lnTo>
                <a:lnTo>
                  <a:pt x="2484881" y="760983"/>
                </a:lnTo>
                <a:lnTo>
                  <a:pt x="2438527" y="742695"/>
                </a:lnTo>
                <a:lnTo>
                  <a:pt x="2391282" y="724153"/>
                </a:lnTo>
                <a:lnTo>
                  <a:pt x="2342641" y="705103"/>
                </a:lnTo>
                <a:lnTo>
                  <a:pt x="2291968" y="685418"/>
                </a:lnTo>
                <a:lnTo>
                  <a:pt x="2239517" y="665352"/>
                </a:lnTo>
                <a:lnTo>
                  <a:pt x="2185162" y="644778"/>
                </a:lnTo>
                <a:lnTo>
                  <a:pt x="2129408" y="624077"/>
                </a:lnTo>
                <a:lnTo>
                  <a:pt x="2072766" y="603122"/>
                </a:lnTo>
                <a:lnTo>
                  <a:pt x="2015363" y="582421"/>
                </a:lnTo>
                <a:lnTo>
                  <a:pt x="1932813" y="552957"/>
                </a:lnTo>
                <a:lnTo>
                  <a:pt x="1875535" y="532891"/>
                </a:lnTo>
                <a:lnTo>
                  <a:pt x="1818766" y="513460"/>
                </a:lnTo>
                <a:lnTo>
                  <a:pt x="1763140" y="494538"/>
                </a:lnTo>
                <a:lnTo>
                  <a:pt x="1709039" y="476376"/>
                </a:lnTo>
                <a:lnTo>
                  <a:pt x="1656714" y="459104"/>
                </a:lnTo>
                <a:lnTo>
                  <a:pt x="1606168" y="442721"/>
                </a:lnTo>
                <a:lnTo>
                  <a:pt x="1557401" y="426846"/>
                </a:lnTo>
                <a:lnTo>
                  <a:pt x="1509649" y="411606"/>
                </a:lnTo>
                <a:lnTo>
                  <a:pt x="1462151" y="396366"/>
                </a:lnTo>
                <a:lnTo>
                  <a:pt x="1413890" y="381000"/>
                </a:lnTo>
                <a:lnTo>
                  <a:pt x="1364106" y="365251"/>
                </a:lnTo>
                <a:lnTo>
                  <a:pt x="1312290" y="348995"/>
                </a:lnTo>
                <a:lnTo>
                  <a:pt x="1258569" y="332358"/>
                </a:lnTo>
                <a:lnTo>
                  <a:pt x="1202943" y="315594"/>
                </a:lnTo>
                <a:lnTo>
                  <a:pt x="1145920" y="298450"/>
                </a:lnTo>
                <a:lnTo>
                  <a:pt x="1088008" y="281431"/>
                </a:lnTo>
                <a:lnTo>
                  <a:pt x="1029462" y="264540"/>
                </a:lnTo>
                <a:lnTo>
                  <a:pt x="945006" y="240664"/>
                </a:lnTo>
                <a:lnTo>
                  <a:pt x="886078" y="224408"/>
                </a:lnTo>
                <a:lnTo>
                  <a:pt x="826388" y="208279"/>
                </a:lnTo>
                <a:lnTo>
                  <a:pt x="765555" y="192023"/>
                </a:lnTo>
                <a:lnTo>
                  <a:pt x="702690" y="175640"/>
                </a:lnTo>
                <a:lnTo>
                  <a:pt x="637413" y="159003"/>
                </a:lnTo>
                <a:lnTo>
                  <a:pt x="569340" y="141731"/>
                </a:lnTo>
                <a:lnTo>
                  <a:pt x="498220" y="123951"/>
                </a:lnTo>
                <a:lnTo>
                  <a:pt x="424179" y="105537"/>
                </a:lnTo>
                <a:lnTo>
                  <a:pt x="347852" y="86487"/>
                </a:lnTo>
                <a:lnTo>
                  <a:pt x="271525" y="67563"/>
                </a:lnTo>
                <a:lnTo>
                  <a:pt x="198754" y="49402"/>
                </a:lnTo>
                <a:lnTo>
                  <a:pt x="133730" y="33273"/>
                </a:lnTo>
                <a:lnTo>
                  <a:pt x="80137" y="19938"/>
                </a:lnTo>
                <a:lnTo>
                  <a:pt x="40639" y="10159"/>
                </a:lnTo>
                <a:lnTo>
                  <a:pt x="15747" y="3937"/>
                </a:lnTo>
                <a:lnTo>
                  <a:pt x="3428" y="888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8" name="bk object 638"/>
          <p:cNvSpPr/>
          <p:nvPr/>
        </p:nvSpPr>
        <p:spPr>
          <a:xfrm>
            <a:off x="4116578" y="1917064"/>
            <a:ext cx="5434965" cy="2230120"/>
          </a:xfrm>
          <a:custGeom>
            <a:avLst/>
            <a:gdLst/>
            <a:ahLst/>
            <a:cxnLst/>
            <a:rect l="l" t="t" r="r" b="b"/>
            <a:pathLst>
              <a:path w="5434965" h="2230120">
                <a:moveTo>
                  <a:pt x="5434838" y="2229612"/>
                </a:moveTo>
                <a:lnTo>
                  <a:pt x="5433695" y="2228977"/>
                </a:lnTo>
                <a:lnTo>
                  <a:pt x="5426837" y="2224659"/>
                </a:lnTo>
                <a:lnTo>
                  <a:pt x="5409819" y="2214118"/>
                </a:lnTo>
                <a:lnTo>
                  <a:pt x="5380482" y="2195957"/>
                </a:lnTo>
                <a:lnTo>
                  <a:pt x="5338445" y="2169922"/>
                </a:lnTo>
                <a:lnTo>
                  <a:pt x="5285613" y="2137029"/>
                </a:lnTo>
                <a:lnTo>
                  <a:pt x="5224907" y="2099437"/>
                </a:lnTo>
                <a:lnTo>
                  <a:pt x="5160137" y="2059177"/>
                </a:lnTo>
                <a:lnTo>
                  <a:pt x="5094732" y="2018664"/>
                </a:lnTo>
                <a:lnTo>
                  <a:pt x="5031105" y="1979168"/>
                </a:lnTo>
                <a:lnTo>
                  <a:pt x="4970018" y="1941322"/>
                </a:lnTo>
                <a:lnTo>
                  <a:pt x="4911217" y="1905127"/>
                </a:lnTo>
                <a:lnTo>
                  <a:pt x="4854829" y="1870710"/>
                </a:lnTo>
                <a:lnTo>
                  <a:pt x="4800600" y="1837817"/>
                </a:lnTo>
                <a:lnTo>
                  <a:pt x="4747768" y="1806194"/>
                </a:lnTo>
                <a:lnTo>
                  <a:pt x="4695952" y="1775460"/>
                </a:lnTo>
                <a:lnTo>
                  <a:pt x="4644517" y="1745234"/>
                </a:lnTo>
                <a:lnTo>
                  <a:pt x="4594098" y="1716151"/>
                </a:lnTo>
                <a:lnTo>
                  <a:pt x="4542408" y="1686560"/>
                </a:lnTo>
                <a:lnTo>
                  <a:pt x="4490847" y="1657350"/>
                </a:lnTo>
                <a:lnTo>
                  <a:pt x="4439920" y="1628902"/>
                </a:lnTo>
                <a:lnTo>
                  <a:pt x="4389882" y="1601215"/>
                </a:lnTo>
                <a:lnTo>
                  <a:pt x="4341241" y="1574546"/>
                </a:lnTo>
                <a:lnTo>
                  <a:pt x="4294251" y="1549019"/>
                </a:lnTo>
                <a:lnTo>
                  <a:pt x="4248912" y="1524635"/>
                </a:lnTo>
                <a:lnTo>
                  <a:pt x="4205097" y="1501267"/>
                </a:lnTo>
                <a:lnTo>
                  <a:pt x="4162044" y="1478280"/>
                </a:lnTo>
                <a:lnTo>
                  <a:pt x="4118991" y="1455420"/>
                </a:lnTo>
                <a:lnTo>
                  <a:pt x="4075049" y="1432179"/>
                </a:lnTo>
                <a:lnTo>
                  <a:pt x="4029455" y="1408176"/>
                </a:lnTo>
                <a:lnTo>
                  <a:pt x="3981957" y="1383411"/>
                </a:lnTo>
                <a:lnTo>
                  <a:pt x="3932681" y="1357884"/>
                </a:lnTo>
                <a:lnTo>
                  <a:pt x="3881754" y="1331976"/>
                </a:lnTo>
                <a:lnTo>
                  <a:pt x="3829557" y="1305560"/>
                </a:lnTo>
                <a:lnTo>
                  <a:pt x="3776599" y="1279144"/>
                </a:lnTo>
                <a:lnTo>
                  <a:pt x="3724529" y="1253489"/>
                </a:lnTo>
                <a:lnTo>
                  <a:pt x="3671062" y="1227327"/>
                </a:lnTo>
                <a:lnTo>
                  <a:pt x="3617722" y="1201674"/>
                </a:lnTo>
                <a:lnTo>
                  <a:pt x="3564890" y="1176655"/>
                </a:lnTo>
                <a:lnTo>
                  <a:pt x="3513201" y="1152398"/>
                </a:lnTo>
                <a:lnTo>
                  <a:pt x="3462908" y="1129030"/>
                </a:lnTo>
                <a:lnTo>
                  <a:pt x="3414268" y="1106677"/>
                </a:lnTo>
                <a:lnTo>
                  <a:pt x="3367404" y="1085342"/>
                </a:lnTo>
                <a:lnTo>
                  <a:pt x="3322066" y="1064895"/>
                </a:lnTo>
                <a:lnTo>
                  <a:pt x="3277743" y="1044829"/>
                </a:lnTo>
                <a:lnTo>
                  <a:pt x="3233293" y="1024889"/>
                </a:lnTo>
                <a:lnTo>
                  <a:pt x="3187827" y="1004570"/>
                </a:lnTo>
                <a:lnTo>
                  <a:pt x="3140710" y="983614"/>
                </a:lnTo>
                <a:lnTo>
                  <a:pt x="3091688" y="962151"/>
                </a:lnTo>
                <a:lnTo>
                  <a:pt x="3040888" y="939926"/>
                </a:lnTo>
                <a:lnTo>
                  <a:pt x="2988310" y="917448"/>
                </a:lnTo>
                <a:lnTo>
                  <a:pt x="2934589" y="894588"/>
                </a:lnTo>
                <a:lnTo>
                  <a:pt x="2879979" y="871727"/>
                </a:lnTo>
                <a:lnTo>
                  <a:pt x="2826257" y="849502"/>
                </a:lnTo>
                <a:lnTo>
                  <a:pt x="2771140" y="827024"/>
                </a:lnTo>
                <a:lnTo>
                  <a:pt x="2716149" y="805052"/>
                </a:lnTo>
                <a:lnTo>
                  <a:pt x="2661920" y="783463"/>
                </a:lnTo>
                <a:lnTo>
                  <a:pt x="2608706" y="762762"/>
                </a:lnTo>
                <a:lnTo>
                  <a:pt x="2556891" y="742696"/>
                </a:lnTo>
                <a:lnTo>
                  <a:pt x="2506979" y="723646"/>
                </a:lnTo>
                <a:lnTo>
                  <a:pt x="2458847" y="705485"/>
                </a:lnTo>
                <a:lnTo>
                  <a:pt x="2412238" y="688086"/>
                </a:lnTo>
                <a:lnTo>
                  <a:pt x="2366518" y="671068"/>
                </a:lnTo>
                <a:lnTo>
                  <a:pt x="2320925" y="654176"/>
                </a:lnTo>
                <a:lnTo>
                  <a:pt x="2274189" y="636905"/>
                </a:lnTo>
                <a:lnTo>
                  <a:pt x="2225802" y="619125"/>
                </a:lnTo>
                <a:lnTo>
                  <a:pt x="2175510" y="600837"/>
                </a:lnTo>
                <a:lnTo>
                  <a:pt x="2123186" y="582168"/>
                </a:lnTo>
                <a:lnTo>
                  <a:pt x="2069338" y="563118"/>
                </a:lnTo>
                <a:lnTo>
                  <a:pt x="2014093" y="543940"/>
                </a:lnTo>
                <a:lnTo>
                  <a:pt x="1958086" y="524763"/>
                </a:lnTo>
                <a:lnTo>
                  <a:pt x="1903095" y="506222"/>
                </a:lnTo>
                <a:lnTo>
                  <a:pt x="1846580" y="487425"/>
                </a:lnTo>
                <a:lnTo>
                  <a:pt x="1790319" y="469011"/>
                </a:lnTo>
                <a:lnTo>
                  <a:pt x="1734693" y="451231"/>
                </a:lnTo>
                <a:lnTo>
                  <a:pt x="1680210" y="433959"/>
                </a:lnTo>
                <a:lnTo>
                  <a:pt x="1627251" y="417449"/>
                </a:lnTo>
                <a:lnTo>
                  <a:pt x="1576197" y="401827"/>
                </a:lnTo>
                <a:lnTo>
                  <a:pt x="1526921" y="386842"/>
                </a:lnTo>
                <a:lnTo>
                  <a:pt x="1479296" y="372618"/>
                </a:lnTo>
                <a:lnTo>
                  <a:pt x="1432560" y="358648"/>
                </a:lnTo>
                <a:lnTo>
                  <a:pt x="1385951" y="344805"/>
                </a:lnTo>
                <a:lnTo>
                  <a:pt x="1338199" y="330581"/>
                </a:lnTo>
                <a:lnTo>
                  <a:pt x="1288669" y="316102"/>
                </a:lnTo>
                <a:lnTo>
                  <a:pt x="1237234" y="301244"/>
                </a:lnTo>
                <a:lnTo>
                  <a:pt x="1183894" y="286131"/>
                </a:lnTo>
                <a:lnTo>
                  <a:pt x="1128776" y="270637"/>
                </a:lnTo>
                <a:lnTo>
                  <a:pt x="1072514" y="255143"/>
                </a:lnTo>
                <a:lnTo>
                  <a:pt x="1015364" y="239775"/>
                </a:lnTo>
                <a:lnTo>
                  <a:pt x="959231" y="224917"/>
                </a:lnTo>
                <a:lnTo>
                  <a:pt x="901573" y="209931"/>
                </a:lnTo>
                <a:lnTo>
                  <a:pt x="843661" y="195199"/>
                </a:lnTo>
                <a:lnTo>
                  <a:pt x="785241" y="180721"/>
                </a:lnTo>
                <a:lnTo>
                  <a:pt x="725297" y="166115"/>
                </a:lnTo>
                <a:lnTo>
                  <a:pt x="663575" y="151384"/>
                </a:lnTo>
                <a:lnTo>
                  <a:pt x="599186" y="136398"/>
                </a:lnTo>
                <a:lnTo>
                  <a:pt x="531876" y="120904"/>
                </a:lnTo>
                <a:lnTo>
                  <a:pt x="461645" y="104775"/>
                </a:lnTo>
                <a:lnTo>
                  <a:pt x="388620" y="88264"/>
                </a:lnTo>
                <a:lnTo>
                  <a:pt x="313563" y="71120"/>
                </a:lnTo>
                <a:lnTo>
                  <a:pt x="239268" y="54356"/>
                </a:lnTo>
                <a:lnTo>
                  <a:pt x="169799" y="38481"/>
                </a:lnTo>
                <a:lnTo>
                  <a:pt x="109347" y="24764"/>
                </a:lnTo>
                <a:lnTo>
                  <a:pt x="61468" y="13970"/>
                </a:lnTo>
                <a:lnTo>
                  <a:pt x="28067" y="6350"/>
                </a:lnTo>
                <a:lnTo>
                  <a:pt x="8889" y="2032"/>
                </a:lnTo>
                <a:lnTo>
                  <a:pt x="1143" y="25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9" name="bk object 639"/>
          <p:cNvSpPr/>
          <p:nvPr/>
        </p:nvSpPr>
        <p:spPr>
          <a:xfrm>
            <a:off x="4348860" y="2149348"/>
            <a:ext cx="5202555" cy="1997710"/>
          </a:xfrm>
          <a:custGeom>
            <a:avLst/>
            <a:gdLst/>
            <a:ahLst/>
            <a:cxnLst/>
            <a:rect l="l" t="t" r="r" b="b"/>
            <a:pathLst>
              <a:path w="5202555" h="1997710">
                <a:moveTo>
                  <a:pt x="5202555" y="1997328"/>
                </a:moveTo>
                <a:lnTo>
                  <a:pt x="5201412" y="1996693"/>
                </a:lnTo>
                <a:lnTo>
                  <a:pt x="5194172" y="1992502"/>
                </a:lnTo>
                <a:lnTo>
                  <a:pt x="5176646" y="1982089"/>
                </a:lnTo>
                <a:lnTo>
                  <a:pt x="5146547" y="1964309"/>
                </a:lnTo>
                <a:lnTo>
                  <a:pt x="5103621" y="1939036"/>
                </a:lnTo>
                <a:lnTo>
                  <a:pt x="5050155" y="1907539"/>
                </a:lnTo>
                <a:lnTo>
                  <a:pt x="4989195" y="1871599"/>
                </a:lnTo>
                <a:lnTo>
                  <a:pt x="4924933" y="1833752"/>
                </a:lnTo>
                <a:lnTo>
                  <a:pt x="4860544" y="1795779"/>
                </a:lnTo>
                <a:lnTo>
                  <a:pt x="4798314" y="1759077"/>
                </a:lnTo>
                <a:lnTo>
                  <a:pt x="4738623" y="1724025"/>
                </a:lnTo>
                <a:lnTo>
                  <a:pt x="4681346" y="1690624"/>
                </a:lnTo>
                <a:lnTo>
                  <a:pt x="4626483" y="1658874"/>
                </a:lnTo>
                <a:lnTo>
                  <a:pt x="4573396" y="1628521"/>
                </a:lnTo>
                <a:lnTo>
                  <a:pt x="4521835" y="1599184"/>
                </a:lnTo>
                <a:lnTo>
                  <a:pt x="4470781" y="1570736"/>
                </a:lnTo>
                <a:lnTo>
                  <a:pt x="4420108" y="1542668"/>
                </a:lnTo>
                <a:lnTo>
                  <a:pt x="4343145" y="1500759"/>
                </a:lnTo>
                <a:lnTo>
                  <a:pt x="4292345" y="1473580"/>
                </a:lnTo>
                <a:lnTo>
                  <a:pt x="4242054" y="1447038"/>
                </a:lnTo>
                <a:lnTo>
                  <a:pt x="4192905" y="1421256"/>
                </a:lnTo>
                <a:lnTo>
                  <a:pt x="4145153" y="1396491"/>
                </a:lnTo>
                <a:lnTo>
                  <a:pt x="4099052" y="1372869"/>
                </a:lnTo>
                <a:lnTo>
                  <a:pt x="4054602" y="1350264"/>
                </a:lnTo>
                <a:lnTo>
                  <a:pt x="4011675" y="1328547"/>
                </a:lnTo>
                <a:lnTo>
                  <a:pt x="3969385" y="1307338"/>
                </a:lnTo>
                <a:lnTo>
                  <a:pt x="3926840" y="1285875"/>
                </a:lnTo>
                <a:lnTo>
                  <a:pt x="3883024" y="1264030"/>
                </a:lnTo>
                <a:lnTo>
                  <a:pt x="3837559" y="1241425"/>
                </a:lnTo>
                <a:lnTo>
                  <a:pt x="3790188" y="1218184"/>
                </a:lnTo>
                <a:lnTo>
                  <a:pt x="3740912" y="1194307"/>
                </a:lnTo>
                <a:lnTo>
                  <a:pt x="3690366" y="1169924"/>
                </a:lnTo>
                <a:lnTo>
                  <a:pt x="3638549" y="1145413"/>
                </a:lnTo>
                <a:lnTo>
                  <a:pt x="3586225" y="1120775"/>
                </a:lnTo>
                <a:lnTo>
                  <a:pt x="3559429" y="1108455"/>
                </a:lnTo>
                <a:lnTo>
                  <a:pt x="3506723" y="1084199"/>
                </a:lnTo>
                <a:lnTo>
                  <a:pt x="3454272" y="1060450"/>
                </a:lnTo>
                <a:lnTo>
                  <a:pt x="3402330" y="1037209"/>
                </a:lnTo>
                <a:lnTo>
                  <a:pt x="3351657" y="1014856"/>
                </a:lnTo>
                <a:lnTo>
                  <a:pt x="3302254" y="993266"/>
                </a:lnTo>
                <a:lnTo>
                  <a:pt x="3254756" y="972819"/>
                </a:lnTo>
                <a:lnTo>
                  <a:pt x="3208909" y="953135"/>
                </a:lnTo>
                <a:lnTo>
                  <a:pt x="3164586" y="934338"/>
                </a:lnTo>
                <a:lnTo>
                  <a:pt x="3121024" y="915924"/>
                </a:lnTo>
                <a:lnTo>
                  <a:pt x="3077083" y="897381"/>
                </a:lnTo>
                <a:lnTo>
                  <a:pt x="3031997" y="878459"/>
                </a:lnTo>
                <a:lnTo>
                  <a:pt x="2985135" y="859027"/>
                </a:lnTo>
                <a:lnTo>
                  <a:pt x="2936240" y="838962"/>
                </a:lnTo>
                <a:lnTo>
                  <a:pt x="2885566" y="818388"/>
                </a:lnTo>
                <a:lnTo>
                  <a:pt x="2833369" y="797432"/>
                </a:lnTo>
                <a:lnTo>
                  <a:pt x="2780157" y="776351"/>
                </a:lnTo>
                <a:lnTo>
                  <a:pt x="2726309" y="755396"/>
                </a:lnTo>
                <a:lnTo>
                  <a:pt x="2644520" y="724026"/>
                </a:lnTo>
                <a:lnTo>
                  <a:pt x="2590672" y="703834"/>
                </a:lnTo>
                <a:lnTo>
                  <a:pt x="2537333" y="684149"/>
                </a:lnTo>
                <a:lnTo>
                  <a:pt x="2485136" y="665099"/>
                </a:lnTo>
                <a:lnTo>
                  <a:pt x="2434590" y="646938"/>
                </a:lnTo>
                <a:lnTo>
                  <a:pt x="2385694" y="629665"/>
                </a:lnTo>
                <a:lnTo>
                  <a:pt x="2338705" y="613155"/>
                </a:lnTo>
                <a:lnTo>
                  <a:pt x="2293239" y="597280"/>
                </a:lnTo>
                <a:lnTo>
                  <a:pt x="2248408" y="581787"/>
                </a:lnTo>
                <a:lnTo>
                  <a:pt x="2203449" y="566292"/>
                </a:lnTo>
                <a:lnTo>
                  <a:pt x="2157221" y="550290"/>
                </a:lnTo>
                <a:lnTo>
                  <a:pt x="2109089" y="534035"/>
                </a:lnTo>
                <a:lnTo>
                  <a:pt x="2059051" y="517143"/>
                </a:lnTo>
                <a:lnTo>
                  <a:pt x="2007108" y="499999"/>
                </a:lnTo>
                <a:lnTo>
                  <a:pt x="1953640" y="482600"/>
                </a:lnTo>
                <a:lnTo>
                  <a:pt x="1899158" y="465074"/>
                </a:lnTo>
                <a:lnTo>
                  <a:pt x="1844039" y="447801"/>
                </a:lnTo>
                <a:lnTo>
                  <a:pt x="1760347" y="422021"/>
                </a:lnTo>
                <a:lnTo>
                  <a:pt x="1705228" y="405384"/>
                </a:lnTo>
                <a:lnTo>
                  <a:pt x="1650746" y="389254"/>
                </a:lnTo>
                <a:lnTo>
                  <a:pt x="1597405" y="373761"/>
                </a:lnTo>
                <a:lnTo>
                  <a:pt x="1545716" y="358901"/>
                </a:lnTo>
                <a:lnTo>
                  <a:pt x="1495805" y="344931"/>
                </a:lnTo>
                <a:lnTo>
                  <a:pt x="1447800" y="331597"/>
                </a:lnTo>
                <a:lnTo>
                  <a:pt x="1401317" y="318769"/>
                </a:lnTo>
                <a:lnTo>
                  <a:pt x="1355725" y="306324"/>
                </a:lnTo>
                <a:lnTo>
                  <a:pt x="1309751" y="293750"/>
                </a:lnTo>
                <a:lnTo>
                  <a:pt x="1262506" y="281050"/>
                </a:lnTo>
                <a:lnTo>
                  <a:pt x="1213485" y="267842"/>
                </a:lnTo>
                <a:lnTo>
                  <a:pt x="1162430" y="254380"/>
                </a:lnTo>
                <a:lnTo>
                  <a:pt x="1109472" y="240791"/>
                </a:lnTo>
                <a:lnTo>
                  <a:pt x="1054989" y="226949"/>
                </a:lnTo>
                <a:lnTo>
                  <a:pt x="999363" y="213105"/>
                </a:lnTo>
                <a:lnTo>
                  <a:pt x="943228" y="199389"/>
                </a:lnTo>
                <a:lnTo>
                  <a:pt x="858012" y="179324"/>
                </a:lnTo>
                <a:lnTo>
                  <a:pt x="801369" y="166242"/>
                </a:lnTo>
                <a:lnTo>
                  <a:pt x="744092" y="153415"/>
                </a:lnTo>
                <a:lnTo>
                  <a:pt x="685291" y="140588"/>
                </a:lnTo>
                <a:lnTo>
                  <a:pt x="624459" y="127635"/>
                </a:lnTo>
                <a:lnTo>
                  <a:pt x="561086" y="114300"/>
                </a:lnTo>
                <a:lnTo>
                  <a:pt x="494791" y="100584"/>
                </a:lnTo>
                <a:lnTo>
                  <a:pt x="425450" y="86360"/>
                </a:lnTo>
                <a:lnTo>
                  <a:pt x="353440" y="71754"/>
                </a:lnTo>
                <a:lnTo>
                  <a:pt x="279780" y="56768"/>
                </a:lnTo>
                <a:lnTo>
                  <a:pt x="207899" y="42163"/>
                </a:lnTo>
                <a:lnTo>
                  <a:pt x="142239" y="28828"/>
                </a:lnTo>
                <a:lnTo>
                  <a:pt x="86867" y="17652"/>
                </a:lnTo>
                <a:lnTo>
                  <a:pt x="44958" y="9143"/>
                </a:lnTo>
                <a:lnTo>
                  <a:pt x="17906" y="3555"/>
                </a:lnTo>
                <a:lnTo>
                  <a:pt x="4190" y="762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0" name="bk object 640"/>
          <p:cNvSpPr/>
          <p:nvPr/>
        </p:nvSpPr>
        <p:spPr>
          <a:xfrm>
            <a:off x="4581144" y="2381504"/>
            <a:ext cx="4970780" cy="1765300"/>
          </a:xfrm>
          <a:custGeom>
            <a:avLst/>
            <a:gdLst/>
            <a:ahLst/>
            <a:cxnLst/>
            <a:rect l="l" t="t" r="r" b="b"/>
            <a:pathLst>
              <a:path w="4970780" h="1765300">
                <a:moveTo>
                  <a:pt x="4970272" y="1765173"/>
                </a:moveTo>
                <a:lnTo>
                  <a:pt x="4969129" y="1764538"/>
                </a:lnTo>
                <a:lnTo>
                  <a:pt x="4961635" y="1760474"/>
                </a:lnTo>
                <a:lnTo>
                  <a:pt x="4943475" y="1750314"/>
                </a:lnTo>
                <a:lnTo>
                  <a:pt x="4912486" y="1733042"/>
                </a:lnTo>
                <a:lnTo>
                  <a:pt x="4868672" y="1708785"/>
                </a:lnTo>
                <a:lnTo>
                  <a:pt x="4814442" y="1678686"/>
                </a:lnTo>
                <a:lnTo>
                  <a:pt x="4753483" y="1644777"/>
                </a:lnTo>
                <a:lnTo>
                  <a:pt x="4689729" y="1609344"/>
                </a:lnTo>
                <a:lnTo>
                  <a:pt x="4626609" y="1574165"/>
                </a:lnTo>
                <a:lnTo>
                  <a:pt x="4565904" y="1540510"/>
                </a:lnTo>
                <a:lnTo>
                  <a:pt x="4507610" y="1508252"/>
                </a:lnTo>
                <a:lnTo>
                  <a:pt x="4451858" y="1477772"/>
                </a:lnTo>
                <a:lnTo>
                  <a:pt x="4398390" y="1448689"/>
                </a:lnTo>
                <a:lnTo>
                  <a:pt x="4346702" y="1420876"/>
                </a:lnTo>
                <a:lnTo>
                  <a:pt x="4296156" y="1393952"/>
                </a:lnTo>
                <a:lnTo>
                  <a:pt x="4245990" y="1367790"/>
                </a:lnTo>
                <a:lnTo>
                  <a:pt x="4195826" y="1341882"/>
                </a:lnTo>
                <a:lnTo>
                  <a:pt x="4194048" y="1340866"/>
                </a:lnTo>
                <a:lnTo>
                  <a:pt x="4143755" y="1315339"/>
                </a:lnTo>
                <a:lnTo>
                  <a:pt x="4093717" y="1290066"/>
                </a:lnTo>
                <a:lnTo>
                  <a:pt x="4044314" y="1265555"/>
                </a:lnTo>
                <a:lnTo>
                  <a:pt x="3996054" y="1241806"/>
                </a:lnTo>
                <a:lnTo>
                  <a:pt x="3949191" y="1219073"/>
                </a:lnTo>
                <a:lnTo>
                  <a:pt x="3903979" y="1197356"/>
                </a:lnTo>
                <a:lnTo>
                  <a:pt x="3860546" y="1176655"/>
                </a:lnTo>
                <a:lnTo>
                  <a:pt x="3818381" y="1156716"/>
                </a:lnTo>
                <a:lnTo>
                  <a:pt x="3776726" y="1137031"/>
                </a:lnTo>
                <a:lnTo>
                  <a:pt x="3734561" y="1117219"/>
                </a:lnTo>
                <a:lnTo>
                  <a:pt x="3691001" y="1096772"/>
                </a:lnTo>
                <a:lnTo>
                  <a:pt x="3645661" y="1075817"/>
                </a:lnTo>
                <a:lnTo>
                  <a:pt x="3598290" y="1054100"/>
                </a:lnTo>
                <a:lnTo>
                  <a:pt x="3549396" y="1031875"/>
                </a:lnTo>
                <a:lnTo>
                  <a:pt x="3498977" y="1009396"/>
                </a:lnTo>
                <a:lnTo>
                  <a:pt x="3447796" y="986790"/>
                </a:lnTo>
                <a:lnTo>
                  <a:pt x="3395979" y="964311"/>
                </a:lnTo>
                <a:lnTo>
                  <a:pt x="3394329" y="963549"/>
                </a:lnTo>
                <a:lnTo>
                  <a:pt x="3342512" y="941324"/>
                </a:lnTo>
                <a:lnTo>
                  <a:pt x="3290824" y="919480"/>
                </a:lnTo>
                <a:lnTo>
                  <a:pt x="3239897" y="898271"/>
                </a:lnTo>
                <a:lnTo>
                  <a:pt x="3190112" y="877697"/>
                </a:lnTo>
                <a:lnTo>
                  <a:pt x="3141853" y="858138"/>
                </a:lnTo>
                <a:lnTo>
                  <a:pt x="3095371" y="839470"/>
                </a:lnTo>
                <a:lnTo>
                  <a:pt x="3050539" y="821690"/>
                </a:lnTo>
                <a:lnTo>
                  <a:pt x="3007232" y="804672"/>
                </a:lnTo>
                <a:lnTo>
                  <a:pt x="2964433" y="787781"/>
                </a:lnTo>
                <a:lnTo>
                  <a:pt x="2921000" y="770763"/>
                </a:lnTo>
                <a:lnTo>
                  <a:pt x="2876169" y="753363"/>
                </a:lnTo>
                <a:lnTo>
                  <a:pt x="2829432" y="735330"/>
                </a:lnTo>
                <a:lnTo>
                  <a:pt x="2780791" y="716915"/>
                </a:lnTo>
                <a:lnTo>
                  <a:pt x="2730500" y="697992"/>
                </a:lnTo>
                <a:lnTo>
                  <a:pt x="2678683" y="678815"/>
                </a:lnTo>
                <a:lnTo>
                  <a:pt x="2626105" y="659638"/>
                </a:lnTo>
                <a:lnTo>
                  <a:pt x="2573020" y="640715"/>
                </a:lnTo>
                <a:lnTo>
                  <a:pt x="2571241" y="640080"/>
                </a:lnTo>
                <a:lnTo>
                  <a:pt x="2518029" y="621284"/>
                </a:lnTo>
                <a:lnTo>
                  <a:pt x="2465070" y="602996"/>
                </a:lnTo>
                <a:lnTo>
                  <a:pt x="2412873" y="585088"/>
                </a:lnTo>
                <a:lnTo>
                  <a:pt x="2361819" y="568071"/>
                </a:lnTo>
                <a:lnTo>
                  <a:pt x="2312288" y="551688"/>
                </a:lnTo>
                <a:lnTo>
                  <a:pt x="2264663" y="536194"/>
                </a:lnTo>
                <a:lnTo>
                  <a:pt x="2218816" y="521335"/>
                </a:lnTo>
                <a:lnTo>
                  <a:pt x="2174494" y="507238"/>
                </a:lnTo>
                <a:lnTo>
                  <a:pt x="2130552" y="493268"/>
                </a:lnTo>
                <a:lnTo>
                  <a:pt x="2086228" y="479171"/>
                </a:lnTo>
                <a:lnTo>
                  <a:pt x="2040254" y="464693"/>
                </a:lnTo>
                <a:lnTo>
                  <a:pt x="1992502" y="449961"/>
                </a:lnTo>
                <a:lnTo>
                  <a:pt x="1942719" y="434721"/>
                </a:lnTo>
                <a:lnTo>
                  <a:pt x="1891283" y="419226"/>
                </a:lnTo>
                <a:lnTo>
                  <a:pt x="1838325" y="403479"/>
                </a:lnTo>
                <a:lnTo>
                  <a:pt x="1784603" y="387858"/>
                </a:lnTo>
                <a:lnTo>
                  <a:pt x="1730375" y="372491"/>
                </a:lnTo>
                <a:lnTo>
                  <a:pt x="1728469" y="371983"/>
                </a:lnTo>
                <a:lnTo>
                  <a:pt x="1674240" y="356743"/>
                </a:lnTo>
                <a:lnTo>
                  <a:pt x="1620139" y="342011"/>
                </a:lnTo>
                <a:lnTo>
                  <a:pt x="1566798" y="327660"/>
                </a:lnTo>
                <a:lnTo>
                  <a:pt x="1514728" y="313944"/>
                </a:lnTo>
                <a:lnTo>
                  <a:pt x="1464309" y="300990"/>
                </a:lnTo>
                <a:lnTo>
                  <a:pt x="1415795" y="288671"/>
                </a:lnTo>
                <a:lnTo>
                  <a:pt x="1369059" y="276987"/>
                </a:lnTo>
                <a:lnTo>
                  <a:pt x="1323720" y="265684"/>
                </a:lnTo>
                <a:lnTo>
                  <a:pt x="1279143" y="254762"/>
                </a:lnTo>
                <a:lnTo>
                  <a:pt x="1233804" y="243586"/>
                </a:lnTo>
                <a:lnTo>
                  <a:pt x="1187068" y="232283"/>
                </a:lnTo>
                <a:lnTo>
                  <a:pt x="1138427" y="220599"/>
                </a:lnTo>
                <a:lnTo>
                  <a:pt x="1087754" y="208787"/>
                </a:lnTo>
                <a:lnTo>
                  <a:pt x="1035430" y="196723"/>
                </a:lnTo>
                <a:lnTo>
                  <a:pt x="981582" y="184531"/>
                </a:lnTo>
                <a:lnTo>
                  <a:pt x="926845" y="172593"/>
                </a:lnTo>
                <a:lnTo>
                  <a:pt x="871727" y="160782"/>
                </a:lnTo>
                <a:lnTo>
                  <a:pt x="869822" y="160400"/>
                </a:lnTo>
                <a:lnTo>
                  <a:pt x="814577" y="148844"/>
                </a:lnTo>
                <a:lnTo>
                  <a:pt x="759205" y="137541"/>
                </a:lnTo>
                <a:lnTo>
                  <a:pt x="703071" y="126492"/>
                </a:lnTo>
                <a:lnTo>
                  <a:pt x="645413" y="115443"/>
                </a:lnTo>
                <a:lnTo>
                  <a:pt x="585596" y="104267"/>
                </a:lnTo>
                <a:lnTo>
                  <a:pt x="523239" y="92837"/>
                </a:lnTo>
                <a:lnTo>
                  <a:pt x="457834" y="81153"/>
                </a:lnTo>
                <a:lnTo>
                  <a:pt x="389508" y="68961"/>
                </a:lnTo>
                <a:lnTo>
                  <a:pt x="318515" y="56387"/>
                </a:lnTo>
                <a:lnTo>
                  <a:pt x="246633" y="43687"/>
                </a:lnTo>
                <a:lnTo>
                  <a:pt x="177800" y="31496"/>
                </a:lnTo>
                <a:lnTo>
                  <a:pt x="116331" y="20700"/>
                </a:lnTo>
                <a:lnTo>
                  <a:pt x="66547" y="11811"/>
                </a:lnTo>
                <a:lnTo>
                  <a:pt x="30987" y="5587"/>
                </a:lnTo>
                <a:lnTo>
                  <a:pt x="10159" y="1905"/>
                </a:lnTo>
                <a:lnTo>
                  <a:pt x="1396" y="254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1" name="bk object 641"/>
          <p:cNvSpPr/>
          <p:nvPr/>
        </p:nvSpPr>
        <p:spPr>
          <a:xfrm>
            <a:off x="4813300" y="2613786"/>
            <a:ext cx="4738370" cy="1532890"/>
          </a:xfrm>
          <a:custGeom>
            <a:avLst/>
            <a:gdLst/>
            <a:ahLst/>
            <a:cxnLst/>
            <a:rect l="l" t="t" r="r" b="b"/>
            <a:pathLst>
              <a:path w="4738370" h="1532889">
                <a:moveTo>
                  <a:pt x="4738116" y="1532889"/>
                </a:moveTo>
                <a:lnTo>
                  <a:pt x="4736846" y="1532254"/>
                </a:lnTo>
                <a:lnTo>
                  <a:pt x="4729099" y="1528317"/>
                </a:lnTo>
                <a:lnTo>
                  <a:pt x="4710303" y="1518539"/>
                </a:lnTo>
                <a:lnTo>
                  <a:pt x="4678426" y="1501902"/>
                </a:lnTo>
                <a:lnTo>
                  <a:pt x="4633722" y="1478661"/>
                </a:lnTo>
                <a:lnTo>
                  <a:pt x="4578858" y="1450213"/>
                </a:lnTo>
                <a:lnTo>
                  <a:pt x="4517898" y="1418589"/>
                </a:lnTo>
                <a:lnTo>
                  <a:pt x="4454906" y="1385824"/>
                </a:lnTo>
                <a:lnTo>
                  <a:pt x="4393183" y="1353820"/>
                </a:lnTo>
                <a:lnTo>
                  <a:pt x="4333875" y="1323086"/>
                </a:lnTo>
                <a:lnTo>
                  <a:pt x="4277233" y="1293876"/>
                </a:lnTo>
                <a:lnTo>
                  <a:pt x="4223004" y="1266189"/>
                </a:lnTo>
                <a:lnTo>
                  <a:pt x="4171060" y="1239901"/>
                </a:lnTo>
                <a:lnTo>
                  <a:pt x="4120515" y="1214754"/>
                </a:lnTo>
                <a:lnTo>
                  <a:pt x="4070857" y="1190371"/>
                </a:lnTo>
                <a:lnTo>
                  <a:pt x="4021581" y="1166367"/>
                </a:lnTo>
                <a:lnTo>
                  <a:pt x="3944747" y="1129791"/>
                </a:lnTo>
                <a:lnTo>
                  <a:pt x="3895344" y="1106677"/>
                </a:lnTo>
                <a:lnTo>
                  <a:pt x="3846829" y="1084199"/>
                </a:lnTo>
                <a:lnTo>
                  <a:pt x="3799331" y="1062609"/>
                </a:lnTo>
                <a:lnTo>
                  <a:pt x="3753357" y="1041908"/>
                </a:lnTo>
                <a:lnTo>
                  <a:pt x="3709161" y="1022223"/>
                </a:lnTo>
                <a:lnTo>
                  <a:pt x="3666744" y="1003426"/>
                </a:lnTo>
                <a:lnTo>
                  <a:pt x="3625342" y="985392"/>
                </a:lnTo>
                <a:lnTo>
                  <a:pt x="3584448" y="967486"/>
                </a:lnTo>
                <a:lnTo>
                  <a:pt x="3542538" y="949198"/>
                </a:lnTo>
                <a:lnTo>
                  <a:pt x="3499230" y="930401"/>
                </a:lnTo>
                <a:lnTo>
                  <a:pt x="3453892" y="911098"/>
                </a:lnTo>
                <a:lnTo>
                  <a:pt x="3406775" y="891159"/>
                </a:lnTo>
                <a:lnTo>
                  <a:pt x="3358006" y="870712"/>
                </a:lnTo>
                <a:lnTo>
                  <a:pt x="3307969" y="850264"/>
                </a:lnTo>
                <a:lnTo>
                  <a:pt x="3257296" y="829690"/>
                </a:lnTo>
                <a:lnTo>
                  <a:pt x="3178302" y="798322"/>
                </a:lnTo>
                <a:lnTo>
                  <a:pt x="3127629" y="778510"/>
                </a:lnTo>
                <a:lnTo>
                  <a:pt x="3077591" y="759333"/>
                </a:lnTo>
                <a:lnTo>
                  <a:pt x="3028823" y="740917"/>
                </a:lnTo>
                <a:lnTo>
                  <a:pt x="2981579" y="723391"/>
                </a:lnTo>
                <a:lnTo>
                  <a:pt x="2936240" y="706627"/>
                </a:lnTo>
                <a:lnTo>
                  <a:pt x="2892552" y="690752"/>
                </a:lnTo>
                <a:lnTo>
                  <a:pt x="2850133" y="675386"/>
                </a:lnTo>
                <a:lnTo>
                  <a:pt x="2808097" y="660273"/>
                </a:lnTo>
                <a:lnTo>
                  <a:pt x="2765171" y="644905"/>
                </a:lnTo>
                <a:lnTo>
                  <a:pt x="2720594" y="629030"/>
                </a:lnTo>
                <a:lnTo>
                  <a:pt x="2674111" y="612648"/>
                </a:lnTo>
                <a:lnTo>
                  <a:pt x="2625725" y="595884"/>
                </a:lnTo>
                <a:lnTo>
                  <a:pt x="2575686" y="578865"/>
                </a:lnTo>
                <a:lnTo>
                  <a:pt x="2524505" y="561721"/>
                </a:lnTo>
                <a:lnTo>
                  <a:pt x="2472563" y="544576"/>
                </a:lnTo>
                <a:lnTo>
                  <a:pt x="2391664" y="518540"/>
                </a:lnTo>
                <a:lnTo>
                  <a:pt x="2339848" y="502158"/>
                </a:lnTo>
                <a:lnTo>
                  <a:pt x="2288667" y="486283"/>
                </a:lnTo>
                <a:lnTo>
                  <a:pt x="2238755" y="471170"/>
                </a:lnTo>
                <a:lnTo>
                  <a:pt x="2190496" y="456691"/>
                </a:lnTo>
                <a:lnTo>
                  <a:pt x="2144014" y="443102"/>
                </a:lnTo>
                <a:lnTo>
                  <a:pt x="2099436" y="430149"/>
                </a:lnTo>
                <a:lnTo>
                  <a:pt x="2056129" y="417702"/>
                </a:lnTo>
                <a:lnTo>
                  <a:pt x="2013077" y="405384"/>
                </a:lnTo>
                <a:lnTo>
                  <a:pt x="1969261" y="392811"/>
                </a:lnTo>
                <a:lnTo>
                  <a:pt x="1923669" y="379984"/>
                </a:lnTo>
                <a:lnTo>
                  <a:pt x="1876298" y="366775"/>
                </a:lnTo>
                <a:lnTo>
                  <a:pt x="1826895" y="353187"/>
                </a:lnTo>
                <a:lnTo>
                  <a:pt x="1775841" y="339471"/>
                </a:lnTo>
                <a:lnTo>
                  <a:pt x="1723517" y="325754"/>
                </a:lnTo>
                <a:lnTo>
                  <a:pt x="1670685" y="312165"/>
                </a:lnTo>
                <a:lnTo>
                  <a:pt x="1588262" y="291464"/>
                </a:lnTo>
                <a:lnTo>
                  <a:pt x="1535302" y="278638"/>
                </a:lnTo>
                <a:lnTo>
                  <a:pt x="1483233" y="266318"/>
                </a:lnTo>
                <a:lnTo>
                  <a:pt x="1432433" y="254508"/>
                </a:lnTo>
                <a:lnTo>
                  <a:pt x="1383284" y="243332"/>
                </a:lnTo>
                <a:lnTo>
                  <a:pt x="1336039" y="232790"/>
                </a:lnTo>
                <a:lnTo>
                  <a:pt x="1290701" y="222758"/>
                </a:lnTo>
                <a:lnTo>
                  <a:pt x="1246632" y="213233"/>
                </a:lnTo>
                <a:lnTo>
                  <a:pt x="1202944" y="203708"/>
                </a:lnTo>
                <a:lnTo>
                  <a:pt x="1158366" y="194183"/>
                </a:lnTo>
                <a:lnTo>
                  <a:pt x="1112012" y="184403"/>
                </a:lnTo>
                <a:lnTo>
                  <a:pt x="1063878" y="174371"/>
                </a:lnTo>
                <a:lnTo>
                  <a:pt x="1013587" y="164084"/>
                </a:lnTo>
                <a:lnTo>
                  <a:pt x="961771" y="153797"/>
                </a:lnTo>
                <a:lnTo>
                  <a:pt x="908812" y="143637"/>
                </a:lnTo>
                <a:lnTo>
                  <a:pt x="855090" y="133476"/>
                </a:lnTo>
                <a:lnTo>
                  <a:pt x="771398" y="118363"/>
                </a:lnTo>
                <a:lnTo>
                  <a:pt x="717169" y="108965"/>
                </a:lnTo>
                <a:lnTo>
                  <a:pt x="662304" y="99822"/>
                </a:lnTo>
                <a:lnTo>
                  <a:pt x="605789" y="90677"/>
                </a:lnTo>
                <a:lnTo>
                  <a:pt x="547115" y="81407"/>
                </a:lnTo>
                <a:lnTo>
                  <a:pt x="485775" y="72009"/>
                </a:lnTo>
                <a:lnTo>
                  <a:pt x="421386" y="62357"/>
                </a:lnTo>
                <a:lnTo>
                  <a:pt x="354075" y="52324"/>
                </a:lnTo>
                <a:lnTo>
                  <a:pt x="284225" y="42037"/>
                </a:lnTo>
                <a:lnTo>
                  <a:pt x="214502" y="31750"/>
                </a:lnTo>
                <a:lnTo>
                  <a:pt x="149098" y="22098"/>
                </a:lnTo>
                <a:lnTo>
                  <a:pt x="92455" y="13715"/>
                </a:lnTo>
                <a:lnTo>
                  <a:pt x="48767" y="7238"/>
                </a:lnTo>
                <a:lnTo>
                  <a:pt x="19812" y="2921"/>
                </a:lnTo>
                <a:lnTo>
                  <a:pt x="4825" y="762"/>
                </a:lnTo>
                <a:lnTo>
                  <a:pt x="253" y="126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2" name="bk object 642"/>
          <p:cNvSpPr/>
          <p:nvPr/>
        </p:nvSpPr>
        <p:spPr>
          <a:xfrm>
            <a:off x="5045583" y="2846070"/>
            <a:ext cx="4505960" cy="1301115"/>
          </a:xfrm>
          <a:custGeom>
            <a:avLst/>
            <a:gdLst/>
            <a:ahLst/>
            <a:cxnLst/>
            <a:rect l="l" t="t" r="r" b="b"/>
            <a:pathLst>
              <a:path w="4505959" h="1301114">
                <a:moveTo>
                  <a:pt x="4505833" y="1300606"/>
                </a:moveTo>
                <a:lnTo>
                  <a:pt x="4504563" y="1299971"/>
                </a:lnTo>
                <a:lnTo>
                  <a:pt x="4496435" y="1296162"/>
                </a:lnTo>
                <a:lnTo>
                  <a:pt x="4477003" y="1286890"/>
                </a:lnTo>
                <a:lnTo>
                  <a:pt x="4444111" y="1271015"/>
                </a:lnTo>
                <a:lnTo>
                  <a:pt x="4398518" y="1249171"/>
                </a:lnTo>
                <a:lnTo>
                  <a:pt x="4343145" y="1222628"/>
                </a:lnTo>
                <a:lnTo>
                  <a:pt x="4282313" y="1193545"/>
                </a:lnTo>
                <a:lnTo>
                  <a:pt x="4220210" y="1163701"/>
                </a:lnTo>
                <a:lnTo>
                  <a:pt x="4160012" y="1134871"/>
                </a:lnTo>
                <a:lnTo>
                  <a:pt x="4102226" y="1107313"/>
                </a:lnTo>
                <a:lnTo>
                  <a:pt x="4047236" y="1081151"/>
                </a:lnTo>
                <a:lnTo>
                  <a:pt x="3994658" y="1056513"/>
                </a:lnTo>
                <a:lnTo>
                  <a:pt x="3943985" y="1033017"/>
                </a:lnTo>
                <a:lnTo>
                  <a:pt x="3894709" y="1010412"/>
                </a:lnTo>
                <a:lnTo>
                  <a:pt x="3845941" y="988567"/>
                </a:lnTo>
                <a:lnTo>
                  <a:pt x="3797299" y="966977"/>
                </a:lnTo>
                <a:lnTo>
                  <a:pt x="3794251" y="965580"/>
                </a:lnTo>
                <a:lnTo>
                  <a:pt x="3745484" y="944371"/>
                </a:lnTo>
                <a:lnTo>
                  <a:pt x="3696969" y="923543"/>
                </a:lnTo>
                <a:lnTo>
                  <a:pt x="3649217" y="903351"/>
                </a:lnTo>
                <a:lnTo>
                  <a:pt x="3602609" y="883919"/>
                </a:lnTo>
                <a:lnTo>
                  <a:pt x="3557650" y="865377"/>
                </a:lnTo>
                <a:lnTo>
                  <a:pt x="3514470" y="847725"/>
                </a:lnTo>
                <a:lnTo>
                  <a:pt x="3472941" y="831088"/>
                </a:lnTo>
                <a:lnTo>
                  <a:pt x="3432556" y="814831"/>
                </a:lnTo>
                <a:lnTo>
                  <a:pt x="3392042" y="798702"/>
                </a:lnTo>
                <a:lnTo>
                  <a:pt x="3350514" y="782192"/>
                </a:lnTo>
                <a:lnTo>
                  <a:pt x="3307334" y="765175"/>
                </a:lnTo>
                <a:lnTo>
                  <a:pt x="3262121" y="747521"/>
                </a:lnTo>
                <a:lnTo>
                  <a:pt x="3215132" y="729488"/>
                </a:lnTo>
                <a:lnTo>
                  <a:pt x="3166617" y="711200"/>
                </a:lnTo>
                <a:lnTo>
                  <a:pt x="3117215" y="692784"/>
                </a:lnTo>
                <a:lnTo>
                  <a:pt x="3067303" y="674496"/>
                </a:lnTo>
                <a:lnTo>
                  <a:pt x="3064128" y="673480"/>
                </a:lnTo>
                <a:lnTo>
                  <a:pt x="3014091" y="655446"/>
                </a:lnTo>
                <a:lnTo>
                  <a:pt x="2964307" y="637920"/>
                </a:lnTo>
                <a:lnTo>
                  <a:pt x="2915412" y="620902"/>
                </a:lnTo>
                <a:lnTo>
                  <a:pt x="2867660" y="604646"/>
                </a:lnTo>
                <a:lnTo>
                  <a:pt x="2821559" y="589152"/>
                </a:lnTo>
                <a:lnTo>
                  <a:pt x="2777236" y="574420"/>
                </a:lnTo>
                <a:lnTo>
                  <a:pt x="2734691" y="560451"/>
                </a:lnTo>
                <a:lnTo>
                  <a:pt x="2693289" y="546988"/>
                </a:lnTo>
                <a:lnTo>
                  <a:pt x="2651887" y="533526"/>
                </a:lnTo>
                <a:lnTo>
                  <a:pt x="2609341" y="519810"/>
                </a:lnTo>
                <a:lnTo>
                  <a:pt x="2565018" y="505713"/>
                </a:lnTo>
                <a:lnTo>
                  <a:pt x="2518791" y="491235"/>
                </a:lnTo>
                <a:lnTo>
                  <a:pt x="2470658" y="476376"/>
                </a:lnTo>
                <a:lnTo>
                  <a:pt x="2421127" y="461263"/>
                </a:lnTo>
                <a:lnTo>
                  <a:pt x="2370582" y="446150"/>
                </a:lnTo>
                <a:lnTo>
                  <a:pt x="2319527" y="431291"/>
                </a:lnTo>
                <a:lnTo>
                  <a:pt x="2316352" y="430402"/>
                </a:lnTo>
                <a:lnTo>
                  <a:pt x="2265298" y="415797"/>
                </a:lnTo>
                <a:lnTo>
                  <a:pt x="2214371" y="401574"/>
                </a:lnTo>
                <a:lnTo>
                  <a:pt x="2164334" y="387857"/>
                </a:lnTo>
                <a:lnTo>
                  <a:pt x="2115692" y="374776"/>
                </a:lnTo>
                <a:lnTo>
                  <a:pt x="2068702" y="362330"/>
                </a:lnTo>
                <a:lnTo>
                  <a:pt x="2023490" y="350646"/>
                </a:lnTo>
                <a:lnTo>
                  <a:pt x="1980184" y="339597"/>
                </a:lnTo>
                <a:lnTo>
                  <a:pt x="1937892" y="328929"/>
                </a:lnTo>
                <a:lnTo>
                  <a:pt x="1895728" y="318262"/>
                </a:lnTo>
                <a:lnTo>
                  <a:pt x="1852294" y="307339"/>
                </a:lnTo>
                <a:lnTo>
                  <a:pt x="1807210" y="296163"/>
                </a:lnTo>
                <a:lnTo>
                  <a:pt x="1760092" y="284733"/>
                </a:lnTo>
                <a:lnTo>
                  <a:pt x="1711070" y="273176"/>
                </a:lnTo>
                <a:lnTo>
                  <a:pt x="1660651" y="261365"/>
                </a:lnTo>
                <a:lnTo>
                  <a:pt x="1609216" y="249681"/>
                </a:lnTo>
                <a:lnTo>
                  <a:pt x="1557273" y="238251"/>
                </a:lnTo>
                <a:lnTo>
                  <a:pt x="1554098" y="237489"/>
                </a:lnTo>
                <a:lnTo>
                  <a:pt x="1502156" y="226313"/>
                </a:lnTo>
                <a:lnTo>
                  <a:pt x="1450466" y="215518"/>
                </a:lnTo>
                <a:lnTo>
                  <a:pt x="1399666" y="205231"/>
                </a:lnTo>
                <a:lnTo>
                  <a:pt x="1350137" y="195325"/>
                </a:lnTo>
                <a:lnTo>
                  <a:pt x="1302384" y="186054"/>
                </a:lnTo>
                <a:lnTo>
                  <a:pt x="1256538" y="177418"/>
                </a:lnTo>
                <a:lnTo>
                  <a:pt x="1212595" y="169290"/>
                </a:lnTo>
                <a:lnTo>
                  <a:pt x="1169669" y="161416"/>
                </a:lnTo>
                <a:lnTo>
                  <a:pt x="1126870" y="153542"/>
                </a:lnTo>
                <a:lnTo>
                  <a:pt x="1082928" y="145541"/>
                </a:lnTo>
                <a:lnTo>
                  <a:pt x="1037208" y="137413"/>
                </a:lnTo>
                <a:lnTo>
                  <a:pt x="989329" y="129158"/>
                </a:lnTo>
                <a:lnTo>
                  <a:pt x="939672" y="120776"/>
                </a:lnTo>
                <a:lnTo>
                  <a:pt x="888618" y="112394"/>
                </a:lnTo>
                <a:lnTo>
                  <a:pt x="836421" y="104266"/>
                </a:lnTo>
                <a:lnTo>
                  <a:pt x="783970" y="96265"/>
                </a:lnTo>
                <a:lnTo>
                  <a:pt x="780668" y="95757"/>
                </a:lnTo>
                <a:lnTo>
                  <a:pt x="728090" y="88010"/>
                </a:lnTo>
                <a:lnTo>
                  <a:pt x="675131" y="80644"/>
                </a:lnTo>
                <a:lnTo>
                  <a:pt x="621538" y="73405"/>
                </a:lnTo>
                <a:lnTo>
                  <a:pt x="566292" y="66293"/>
                </a:lnTo>
                <a:lnTo>
                  <a:pt x="508762" y="59181"/>
                </a:lnTo>
                <a:lnTo>
                  <a:pt x="448437" y="51942"/>
                </a:lnTo>
                <a:lnTo>
                  <a:pt x="385063" y="44450"/>
                </a:lnTo>
                <a:lnTo>
                  <a:pt x="318896" y="36829"/>
                </a:lnTo>
                <a:lnTo>
                  <a:pt x="250570" y="28955"/>
                </a:lnTo>
                <a:lnTo>
                  <a:pt x="183387" y="21208"/>
                </a:lnTo>
                <a:lnTo>
                  <a:pt x="121919" y="14096"/>
                </a:lnTo>
                <a:lnTo>
                  <a:pt x="70738" y="8127"/>
                </a:lnTo>
                <a:lnTo>
                  <a:pt x="33527" y="3937"/>
                </a:lnTo>
                <a:lnTo>
                  <a:pt x="11175" y="1269"/>
                </a:lnTo>
                <a:lnTo>
                  <a:pt x="1650" y="253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3" name="bk object 643"/>
          <p:cNvSpPr/>
          <p:nvPr/>
        </p:nvSpPr>
        <p:spPr>
          <a:xfrm>
            <a:off x="5277865" y="3078352"/>
            <a:ext cx="4273550" cy="1068705"/>
          </a:xfrm>
          <a:custGeom>
            <a:avLst/>
            <a:gdLst/>
            <a:ahLst/>
            <a:cxnLst/>
            <a:rect l="l" t="t" r="r" b="b"/>
            <a:pathLst>
              <a:path w="4273550" h="1068704">
                <a:moveTo>
                  <a:pt x="4273550" y="1068324"/>
                </a:moveTo>
                <a:lnTo>
                  <a:pt x="4272153" y="1067816"/>
                </a:lnTo>
                <a:lnTo>
                  <a:pt x="4263770" y="1064133"/>
                </a:lnTo>
                <a:lnTo>
                  <a:pt x="4243578" y="1055370"/>
                </a:lnTo>
                <a:lnTo>
                  <a:pt x="4209669" y="1040511"/>
                </a:lnTo>
                <a:lnTo>
                  <a:pt x="4163187" y="1020191"/>
                </a:lnTo>
                <a:lnTo>
                  <a:pt x="4107434" y="995934"/>
                </a:lnTo>
                <a:lnTo>
                  <a:pt x="4046855" y="969518"/>
                </a:lnTo>
                <a:lnTo>
                  <a:pt x="3986022" y="942975"/>
                </a:lnTo>
                <a:lnTo>
                  <a:pt x="3927220" y="917448"/>
                </a:lnTo>
                <a:lnTo>
                  <a:pt x="3871214" y="893191"/>
                </a:lnTo>
                <a:lnTo>
                  <a:pt x="3817747" y="870204"/>
                </a:lnTo>
                <a:lnTo>
                  <a:pt x="3766819" y="848613"/>
                </a:lnTo>
                <a:lnTo>
                  <a:pt x="3717543" y="828039"/>
                </a:lnTo>
                <a:lnTo>
                  <a:pt x="3669284" y="808101"/>
                </a:lnTo>
                <a:lnTo>
                  <a:pt x="3621405" y="788797"/>
                </a:lnTo>
                <a:lnTo>
                  <a:pt x="3546220" y="759079"/>
                </a:lnTo>
                <a:lnTo>
                  <a:pt x="3498595" y="740663"/>
                </a:lnTo>
                <a:lnTo>
                  <a:pt x="3451733" y="722757"/>
                </a:lnTo>
                <a:lnTo>
                  <a:pt x="3406013" y="705612"/>
                </a:lnTo>
                <a:lnTo>
                  <a:pt x="3362070" y="689356"/>
                </a:lnTo>
                <a:lnTo>
                  <a:pt x="3320034" y="673988"/>
                </a:lnTo>
                <a:lnTo>
                  <a:pt x="3279520" y="659384"/>
                </a:lnTo>
                <a:lnTo>
                  <a:pt x="3239897" y="645160"/>
                </a:lnTo>
                <a:lnTo>
                  <a:pt x="3199891" y="630809"/>
                </a:lnTo>
                <a:lnTo>
                  <a:pt x="3158616" y="616204"/>
                </a:lnTo>
                <a:lnTo>
                  <a:pt x="3115564" y="601091"/>
                </a:lnTo>
                <a:lnTo>
                  <a:pt x="3070479" y="585470"/>
                </a:lnTo>
                <a:lnTo>
                  <a:pt x="3023742" y="569468"/>
                </a:lnTo>
                <a:lnTo>
                  <a:pt x="2975610" y="553466"/>
                </a:lnTo>
                <a:lnTo>
                  <a:pt x="2926841" y="537463"/>
                </a:lnTo>
                <a:lnTo>
                  <a:pt x="2850007" y="512699"/>
                </a:lnTo>
                <a:lnTo>
                  <a:pt x="2801239" y="497459"/>
                </a:lnTo>
                <a:lnTo>
                  <a:pt x="2753233" y="482854"/>
                </a:lnTo>
                <a:lnTo>
                  <a:pt x="2706497" y="468757"/>
                </a:lnTo>
                <a:lnTo>
                  <a:pt x="2661666" y="455422"/>
                </a:lnTo>
                <a:lnTo>
                  <a:pt x="2618613" y="442975"/>
                </a:lnTo>
                <a:lnTo>
                  <a:pt x="2577211" y="431038"/>
                </a:lnTo>
                <a:lnTo>
                  <a:pt x="2536698" y="419481"/>
                </a:lnTo>
                <a:lnTo>
                  <a:pt x="2495931" y="407797"/>
                </a:lnTo>
                <a:lnTo>
                  <a:pt x="2453766" y="395986"/>
                </a:lnTo>
                <a:lnTo>
                  <a:pt x="2409698" y="383667"/>
                </a:lnTo>
                <a:lnTo>
                  <a:pt x="2363724" y="371094"/>
                </a:lnTo>
                <a:lnTo>
                  <a:pt x="2315972" y="358267"/>
                </a:lnTo>
                <a:lnTo>
                  <a:pt x="2266950" y="345439"/>
                </a:lnTo>
                <a:lnTo>
                  <a:pt x="2217166" y="332739"/>
                </a:lnTo>
                <a:lnTo>
                  <a:pt x="2138807" y="313182"/>
                </a:lnTo>
                <a:lnTo>
                  <a:pt x="2089150" y="301244"/>
                </a:lnTo>
                <a:lnTo>
                  <a:pt x="2040255" y="289687"/>
                </a:lnTo>
                <a:lnTo>
                  <a:pt x="1992884" y="278892"/>
                </a:lnTo>
                <a:lnTo>
                  <a:pt x="1947164" y="268605"/>
                </a:lnTo>
                <a:lnTo>
                  <a:pt x="1903349" y="258952"/>
                </a:lnTo>
                <a:lnTo>
                  <a:pt x="1861185" y="249809"/>
                </a:lnTo>
                <a:lnTo>
                  <a:pt x="1820037" y="240919"/>
                </a:lnTo>
                <a:lnTo>
                  <a:pt x="1778635" y="232029"/>
                </a:lnTo>
                <a:lnTo>
                  <a:pt x="1735709" y="223012"/>
                </a:lnTo>
                <a:lnTo>
                  <a:pt x="1691005" y="213613"/>
                </a:lnTo>
                <a:lnTo>
                  <a:pt x="1644268" y="204216"/>
                </a:lnTo>
                <a:lnTo>
                  <a:pt x="1595755" y="194563"/>
                </a:lnTo>
                <a:lnTo>
                  <a:pt x="1546098" y="185038"/>
                </a:lnTo>
                <a:lnTo>
                  <a:pt x="1495552" y="175641"/>
                </a:lnTo>
                <a:lnTo>
                  <a:pt x="1416050" y="161289"/>
                </a:lnTo>
                <a:lnTo>
                  <a:pt x="1365758" y="152654"/>
                </a:lnTo>
                <a:lnTo>
                  <a:pt x="1316228" y="144399"/>
                </a:lnTo>
                <a:lnTo>
                  <a:pt x="1268094" y="136779"/>
                </a:lnTo>
                <a:lnTo>
                  <a:pt x="1221739" y="129539"/>
                </a:lnTo>
                <a:lnTo>
                  <a:pt x="1177417" y="122809"/>
                </a:lnTo>
                <a:lnTo>
                  <a:pt x="1134872" y="116459"/>
                </a:lnTo>
                <a:lnTo>
                  <a:pt x="1093216" y="110362"/>
                </a:lnTo>
                <a:lnTo>
                  <a:pt x="1051179" y="104267"/>
                </a:lnTo>
                <a:lnTo>
                  <a:pt x="1007872" y="98044"/>
                </a:lnTo>
                <a:lnTo>
                  <a:pt x="962660" y="91694"/>
                </a:lnTo>
                <a:lnTo>
                  <a:pt x="915288" y="85344"/>
                </a:lnTo>
                <a:lnTo>
                  <a:pt x="866394" y="78994"/>
                </a:lnTo>
                <a:lnTo>
                  <a:pt x="816101" y="72771"/>
                </a:lnTo>
                <a:lnTo>
                  <a:pt x="765048" y="66675"/>
                </a:lnTo>
                <a:lnTo>
                  <a:pt x="684784" y="57785"/>
                </a:lnTo>
                <a:lnTo>
                  <a:pt x="633222" y="52450"/>
                </a:lnTo>
                <a:lnTo>
                  <a:pt x="580898" y="47371"/>
                </a:lnTo>
                <a:lnTo>
                  <a:pt x="527050" y="42418"/>
                </a:lnTo>
                <a:lnTo>
                  <a:pt x="470662" y="37464"/>
                </a:lnTo>
                <a:lnTo>
                  <a:pt x="411480" y="32638"/>
                </a:lnTo>
                <a:lnTo>
                  <a:pt x="349376" y="27559"/>
                </a:lnTo>
                <a:lnTo>
                  <a:pt x="284225" y="22479"/>
                </a:lnTo>
                <a:lnTo>
                  <a:pt x="217678" y="17145"/>
                </a:lnTo>
                <a:lnTo>
                  <a:pt x="153543" y="12064"/>
                </a:lnTo>
                <a:lnTo>
                  <a:pt x="96647" y="7620"/>
                </a:lnTo>
                <a:lnTo>
                  <a:pt x="51688" y="4063"/>
                </a:lnTo>
                <a:lnTo>
                  <a:pt x="21209" y="1650"/>
                </a:lnTo>
                <a:lnTo>
                  <a:pt x="5334" y="381"/>
                </a:lnTo>
                <a:lnTo>
                  <a:pt x="254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4" name="bk object 644"/>
          <p:cNvSpPr/>
          <p:nvPr/>
        </p:nvSpPr>
        <p:spPr>
          <a:xfrm>
            <a:off x="5510148" y="3310635"/>
            <a:ext cx="4041775" cy="836294"/>
          </a:xfrm>
          <a:custGeom>
            <a:avLst/>
            <a:gdLst/>
            <a:ahLst/>
            <a:cxnLst/>
            <a:rect l="l" t="t" r="r" b="b"/>
            <a:pathLst>
              <a:path w="4041775" h="836295">
                <a:moveTo>
                  <a:pt x="4041267" y="836040"/>
                </a:moveTo>
                <a:lnTo>
                  <a:pt x="4039870" y="835533"/>
                </a:lnTo>
                <a:lnTo>
                  <a:pt x="4031106" y="832103"/>
                </a:lnTo>
                <a:lnTo>
                  <a:pt x="4010152" y="823976"/>
                </a:lnTo>
                <a:lnTo>
                  <a:pt x="3975227" y="810387"/>
                </a:lnTo>
                <a:lnTo>
                  <a:pt x="3927729" y="792099"/>
                </a:lnTo>
                <a:lnTo>
                  <a:pt x="3871722" y="770254"/>
                </a:lnTo>
                <a:lnTo>
                  <a:pt x="3811778" y="747013"/>
                </a:lnTo>
                <a:lnTo>
                  <a:pt x="3752215" y="723900"/>
                </a:lnTo>
                <a:lnTo>
                  <a:pt x="3695065" y="701801"/>
                </a:lnTo>
                <a:lnTo>
                  <a:pt x="3640835" y="680974"/>
                </a:lnTo>
                <a:lnTo>
                  <a:pt x="3589147" y="661288"/>
                </a:lnTo>
                <a:lnTo>
                  <a:pt x="3539617" y="642747"/>
                </a:lnTo>
                <a:lnTo>
                  <a:pt x="3491737" y="625093"/>
                </a:lnTo>
                <a:lnTo>
                  <a:pt x="3444494" y="608076"/>
                </a:lnTo>
                <a:lnTo>
                  <a:pt x="3397504" y="591438"/>
                </a:lnTo>
                <a:lnTo>
                  <a:pt x="3394202" y="590296"/>
                </a:lnTo>
                <a:lnTo>
                  <a:pt x="3347084" y="573913"/>
                </a:lnTo>
                <a:lnTo>
                  <a:pt x="3300349" y="558038"/>
                </a:lnTo>
                <a:lnTo>
                  <a:pt x="3254375" y="542671"/>
                </a:lnTo>
                <a:lnTo>
                  <a:pt x="3209671" y="527938"/>
                </a:lnTo>
                <a:lnTo>
                  <a:pt x="3166872" y="514096"/>
                </a:lnTo>
                <a:lnTo>
                  <a:pt x="3125851" y="501141"/>
                </a:lnTo>
                <a:lnTo>
                  <a:pt x="3086227" y="488696"/>
                </a:lnTo>
                <a:lnTo>
                  <a:pt x="3047492" y="476503"/>
                </a:lnTo>
                <a:lnTo>
                  <a:pt x="3007995" y="464185"/>
                </a:lnTo>
                <a:lnTo>
                  <a:pt x="2966974" y="451485"/>
                </a:lnTo>
                <a:lnTo>
                  <a:pt x="2923921" y="438403"/>
                </a:lnTo>
                <a:lnTo>
                  <a:pt x="2879090" y="424941"/>
                </a:lnTo>
                <a:lnTo>
                  <a:pt x="2832607" y="411352"/>
                </a:lnTo>
                <a:lnTo>
                  <a:pt x="2785236" y="397763"/>
                </a:lnTo>
                <a:lnTo>
                  <a:pt x="2737230" y="384301"/>
                </a:lnTo>
                <a:lnTo>
                  <a:pt x="2733929" y="383413"/>
                </a:lnTo>
                <a:lnTo>
                  <a:pt x="2685796" y="370204"/>
                </a:lnTo>
                <a:lnTo>
                  <a:pt x="2638044" y="357377"/>
                </a:lnTo>
                <a:lnTo>
                  <a:pt x="2591180" y="345059"/>
                </a:lnTo>
                <a:lnTo>
                  <a:pt x="2545715" y="333501"/>
                </a:lnTo>
                <a:lnTo>
                  <a:pt x="2502027" y="322452"/>
                </a:lnTo>
                <a:lnTo>
                  <a:pt x="2460244" y="312165"/>
                </a:lnTo>
                <a:lnTo>
                  <a:pt x="2419984" y="302387"/>
                </a:lnTo>
                <a:lnTo>
                  <a:pt x="2380360" y="292862"/>
                </a:lnTo>
                <a:lnTo>
                  <a:pt x="2340229" y="283210"/>
                </a:lnTo>
                <a:lnTo>
                  <a:pt x="2298446" y="273303"/>
                </a:lnTo>
                <a:lnTo>
                  <a:pt x="2254630" y="263016"/>
                </a:lnTo>
                <a:lnTo>
                  <a:pt x="2209037" y="252602"/>
                </a:lnTo>
                <a:lnTo>
                  <a:pt x="2161794" y="242188"/>
                </a:lnTo>
                <a:lnTo>
                  <a:pt x="2113406" y="231648"/>
                </a:lnTo>
                <a:lnTo>
                  <a:pt x="2064639" y="221487"/>
                </a:lnTo>
                <a:lnTo>
                  <a:pt x="2061464" y="220725"/>
                </a:lnTo>
                <a:lnTo>
                  <a:pt x="2012569" y="210819"/>
                </a:lnTo>
                <a:lnTo>
                  <a:pt x="1964054" y="201167"/>
                </a:lnTo>
                <a:lnTo>
                  <a:pt x="1916429" y="192024"/>
                </a:lnTo>
                <a:lnTo>
                  <a:pt x="1870202" y="183514"/>
                </a:lnTo>
                <a:lnTo>
                  <a:pt x="1825878" y="175387"/>
                </a:lnTo>
                <a:lnTo>
                  <a:pt x="1783460" y="167893"/>
                </a:lnTo>
                <a:lnTo>
                  <a:pt x="1742694" y="160781"/>
                </a:lnTo>
                <a:lnTo>
                  <a:pt x="1702561" y="153924"/>
                </a:lnTo>
                <a:lnTo>
                  <a:pt x="1661795" y="146938"/>
                </a:lnTo>
                <a:lnTo>
                  <a:pt x="1619503" y="139826"/>
                </a:lnTo>
                <a:lnTo>
                  <a:pt x="1575180" y="132587"/>
                </a:lnTo>
                <a:lnTo>
                  <a:pt x="1528952" y="125222"/>
                </a:lnTo>
                <a:lnTo>
                  <a:pt x="1481074" y="117855"/>
                </a:lnTo>
                <a:lnTo>
                  <a:pt x="1432178" y="110616"/>
                </a:lnTo>
                <a:lnTo>
                  <a:pt x="1382902" y="103631"/>
                </a:lnTo>
                <a:lnTo>
                  <a:pt x="1379601" y="103124"/>
                </a:lnTo>
                <a:lnTo>
                  <a:pt x="1330071" y="96519"/>
                </a:lnTo>
                <a:lnTo>
                  <a:pt x="1281049" y="90042"/>
                </a:lnTo>
                <a:lnTo>
                  <a:pt x="1232916" y="84200"/>
                </a:lnTo>
                <a:lnTo>
                  <a:pt x="1186306" y="78612"/>
                </a:lnTo>
                <a:lnTo>
                  <a:pt x="1141602" y="73533"/>
                </a:lnTo>
                <a:lnTo>
                  <a:pt x="1098803" y="68834"/>
                </a:lnTo>
                <a:lnTo>
                  <a:pt x="1057528" y="64515"/>
                </a:lnTo>
                <a:lnTo>
                  <a:pt x="1017143" y="60198"/>
                </a:lnTo>
                <a:lnTo>
                  <a:pt x="975995" y="56006"/>
                </a:lnTo>
                <a:lnTo>
                  <a:pt x="933196" y="51688"/>
                </a:lnTo>
                <a:lnTo>
                  <a:pt x="888491" y="47371"/>
                </a:lnTo>
                <a:lnTo>
                  <a:pt x="841883" y="43179"/>
                </a:lnTo>
                <a:lnTo>
                  <a:pt x="793623" y="38988"/>
                </a:lnTo>
                <a:lnTo>
                  <a:pt x="744474" y="35051"/>
                </a:lnTo>
                <a:lnTo>
                  <a:pt x="694689" y="31368"/>
                </a:lnTo>
                <a:lnTo>
                  <a:pt x="691388" y="31114"/>
                </a:lnTo>
                <a:lnTo>
                  <a:pt x="641603" y="27686"/>
                </a:lnTo>
                <a:lnTo>
                  <a:pt x="591565" y="24637"/>
                </a:lnTo>
                <a:lnTo>
                  <a:pt x="540638" y="21716"/>
                </a:lnTo>
                <a:lnTo>
                  <a:pt x="488061" y="19176"/>
                </a:lnTo>
                <a:lnTo>
                  <a:pt x="432942" y="16637"/>
                </a:lnTo>
                <a:lnTo>
                  <a:pt x="375030" y="14224"/>
                </a:lnTo>
                <a:lnTo>
                  <a:pt x="314071" y="11811"/>
                </a:lnTo>
                <a:lnTo>
                  <a:pt x="250443" y="9398"/>
                </a:lnTo>
                <a:lnTo>
                  <a:pt x="186054" y="6985"/>
                </a:lnTo>
                <a:lnTo>
                  <a:pt x="125475" y="4699"/>
                </a:lnTo>
                <a:lnTo>
                  <a:pt x="73913" y="2793"/>
                </a:lnTo>
                <a:lnTo>
                  <a:pt x="35433" y="1269"/>
                </a:lnTo>
                <a:lnTo>
                  <a:pt x="11937" y="380"/>
                </a:lnTo>
                <a:lnTo>
                  <a:pt x="1777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5" name="bk object 645"/>
          <p:cNvSpPr/>
          <p:nvPr/>
        </p:nvSpPr>
        <p:spPr>
          <a:xfrm>
            <a:off x="5742432" y="3539363"/>
            <a:ext cx="3809365" cy="607695"/>
          </a:xfrm>
          <a:custGeom>
            <a:avLst/>
            <a:gdLst/>
            <a:ahLst/>
            <a:cxnLst/>
            <a:rect l="l" t="t" r="r" b="b"/>
            <a:pathLst>
              <a:path w="3809365" h="607695">
                <a:moveTo>
                  <a:pt x="3808984" y="607313"/>
                </a:moveTo>
                <a:lnTo>
                  <a:pt x="3807460" y="606806"/>
                </a:lnTo>
                <a:lnTo>
                  <a:pt x="3798316" y="603758"/>
                </a:lnTo>
                <a:lnTo>
                  <a:pt x="3776471" y="596519"/>
                </a:lnTo>
                <a:lnTo>
                  <a:pt x="3740658" y="584453"/>
                </a:lnTo>
                <a:lnTo>
                  <a:pt x="3692397" y="568325"/>
                </a:lnTo>
                <a:lnTo>
                  <a:pt x="3636137" y="549401"/>
                </a:lnTo>
                <a:lnTo>
                  <a:pt x="3577082" y="529589"/>
                </a:lnTo>
                <a:lnTo>
                  <a:pt x="3519042" y="510159"/>
                </a:lnTo>
                <a:lnTo>
                  <a:pt x="3463670" y="491744"/>
                </a:lnTo>
                <a:lnTo>
                  <a:pt x="3411219" y="474345"/>
                </a:lnTo>
                <a:lnTo>
                  <a:pt x="3361182" y="458088"/>
                </a:lnTo>
                <a:lnTo>
                  <a:pt x="3313302" y="442849"/>
                </a:lnTo>
                <a:lnTo>
                  <a:pt x="3266693" y="428244"/>
                </a:lnTo>
                <a:lnTo>
                  <a:pt x="3220466" y="414020"/>
                </a:lnTo>
                <a:lnTo>
                  <a:pt x="3147948" y="392557"/>
                </a:lnTo>
                <a:lnTo>
                  <a:pt x="3102101" y="379349"/>
                </a:lnTo>
                <a:lnTo>
                  <a:pt x="3057143" y="366522"/>
                </a:lnTo>
                <a:lnTo>
                  <a:pt x="3013583" y="354584"/>
                </a:lnTo>
                <a:lnTo>
                  <a:pt x="2971799" y="343153"/>
                </a:lnTo>
                <a:lnTo>
                  <a:pt x="2931921" y="332613"/>
                </a:lnTo>
                <a:lnTo>
                  <a:pt x="2893441" y="322452"/>
                </a:lnTo>
                <a:lnTo>
                  <a:pt x="2855341" y="312420"/>
                </a:lnTo>
                <a:lnTo>
                  <a:pt x="2816351" y="302260"/>
                </a:lnTo>
                <a:lnTo>
                  <a:pt x="2775458" y="291719"/>
                </a:lnTo>
                <a:lnTo>
                  <a:pt x="2732786" y="281050"/>
                </a:lnTo>
                <a:lnTo>
                  <a:pt x="2688082" y="270001"/>
                </a:lnTo>
                <a:lnTo>
                  <a:pt x="2642235" y="258952"/>
                </a:lnTo>
                <a:lnTo>
                  <a:pt x="2595371" y="248031"/>
                </a:lnTo>
                <a:lnTo>
                  <a:pt x="2521839" y="231394"/>
                </a:lnTo>
                <a:lnTo>
                  <a:pt x="2475102" y="221234"/>
                </a:lnTo>
                <a:lnTo>
                  <a:pt x="2429383" y="211454"/>
                </a:lnTo>
                <a:lnTo>
                  <a:pt x="2385187" y="202311"/>
                </a:lnTo>
                <a:lnTo>
                  <a:pt x="2342768" y="193801"/>
                </a:lnTo>
                <a:lnTo>
                  <a:pt x="2302256" y="185800"/>
                </a:lnTo>
                <a:lnTo>
                  <a:pt x="2263140" y="178308"/>
                </a:lnTo>
                <a:lnTo>
                  <a:pt x="2224532" y="170814"/>
                </a:lnTo>
                <a:lnTo>
                  <a:pt x="2184781" y="163322"/>
                </a:lnTo>
                <a:lnTo>
                  <a:pt x="2143506" y="155575"/>
                </a:lnTo>
                <a:lnTo>
                  <a:pt x="2100071" y="147574"/>
                </a:lnTo>
                <a:lnTo>
                  <a:pt x="2054860" y="139573"/>
                </a:lnTo>
                <a:lnTo>
                  <a:pt x="2008250" y="131699"/>
                </a:lnTo>
                <a:lnTo>
                  <a:pt x="1960879" y="123825"/>
                </a:lnTo>
                <a:lnTo>
                  <a:pt x="1886331" y="112140"/>
                </a:lnTo>
                <a:lnTo>
                  <a:pt x="1839087" y="105028"/>
                </a:lnTo>
                <a:lnTo>
                  <a:pt x="1792732" y="98425"/>
                </a:lnTo>
                <a:lnTo>
                  <a:pt x="1748027" y="92201"/>
                </a:lnTo>
                <a:lnTo>
                  <a:pt x="1705101" y="86487"/>
                </a:lnTo>
                <a:lnTo>
                  <a:pt x="1664208" y="81279"/>
                </a:lnTo>
                <a:lnTo>
                  <a:pt x="1624711" y="76326"/>
                </a:lnTo>
                <a:lnTo>
                  <a:pt x="1585594" y="71500"/>
                </a:lnTo>
                <a:lnTo>
                  <a:pt x="1545589" y="66548"/>
                </a:lnTo>
                <a:lnTo>
                  <a:pt x="1503679" y="61595"/>
                </a:lnTo>
                <a:lnTo>
                  <a:pt x="1459864" y="56514"/>
                </a:lnTo>
                <a:lnTo>
                  <a:pt x="1414271" y="51562"/>
                </a:lnTo>
                <a:lnTo>
                  <a:pt x="1367154" y="46736"/>
                </a:lnTo>
                <a:lnTo>
                  <a:pt x="1319402" y="42037"/>
                </a:lnTo>
                <a:lnTo>
                  <a:pt x="1244218" y="35306"/>
                </a:lnTo>
                <a:lnTo>
                  <a:pt x="1196593" y="31369"/>
                </a:lnTo>
                <a:lnTo>
                  <a:pt x="1149985" y="27812"/>
                </a:lnTo>
                <a:lnTo>
                  <a:pt x="1104899" y="24637"/>
                </a:lnTo>
                <a:lnTo>
                  <a:pt x="1061719" y="21844"/>
                </a:lnTo>
                <a:lnTo>
                  <a:pt x="1020571" y="19303"/>
                </a:lnTo>
                <a:lnTo>
                  <a:pt x="980820" y="17017"/>
                </a:lnTo>
                <a:lnTo>
                  <a:pt x="941577" y="14732"/>
                </a:lnTo>
                <a:lnTo>
                  <a:pt x="901191" y="12446"/>
                </a:lnTo>
                <a:lnTo>
                  <a:pt x="859154" y="10287"/>
                </a:lnTo>
                <a:lnTo>
                  <a:pt x="815086" y="8127"/>
                </a:lnTo>
                <a:lnTo>
                  <a:pt x="769238" y="6223"/>
                </a:lnTo>
                <a:lnTo>
                  <a:pt x="721994" y="4445"/>
                </a:lnTo>
                <a:lnTo>
                  <a:pt x="673988" y="3048"/>
                </a:lnTo>
                <a:lnTo>
                  <a:pt x="598423" y="1270"/>
                </a:lnTo>
                <a:lnTo>
                  <a:pt x="550037" y="635"/>
                </a:lnTo>
                <a:lnTo>
                  <a:pt x="500633" y="126"/>
                </a:lnTo>
                <a:lnTo>
                  <a:pt x="449452" y="0"/>
                </a:lnTo>
                <a:lnTo>
                  <a:pt x="395731" y="126"/>
                </a:lnTo>
                <a:lnTo>
                  <a:pt x="339089" y="508"/>
                </a:lnTo>
                <a:lnTo>
                  <a:pt x="279526" y="1015"/>
                </a:lnTo>
                <a:lnTo>
                  <a:pt x="217423" y="1524"/>
                </a:lnTo>
                <a:lnTo>
                  <a:pt x="155828" y="2032"/>
                </a:lnTo>
                <a:lnTo>
                  <a:pt x="99567" y="2539"/>
                </a:lnTo>
                <a:lnTo>
                  <a:pt x="53847" y="3048"/>
                </a:lnTo>
                <a:lnTo>
                  <a:pt x="22351" y="3301"/>
                </a:lnTo>
                <a:lnTo>
                  <a:pt x="5587" y="3428"/>
                </a:lnTo>
                <a:lnTo>
                  <a:pt x="253" y="3428"/>
                </a:lnTo>
                <a:lnTo>
                  <a:pt x="0" y="342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6" name="bk object 646"/>
          <p:cNvSpPr/>
          <p:nvPr/>
        </p:nvSpPr>
        <p:spPr>
          <a:xfrm>
            <a:off x="5974588" y="3738371"/>
            <a:ext cx="3576954" cy="408305"/>
          </a:xfrm>
          <a:custGeom>
            <a:avLst/>
            <a:gdLst/>
            <a:ahLst/>
            <a:cxnLst/>
            <a:rect l="l" t="t" r="r" b="b"/>
            <a:pathLst>
              <a:path w="3576954" h="408304">
                <a:moveTo>
                  <a:pt x="3576828" y="408304"/>
                </a:moveTo>
                <a:lnTo>
                  <a:pt x="3575304" y="407924"/>
                </a:lnTo>
                <a:lnTo>
                  <a:pt x="3565652" y="405256"/>
                </a:lnTo>
                <a:lnTo>
                  <a:pt x="3543045" y="399033"/>
                </a:lnTo>
                <a:lnTo>
                  <a:pt x="3506089" y="388747"/>
                </a:lnTo>
                <a:lnTo>
                  <a:pt x="3457193" y="375285"/>
                </a:lnTo>
                <a:lnTo>
                  <a:pt x="3401187" y="359790"/>
                </a:lnTo>
                <a:lnTo>
                  <a:pt x="3343020" y="343788"/>
                </a:lnTo>
                <a:lnTo>
                  <a:pt x="3286760" y="328167"/>
                </a:lnTo>
                <a:lnTo>
                  <a:pt x="3233292" y="313563"/>
                </a:lnTo>
                <a:lnTo>
                  <a:pt x="3182619" y="299847"/>
                </a:lnTo>
                <a:lnTo>
                  <a:pt x="3134487" y="287147"/>
                </a:lnTo>
                <a:lnTo>
                  <a:pt x="3088132" y="275081"/>
                </a:lnTo>
                <a:lnTo>
                  <a:pt x="3042666" y="263651"/>
                </a:lnTo>
                <a:lnTo>
                  <a:pt x="2997327" y="252475"/>
                </a:lnTo>
                <a:lnTo>
                  <a:pt x="2994406" y="251840"/>
                </a:lnTo>
                <a:lnTo>
                  <a:pt x="2949066" y="241045"/>
                </a:lnTo>
                <a:lnTo>
                  <a:pt x="2904236" y="230631"/>
                </a:lnTo>
                <a:lnTo>
                  <a:pt x="2860293" y="220852"/>
                </a:lnTo>
                <a:lnTo>
                  <a:pt x="2817876" y="211454"/>
                </a:lnTo>
                <a:lnTo>
                  <a:pt x="2777236" y="202818"/>
                </a:lnTo>
                <a:lnTo>
                  <a:pt x="2738628" y="194817"/>
                </a:lnTo>
                <a:lnTo>
                  <a:pt x="2701163" y="187070"/>
                </a:lnTo>
                <a:lnTo>
                  <a:pt x="2663825" y="179324"/>
                </a:lnTo>
                <a:lnTo>
                  <a:pt x="2625090" y="171450"/>
                </a:lnTo>
                <a:lnTo>
                  <a:pt x="2584577" y="163449"/>
                </a:lnTo>
                <a:lnTo>
                  <a:pt x="2542159" y="155193"/>
                </a:lnTo>
                <a:lnTo>
                  <a:pt x="2497963" y="146938"/>
                </a:lnTo>
                <a:lnTo>
                  <a:pt x="2452623" y="138683"/>
                </a:lnTo>
                <a:lnTo>
                  <a:pt x="2406777" y="130682"/>
                </a:lnTo>
                <a:lnTo>
                  <a:pt x="2357882" y="122427"/>
                </a:lnTo>
                <a:lnTo>
                  <a:pt x="2312416" y="115062"/>
                </a:lnTo>
                <a:lnTo>
                  <a:pt x="2267966" y="108076"/>
                </a:lnTo>
                <a:lnTo>
                  <a:pt x="2225040" y="101600"/>
                </a:lnTo>
                <a:lnTo>
                  <a:pt x="2184018" y="95757"/>
                </a:lnTo>
                <a:lnTo>
                  <a:pt x="2144903" y="90169"/>
                </a:lnTo>
                <a:lnTo>
                  <a:pt x="2106930" y="84962"/>
                </a:lnTo>
                <a:lnTo>
                  <a:pt x="2069211" y="79755"/>
                </a:lnTo>
                <a:lnTo>
                  <a:pt x="2030094" y="74549"/>
                </a:lnTo>
                <a:lnTo>
                  <a:pt x="1989073" y="69214"/>
                </a:lnTo>
                <a:lnTo>
                  <a:pt x="1946147" y="63753"/>
                </a:lnTo>
                <a:lnTo>
                  <a:pt x="1901570" y="58419"/>
                </a:lnTo>
                <a:lnTo>
                  <a:pt x="1855851" y="53212"/>
                </a:lnTo>
                <a:lnTo>
                  <a:pt x="1809495" y="48260"/>
                </a:lnTo>
                <a:lnTo>
                  <a:pt x="1806575" y="48005"/>
                </a:lnTo>
                <a:lnTo>
                  <a:pt x="1760219" y="43306"/>
                </a:lnTo>
                <a:lnTo>
                  <a:pt x="1714372" y="38988"/>
                </a:lnTo>
                <a:lnTo>
                  <a:pt x="1669541" y="34925"/>
                </a:lnTo>
                <a:lnTo>
                  <a:pt x="1626235" y="31368"/>
                </a:lnTo>
                <a:lnTo>
                  <a:pt x="1584960" y="28193"/>
                </a:lnTo>
                <a:lnTo>
                  <a:pt x="1545463" y="25273"/>
                </a:lnTo>
                <a:lnTo>
                  <a:pt x="1507363" y="22605"/>
                </a:lnTo>
                <a:lnTo>
                  <a:pt x="1469263" y="19938"/>
                </a:lnTo>
                <a:lnTo>
                  <a:pt x="1429892" y="17272"/>
                </a:lnTo>
                <a:lnTo>
                  <a:pt x="1388744" y="14604"/>
                </a:lnTo>
                <a:lnTo>
                  <a:pt x="1345438" y="12064"/>
                </a:lnTo>
                <a:lnTo>
                  <a:pt x="1300607" y="9778"/>
                </a:lnTo>
                <a:lnTo>
                  <a:pt x="1254633" y="7619"/>
                </a:lnTo>
                <a:lnTo>
                  <a:pt x="1208151" y="5714"/>
                </a:lnTo>
                <a:lnTo>
                  <a:pt x="1205103" y="5587"/>
                </a:lnTo>
                <a:lnTo>
                  <a:pt x="1158620" y="4063"/>
                </a:lnTo>
                <a:lnTo>
                  <a:pt x="1112519" y="2793"/>
                </a:lnTo>
                <a:lnTo>
                  <a:pt x="1067562" y="1777"/>
                </a:lnTo>
                <a:lnTo>
                  <a:pt x="1024128" y="1015"/>
                </a:lnTo>
                <a:lnTo>
                  <a:pt x="982598" y="635"/>
                </a:lnTo>
                <a:lnTo>
                  <a:pt x="943102" y="380"/>
                </a:lnTo>
                <a:lnTo>
                  <a:pt x="904875" y="126"/>
                </a:lnTo>
                <a:lnTo>
                  <a:pt x="866775" y="0"/>
                </a:lnTo>
                <a:lnTo>
                  <a:pt x="827278" y="0"/>
                </a:lnTo>
                <a:lnTo>
                  <a:pt x="786003" y="126"/>
                </a:lnTo>
                <a:lnTo>
                  <a:pt x="742695" y="507"/>
                </a:lnTo>
                <a:lnTo>
                  <a:pt x="697738" y="1142"/>
                </a:lnTo>
                <a:lnTo>
                  <a:pt x="651763" y="2031"/>
                </a:lnTo>
                <a:lnTo>
                  <a:pt x="605155" y="3175"/>
                </a:lnTo>
                <a:lnTo>
                  <a:pt x="602234" y="3301"/>
                </a:lnTo>
                <a:lnTo>
                  <a:pt x="555625" y="4825"/>
                </a:lnTo>
                <a:lnTo>
                  <a:pt x="508762" y="6603"/>
                </a:lnTo>
                <a:lnTo>
                  <a:pt x="461010" y="8889"/>
                </a:lnTo>
                <a:lnTo>
                  <a:pt x="411479" y="11429"/>
                </a:lnTo>
                <a:lnTo>
                  <a:pt x="359283" y="14350"/>
                </a:lnTo>
                <a:lnTo>
                  <a:pt x="304038" y="17652"/>
                </a:lnTo>
                <a:lnTo>
                  <a:pt x="245999" y="21336"/>
                </a:lnTo>
                <a:lnTo>
                  <a:pt x="185927" y="25018"/>
                </a:lnTo>
                <a:lnTo>
                  <a:pt x="127508" y="28701"/>
                </a:lnTo>
                <a:lnTo>
                  <a:pt x="76200" y="32003"/>
                </a:lnTo>
                <a:lnTo>
                  <a:pt x="37084" y="34416"/>
                </a:lnTo>
                <a:lnTo>
                  <a:pt x="12573" y="35940"/>
                </a:lnTo>
                <a:lnTo>
                  <a:pt x="1904" y="36575"/>
                </a:lnTo>
                <a:lnTo>
                  <a:pt x="0" y="3670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7" name="bk object 647"/>
          <p:cNvSpPr/>
          <p:nvPr/>
        </p:nvSpPr>
        <p:spPr>
          <a:xfrm>
            <a:off x="6206871" y="3906901"/>
            <a:ext cx="3344545" cy="240029"/>
          </a:xfrm>
          <a:custGeom>
            <a:avLst/>
            <a:gdLst/>
            <a:ahLst/>
            <a:cxnLst/>
            <a:rect l="l" t="t" r="r" b="b"/>
            <a:pathLst>
              <a:path w="3344545" h="240029">
                <a:moveTo>
                  <a:pt x="3344545" y="239775"/>
                </a:moveTo>
                <a:lnTo>
                  <a:pt x="3342894" y="239522"/>
                </a:lnTo>
                <a:lnTo>
                  <a:pt x="3332860" y="237362"/>
                </a:lnTo>
                <a:lnTo>
                  <a:pt x="3309493" y="232410"/>
                </a:lnTo>
                <a:lnTo>
                  <a:pt x="3271647" y="224409"/>
                </a:lnTo>
                <a:lnTo>
                  <a:pt x="3222244" y="213995"/>
                </a:lnTo>
                <a:lnTo>
                  <a:pt x="3166490" y="202311"/>
                </a:lnTo>
                <a:lnTo>
                  <a:pt x="3109849" y="190373"/>
                </a:lnTo>
                <a:lnTo>
                  <a:pt x="3055493" y="178943"/>
                </a:lnTo>
                <a:lnTo>
                  <a:pt x="3003930" y="168275"/>
                </a:lnTo>
                <a:lnTo>
                  <a:pt x="2955289" y="158369"/>
                </a:lnTo>
                <a:lnTo>
                  <a:pt x="2908807" y="149098"/>
                </a:lnTo>
                <a:lnTo>
                  <a:pt x="2863977" y="140588"/>
                </a:lnTo>
                <a:lnTo>
                  <a:pt x="2819654" y="132461"/>
                </a:lnTo>
                <a:lnTo>
                  <a:pt x="2750184" y="120269"/>
                </a:lnTo>
                <a:lnTo>
                  <a:pt x="2706370" y="113029"/>
                </a:lnTo>
                <a:lnTo>
                  <a:pt x="2663571" y="106172"/>
                </a:lnTo>
                <a:lnTo>
                  <a:pt x="2622296" y="99822"/>
                </a:lnTo>
                <a:lnTo>
                  <a:pt x="2583179" y="93979"/>
                </a:lnTo>
                <a:lnTo>
                  <a:pt x="2509265" y="83312"/>
                </a:lnTo>
                <a:lnTo>
                  <a:pt x="2434462" y="72898"/>
                </a:lnTo>
                <a:lnTo>
                  <a:pt x="2394204" y="67437"/>
                </a:lnTo>
                <a:lnTo>
                  <a:pt x="2352167" y="62102"/>
                </a:lnTo>
                <a:lnTo>
                  <a:pt x="2308605" y="56769"/>
                </a:lnTo>
                <a:lnTo>
                  <a:pt x="2264155" y="51688"/>
                </a:lnTo>
                <a:lnTo>
                  <a:pt x="2194052" y="44196"/>
                </a:lnTo>
                <a:lnTo>
                  <a:pt x="2149855" y="39750"/>
                </a:lnTo>
                <a:lnTo>
                  <a:pt x="2106676" y="35813"/>
                </a:lnTo>
                <a:lnTo>
                  <a:pt x="2065274" y="32258"/>
                </a:lnTo>
                <a:lnTo>
                  <a:pt x="2025650" y="28956"/>
                </a:lnTo>
                <a:lnTo>
                  <a:pt x="1951354" y="23368"/>
                </a:lnTo>
                <a:lnTo>
                  <a:pt x="1914398" y="20574"/>
                </a:lnTo>
                <a:lnTo>
                  <a:pt x="1875917" y="17779"/>
                </a:lnTo>
                <a:lnTo>
                  <a:pt x="1835403" y="15112"/>
                </a:lnTo>
                <a:lnTo>
                  <a:pt x="1793112" y="12573"/>
                </a:lnTo>
                <a:lnTo>
                  <a:pt x="1749298" y="10160"/>
                </a:lnTo>
                <a:lnTo>
                  <a:pt x="1704594" y="8000"/>
                </a:lnTo>
                <a:lnTo>
                  <a:pt x="1634235" y="5207"/>
                </a:lnTo>
                <a:lnTo>
                  <a:pt x="1589785" y="3683"/>
                </a:lnTo>
                <a:lnTo>
                  <a:pt x="1546478" y="2666"/>
                </a:lnTo>
                <a:lnTo>
                  <a:pt x="1504823" y="1777"/>
                </a:lnTo>
                <a:lnTo>
                  <a:pt x="1465199" y="1143"/>
                </a:lnTo>
                <a:lnTo>
                  <a:pt x="1390650" y="508"/>
                </a:lnTo>
                <a:lnTo>
                  <a:pt x="1314957" y="0"/>
                </a:lnTo>
                <a:lnTo>
                  <a:pt x="1274445" y="0"/>
                </a:lnTo>
                <a:lnTo>
                  <a:pt x="1232027" y="253"/>
                </a:lnTo>
                <a:lnTo>
                  <a:pt x="1188084" y="762"/>
                </a:lnTo>
                <a:lnTo>
                  <a:pt x="1143380" y="1524"/>
                </a:lnTo>
                <a:lnTo>
                  <a:pt x="1072896" y="3428"/>
                </a:lnTo>
                <a:lnTo>
                  <a:pt x="1028573" y="4952"/>
                </a:lnTo>
                <a:lnTo>
                  <a:pt x="985265" y="6731"/>
                </a:lnTo>
                <a:lnTo>
                  <a:pt x="943609" y="8636"/>
                </a:lnTo>
                <a:lnTo>
                  <a:pt x="903985" y="10668"/>
                </a:lnTo>
                <a:lnTo>
                  <a:pt x="866267" y="12826"/>
                </a:lnTo>
                <a:lnTo>
                  <a:pt x="829563" y="14859"/>
                </a:lnTo>
                <a:lnTo>
                  <a:pt x="792606" y="17145"/>
                </a:lnTo>
                <a:lnTo>
                  <a:pt x="754126" y="19431"/>
                </a:lnTo>
                <a:lnTo>
                  <a:pt x="713612" y="22225"/>
                </a:lnTo>
                <a:lnTo>
                  <a:pt x="671322" y="25273"/>
                </a:lnTo>
                <a:lnTo>
                  <a:pt x="627633" y="28701"/>
                </a:lnTo>
                <a:lnTo>
                  <a:pt x="583056" y="32385"/>
                </a:lnTo>
                <a:lnTo>
                  <a:pt x="512825" y="38988"/>
                </a:lnTo>
                <a:lnTo>
                  <a:pt x="467740" y="43561"/>
                </a:lnTo>
                <a:lnTo>
                  <a:pt x="421767" y="48513"/>
                </a:lnTo>
                <a:lnTo>
                  <a:pt x="373887" y="54101"/>
                </a:lnTo>
                <a:lnTo>
                  <a:pt x="323342" y="60071"/>
                </a:lnTo>
                <a:lnTo>
                  <a:pt x="269875" y="66675"/>
                </a:lnTo>
                <a:lnTo>
                  <a:pt x="213487" y="73787"/>
                </a:lnTo>
                <a:lnTo>
                  <a:pt x="155828" y="80899"/>
                </a:lnTo>
                <a:lnTo>
                  <a:pt x="101473" y="87757"/>
                </a:lnTo>
                <a:lnTo>
                  <a:pt x="55752" y="93472"/>
                </a:lnTo>
                <a:lnTo>
                  <a:pt x="23494" y="97536"/>
                </a:lnTo>
                <a:lnTo>
                  <a:pt x="5968" y="99695"/>
                </a:lnTo>
                <a:lnTo>
                  <a:pt x="380" y="100457"/>
                </a:lnTo>
                <a:lnTo>
                  <a:pt x="0" y="10045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8" name="bk object 648"/>
          <p:cNvSpPr/>
          <p:nvPr/>
        </p:nvSpPr>
        <p:spPr>
          <a:xfrm>
            <a:off x="6439153" y="4038346"/>
            <a:ext cx="3112770" cy="201295"/>
          </a:xfrm>
          <a:custGeom>
            <a:avLst/>
            <a:gdLst/>
            <a:ahLst/>
            <a:cxnLst/>
            <a:rect l="l" t="t" r="r" b="b"/>
            <a:pathLst>
              <a:path w="3112770" h="201295">
                <a:moveTo>
                  <a:pt x="3112262" y="108330"/>
                </a:moveTo>
                <a:lnTo>
                  <a:pt x="3110484" y="108076"/>
                </a:lnTo>
                <a:lnTo>
                  <a:pt x="3100197" y="106679"/>
                </a:lnTo>
                <a:lnTo>
                  <a:pt x="3075940" y="103377"/>
                </a:lnTo>
                <a:lnTo>
                  <a:pt x="3037331" y="98043"/>
                </a:lnTo>
                <a:lnTo>
                  <a:pt x="2987675" y="91312"/>
                </a:lnTo>
                <a:lnTo>
                  <a:pt x="2932684" y="83692"/>
                </a:lnTo>
                <a:lnTo>
                  <a:pt x="2877693" y="76200"/>
                </a:lnTo>
                <a:lnTo>
                  <a:pt x="2825369" y="69087"/>
                </a:lnTo>
                <a:lnTo>
                  <a:pt x="2775966" y="62483"/>
                </a:lnTo>
                <a:lnTo>
                  <a:pt x="2729356" y="56514"/>
                </a:lnTo>
                <a:lnTo>
                  <a:pt x="2684779" y="51180"/>
                </a:lnTo>
                <a:lnTo>
                  <a:pt x="2641346" y="46100"/>
                </a:lnTo>
                <a:lnTo>
                  <a:pt x="2598166" y="41528"/>
                </a:lnTo>
                <a:lnTo>
                  <a:pt x="2594355" y="41148"/>
                </a:lnTo>
                <a:lnTo>
                  <a:pt x="2551303" y="36829"/>
                </a:lnTo>
                <a:lnTo>
                  <a:pt x="2508630" y="32765"/>
                </a:lnTo>
                <a:lnTo>
                  <a:pt x="2467229" y="29209"/>
                </a:lnTo>
                <a:lnTo>
                  <a:pt x="2427351" y="26034"/>
                </a:lnTo>
                <a:lnTo>
                  <a:pt x="2353437" y="20574"/>
                </a:lnTo>
                <a:lnTo>
                  <a:pt x="2318130" y="18033"/>
                </a:lnTo>
                <a:lnTo>
                  <a:pt x="2244471" y="13207"/>
                </a:lnTo>
                <a:lnTo>
                  <a:pt x="2204720" y="10794"/>
                </a:lnTo>
                <a:lnTo>
                  <a:pt x="2163318" y="8636"/>
                </a:lnTo>
                <a:lnTo>
                  <a:pt x="2120646" y="6603"/>
                </a:lnTo>
                <a:lnTo>
                  <a:pt x="2077339" y="4825"/>
                </a:lnTo>
                <a:lnTo>
                  <a:pt x="2073655" y="4699"/>
                </a:lnTo>
                <a:lnTo>
                  <a:pt x="2030349" y="3175"/>
                </a:lnTo>
                <a:lnTo>
                  <a:pt x="1987550" y="2031"/>
                </a:lnTo>
                <a:lnTo>
                  <a:pt x="1945894" y="1269"/>
                </a:lnTo>
                <a:lnTo>
                  <a:pt x="1906016" y="634"/>
                </a:lnTo>
                <a:lnTo>
                  <a:pt x="1868043" y="380"/>
                </a:lnTo>
                <a:lnTo>
                  <a:pt x="1831848" y="126"/>
                </a:lnTo>
                <a:lnTo>
                  <a:pt x="1796415" y="0"/>
                </a:lnTo>
                <a:lnTo>
                  <a:pt x="1760347" y="0"/>
                </a:lnTo>
                <a:lnTo>
                  <a:pt x="1722627" y="0"/>
                </a:lnTo>
                <a:lnTo>
                  <a:pt x="1682877" y="253"/>
                </a:lnTo>
                <a:lnTo>
                  <a:pt x="1641348" y="888"/>
                </a:lnTo>
                <a:lnTo>
                  <a:pt x="1598676" y="1650"/>
                </a:lnTo>
                <a:lnTo>
                  <a:pt x="1555369" y="2793"/>
                </a:lnTo>
                <a:lnTo>
                  <a:pt x="1551559" y="2920"/>
                </a:lnTo>
                <a:lnTo>
                  <a:pt x="1508252" y="4317"/>
                </a:lnTo>
                <a:lnTo>
                  <a:pt x="1465579" y="6095"/>
                </a:lnTo>
                <a:lnTo>
                  <a:pt x="1423924" y="8000"/>
                </a:lnTo>
                <a:lnTo>
                  <a:pt x="1384046" y="10032"/>
                </a:lnTo>
                <a:lnTo>
                  <a:pt x="1310004" y="14477"/>
                </a:lnTo>
                <a:lnTo>
                  <a:pt x="1274699" y="16637"/>
                </a:lnTo>
                <a:lnTo>
                  <a:pt x="1201039" y="21589"/>
                </a:lnTo>
                <a:lnTo>
                  <a:pt x="1161415" y="24511"/>
                </a:lnTo>
                <a:lnTo>
                  <a:pt x="1120013" y="27812"/>
                </a:lnTo>
                <a:lnTo>
                  <a:pt x="1077468" y="31495"/>
                </a:lnTo>
                <a:lnTo>
                  <a:pt x="1034288" y="35432"/>
                </a:lnTo>
                <a:lnTo>
                  <a:pt x="1030604" y="35813"/>
                </a:lnTo>
                <a:lnTo>
                  <a:pt x="987425" y="40131"/>
                </a:lnTo>
                <a:lnTo>
                  <a:pt x="944879" y="44703"/>
                </a:lnTo>
                <a:lnTo>
                  <a:pt x="903477" y="49275"/>
                </a:lnTo>
                <a:lnTo>
                  <a:pt x="863853" y="54101"/>
                </a:lnTo>
                <a:lnTo>
                  <a:pt x="790321" y="63373"/>
                </a:lnTo>
                <a:lnTo>
                  <a:pt x="719454" y="72643"/>
                </a:lnTo>
                <a:lnTo>
                  <a:pt x="642620" y="83312"/>
                </a:lnTo>
                <a:lnTo>
                  <a:pt x="601599" y="89280"/>
                </a:lnTo>
                <a:lnTo>
                  <a:pt x="559307" y="95757"/>
                </a:lnTo>
                <a:lnTo>
                  <a:pt x="516636" y="102615"/>
                </a:lnTo>
                <a:lnTo>
                  <a:pt x="512825" y="103250"/>
                </a:lnTo>
                <a:lnTo>
                  <a:pt x="470153" y="110362"/>
                </a:lnTo>
                <a:lnTo>
                  <a:pt x="427100" y="117982"/>
                </a:lnTo>
                <a:lnTo>
                  <a:pt x="383031" y="125983"/>
                </a:lnTo>
                <a:lnTo>
                  <a:pt x="337057" y="134619"/>
                </a:lnTo>
                <a:lnTo>
                  <a:pt x="288417" y="144144"/>
                </a:lnTo>
                <a:lnTo>
                  <a:pt x="236854" y="154304"/>
                </a:lnTo>
                <a:lnTo>
                  <a:pt x="182625" y="164973"/>
                </a:lnTo>
                <a:lnTo>
                  <a:pt x="128016" y="175894"/>
                </a:lnTo>
                <a:lnTo>
                  <a:pt x="78104" y="185800"/>
                </a:lnTo>
                <a:lnTo>
                  <a:pt x="38735" y="193548"/>
                </a:lnTo>
                <a:lnTo>
                  <a:pt x="13462" y="198627"/>
                </a:lnTo>
                <a:lnTo>
                  <a:pt x="2159" y="200787"/>
                </a:lnTo>
                <a:lnTo>
                  <a:pt x="0" y="20129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9" name="bk object 649"/>
          <p:cNvSpPr/>
          <p:nvPr/>
        </p:nvSpPr>
        <p:spPr>
          <a:xfrm>
            <a:off x="6671436" y="4122801"/>
            <a:ext cx="2880360" cy="349250"/>
          </a:xfrm>
          <a:custGeom>
            <a:avLst/>
            <a:gdLst/>
            <a:ahLst/>
            <a:cxnLst/>
            <a:rect l="l" t="t" r="r" b="b"/>
            <a:pathLst>
              <a:path w="2880359" h="349250">
                <a:moveTo>
                  <a:pt x="2879979" y="23875"/>
                </a:moveTo>
                <a:lnTo>
                  <a:pt x="2878201" y="23875"/>
                </a:lnTo>
                <a:lnTo>
                  <a:pt x="2867406" y="23240"/>
                </a:lnTo>
                <a:lnTo>
                  <a:pt x="2842514" y="21844"/>
                </a:lnTo>
                <a:lnTo>
                  <a:pt x="2803398" y="19812"/>
                </a:lnTo>
                <a:lnTo>
                  <a:pt x="2753868" y="17145"/>
                </a:lnTo>
                <a:lnTo>
                  <a:pt x="2700020" y="14224"/>
                </a:lnTo>
                <a:lnTo>
                  <a:pt x="2647188" y="11429"/>
                </a:lnTo>
                <a:lnTo>
                  <a:pt x="2597023" y="8762"/>
                </a:lnTo>
                <a:lnTo>
                  <a:pt x="2549906" y="6476"/>
                </a:lnTo>
                <a:lnTo>
                  <a:pt x="2505329" y="4572"/>
                </a:lnTo>
                <a:lnTo>
                  <a:pt x="2462657" y="3048"/>
                </a:lnTo>
                <a:lnTo>
                  <a:pt x="2420620" y="1904"/>
                </a:lnTo>
                <a:lnTo>
                  <a:pt x="2352675" y="508"/>
                </a:lnTo>
                <a:lnTo>
                  <a:pt x="2311400" y="126"/>
                </a:lnTo>
                <a:lnTo>
                  <a:pt x="2271268" y="0"/>
                </a:lnTo>
                <a:lnTo>
                  <a:pt x="2233041" y="126"/>
                </a:lnTo>
                <a:lnTo>
                  <a:pt x="2196719" y="381"/>
                </a:lnTo>
                <a:lnTo>
                  <a:pt x="2162048" y="762"/>
                </a:lnTo>
                <a:lnTo>
                  <a:pt x="2127885" y="1270"/>
                </a:lnTo>
                <a:lnTo>
                  <a:pt x="2092706" y="1777"/>
                </a:lnTo>
                <a:lnTo>
                  <a:pt x="2016760" y="3428"/>
                </a:lnTo>
                <a:lnTo>
                  <a:pt x="1976120" y="4699"/>
                </a:lnTo>
                <a:lnTo>
                  <a:pt x="1934718" y="6350"/>
                </a:lnTo>
                <a:lnTo>
                  <a:pt x="1866773" y="9525"/>
                </a:lnTo>
                <a:lnTo>
                  <a:pt x="1825625" y="11811"/>
                </a:lnTo>
                <a:lnTo>
                  <a:pt x="1785620" y="14350"/>
                </a:lnTo>
                <a:lnTo>
                  <a:pt x="1747393" y="17018"/>
                </a:lnTo>
                <a:lnTo>
                  <a:pt x="1676654" y="22351"/>
                </a:lnTo>
                <a:lnTo>
                  <a:pt x="1642618" y="25146"/>
                </a:lnTo>
                <a:lnTo>
                  <a:pt x="1607566" y="27939"/>
                </a:lnTo>
                <a:lnTo>
                  <a:pt x="1531747" y="34671"/>
                </a:lnTo>
                <a:lnTo>
                  <a:pt x="1491361" y="38735"/>
                </a:lnTo>
                <a:lnTo>
                  <a:pt x="1450086" y="43052"/>
                </a:lnTo>
                <a:lnTo>
                  <a:pt x="1382522" y="50800"/>
                </a:lnTo>
                <a:lnTo>
                  <a:pt x="1341628" y="55752"/>
                </a:lnTo>
                <a:lnTo>
                  <a:pt x="1301877" y="60960"/>
                </a:lnTo>
                <a:lnTo>
                  <a:pt x="1264031" y="66166"/>
                </a:lnTo>
                <a:lnTo>
                  <a:pt x="1193800" y="76200"/>
                </a:lnTo>
                <a:lnTo>
                  <a:pt x="1125093" y="86360"/>
                </a:lnTo>
                <a:lnTo>
                  <a:pt x="1050036" y="98171"/>
                </a:lnTo>
                <a:lnTo>
                  <a:pt x="1010031" y="104775"/>
                </a:lnTo>
                <a:lnTo>
                  <a:pt x="969010" y="111887"/>
                </a:lnTo>
                <a:lnTo>
                  <a:pt x="902208" y="124078"/>
                </a:lnTo>
                <a:lnTo>
                  <a:pt x="861695" y="131825"/>
                </a:lnTo>
                <a:lnTo>
                  <a:pt x="822452" y="139573"/>
                </a:lnTo>
                <a:lnTo>
                  <a:pt x="784860" y="147193"/>
                </a:lnTo>
                <a:lnTo>
                  <a:pt x="715518" y="161925"/>
                </a:lnTo>
                <a:lnTo>
                  <a:pt x="647700" y="176657"/>
                </a:lnTo>
                <a:lnTo>
                  <a:pt x="573532" y="193421"/>
                </a:lnTo>
                <a:lnTo>
                  <a:pt x="534035" y="202692"/>
                </a:lnTo>
                <a:lnTo>
                  <a:pt x="493649" y="212471"/>
                </a:lnTo>
                <a:lnTo>
                  <a:pt x="427736" y="229107"/>
                </a:lnTo>
                <a:lnTo>
                  <a:pt x="386842" y="239775"/>
                </a:lnTo>
                <a:lnTo>
                  <a:pt x="345059" y="251079"/>
                </a:lnTo>
                <a:lnTo>
                  <a:pt x="301244" y="263144"/>
                </a:lnTo>
                <a:lnTo>
                  <a:pt x="254762" y="276225"/>
                </a:lnTo>
                <a:lnTo>
                  <a:pt x="205486" y="290322"/>
                </a:lnTo>
                <a:lnTo>
                  <a:pt x="153797" y="305054"/>
                </a:lnTo>
                <a:lnTo>
                  <a:pt x="102743" y="319659"/>
                </a:lnTo>
                <a:lnTo>
                  <a:pt x="58166" y="332359"/>
                </a:lnTo>
                <a:lnTo>
                  <a:pt x="25400" y="341756"/>
                </a:lnTo>
                <a:lnTo>
                  <a:pt x="6731" y="347091"/>
                </a:lnTo>
                <a:lnTo>
                  <a:pt x="381" y="348996"/>
                </a:lnTo>
                <a:lnTo>
                  <a:pt x="0" y="3491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0" name="bk object 650"/>
          <p:cNvSpPr/>
          <p:nvPr/>
        </p:nvSpPr>
        <p:spPr>
          <a:xfrm>
            <a:off x="6903593" y="4146677"/>
            <a:ext cx="2647950" cy="557530"/>
          </a:xfrm>
          <a:custGeom>
            <a:avLst/>
            <a:gdLst/>
            <a:ahLst/>
            <a:cxnLst/>
            <a:rect l="l" t="t" r="r" b="b"/>
            <a:pathLst>
              <a:path w="2647950" h="557529">
                <a:moveTo>
                  <a:pt x="2647823" y="0"/>
                </a:moveTo>
                <a:lnTo>
                  <a:pt x="2646045" y="126"/>
                </a:lnTo>
                <a:lnTo>
                  <a:pt x="2634868" y="508"/>
                </a:lnTo>
                <a:lnTo>
                  <a:pt x="2609596" y="1650"/>
                </a:lnTo>
                <a:lnTo>
                  <a:pt x="2570226" y="3301"/>
                </a:lnTo>
                <a:lnTo>
                  <a:pt x="2521330" y="5207"/>
                </a:lnTo>
                <a:lnTo>
                  <a:pt x="2469260" y="7365"/>
                </a:lnTo>
                <a:lnTo>
                  <a:pt x="2418587" y="9525"/>
                </a:lnTo>
                <a:lnTo>
                  <a:pt x="2370962" y="11684"/>
                </a:lnTo>
                <a:lnTo>
                  <a:pt x="2326258" y="13843"/>
                </a:lnTo>
                <a:lnTo>
                  <a:pt x="2283840" y="16128"/>
                </a:lnTo>
                <a:lnTo>
                  <a:pt x="2242947" y="18669"/>
                </a:lnTo>
                <a:lnTo>
                  <a:pt x="2202687" y="21462"/>
                </a:lnTo>
                <a:lnTo>
                  <a:pt x="2194559" y="21971"/>
                </a:lnTo>
                <a:lnTo>
                  <a:pt x="2154301" y="25146"/>
                </a:lnTo>
                <a:lnTo>
                  <a:pt x="2114677" y="28575"/>
                </a:lnTo>
                <a:lnTo>
                  <a:pt x="2076196" y="32131"/>
                </a:lnTo>
                <a:lnTo>
                  <a:pt x="2005076" y="39370"/>
                </a:lnTo>
                <a:lnTo>
                  <a:pt x="1939035" y="46482"/>
                </a:lnTo>
                <a:lnTo>
                  <a:pt x="1868677" y="54483"/>
                </a:lnTo>
                <a:lnTo>
                  <a:pt x="1830704" y="59182"/>
                </a:lnTo>
                <a:lnTo>
                  <a:pt x="1791461" y="64262"/>
                </a:lnTo>
                <a:lnTo>
                  <a:pt x="1751456" y="69723"/>
                </a:lnTo>
                <a:lnTo>
                  <a:pt x="1703577" y="76708"/>
                </a:lnTo>
                <a:lnTo>
                  <a:pt x="1664207" y="82676"/>
                </a:lnTo>
                <a:lnTo>
                  <a:pt x="1626107" y="88773"/>
                </a:lnTo>
                <a:lnTo>
                  <a:pt x="1555623" y="100711"/>
                </a:lnTo>
                <a:lnTo>
                  <a:pt x="1522729" y="106425"/>
                </a:lnTo>
                <a:lnTo>
                  <a:pt x="1456308" y="118237"/>
                </a:lnTo>
                <a:lnTo>
                  <a:pt x="1382902" y="132080"/>
                </a:lnTo>
                <a:lnTo>
                  <a:pt x="1344040" y="139700"/>
                </a:lnTo>
                <a:lnTo>
                  <a:pt x="1304671" y="147827"/>
                </a:lnTo>
                <a:lnTo>
                  <a:pt x="1296670" y="149478"/>
                </a:lnTo>
                <a:lnTo>
                  <a:pt x="1257300" y="157987"/>
                </a:lnTo>
                <a:lnTo>
                  <a:pt x="1218437" y="166624"/>
                </a:lnTo>
                <a:lnTo>
                  <a:pt x="1180846" y="175133"/>
                </a:lnTo>
                <a:lnTo>
                  <a:pt x="1111123" y="191770"/>
                </a:lnTo>
                <a:lnTo>
                  <a:pt x="1046733" y="207645"/>
                </a:lnTo>
                <a:lnTo>
                  <a:pt x="1013332" y="215900"/>
                </a:lnTo>
                <a:lnTo>
                  <a:pt x="941070" y="234569"/>
                </a:lnTo>
                <a:lnTo>
                  <a:pt x="902715" y="244729"/>
                </a:lnTo>
                <a:lnTo>
                  <a:pt x="863853" y="255524"/>
                </a:lnTo>
                <a:lnTo>
                  <a:pt x="817372" y="268731"/>
                </a:lnTo>
                <a:lnTo>
                  <a:pt x="779145" y="279908"/>
                </a:lnTo>
                <a:lnTo>
                  <a:pt x="742187" y="290956"/>
                </a:lnTo>
                <a:lnTo>
                  <a:pt x="673861" y="312166"/>
                </a:lnTo>
                <a:lnTo>
                  <a:pt x="610488" y="332231"/>
                </a:lnTo>
                <a:lnTo>
                  <a:pt x="543178" y="353949"/>
                </a:lnTo>
                <a:lnTo>
                  <a:pt x="506856" y="366141"/>
                </a:lnTo>
                <a:lnTo>
                  <a:pt x="469391" y="378841"/>
                </a:lnTo>
                <a:lnTo>
                  <a:pt x="431291" y="392175"/>
                </a:lnTo>
                <a:lnTo>
                  <a:pt x="385699" y="408431"/>
                </a:lnTo>
                <a:lnTo>
                  <a:pt x="347345" y="422529"/>
                </a:lnTo>
                <a:lnTo>
                  <a:pt x="307975" y="437261"/>
                </a:lnTo>
                <a:lnTo>
                  <a:pt x="266700" y="453136"/>
                </a:lnTo>
                <a:lnTo>
                  <a:pt x="222757" y="470154"/>
                </a:lnTo>
                <a:lnTo>
                  <a:pt x="176149" y="488442"/>
                </a:lnTo>
                <a:lnTo>
                  <a:pt x="127507" y="507492"/>
                </a:lnTo>
                <a:lnTo>
                  <a:pt x="80899" y="525780"/>
                </a:lnTo>
                <a:lnTo>
                  <a:pt x="42036" y="541020"/>
                </a:lnTo>
                <a:lnTo>
                  <a:pt x="15621" y="551307"/>
                </a:lnTo>
                <a:lnTo>
                  <a:pt x="2921" y="556387"/>
                </a:lnTo>
                <a:lnTo>
                  <a:pt x="126" y="55740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1" name="bk object 651"/>
          <p:cNvSpPr/>
          <p:nvPr/>
        </p:nvSpPr>
        <p:spPr>
          <a:xfrm>
            <a:off x="7135876" y="4146677"/>
            <a:ext cx="2415540" cy="789940"/>
          </a:xfrm>
          <a:custGeom>
            <a:avLst/>
            <a:gdLst/>
            <a:ahLst/>
            <a:cxnLst/>
            <a:rect l="l" t="t" r="r" b="b"/>
            <a:pathLst>
              <a:path w="2415540" h="789939">
                <a:moveTo>
                  <a:pt x="2415540" y="0"/>
                </a:moveTo>
                <a:lnTo>
                  <a:pt x="2413634" y="253"/>
                </a:lnTo>
                <a:lnTo>
                  <a:pt x="2402458" y="2032"/>
                </a:lnTo>
                <a:lnTo>
                  <a:pt x="2377058" y="5842"/>
                </a:lnTo>
                <a:lnTo>
                  <a:pt x="2338070" y="11684"/>
                </a:lnTo>
                <a:lnTo>
                  <a:pt x="2290318" y="18923"/>
                </a:lnTo>
                <a:lnTo>
                  <a:pt x="2240279" y="26415"/>
                </a:lnTo>
                <a:lnTo>
                  <a:pt x="2192401" y="33782"/>
                </a:lnTo>
                <a:lnTo>
                  <a:pt x="2147316" y="40767"/>
                </a:lnTo>
                <a:lnTo>
                  <a:pt x="2105152" y="47498"/>
                </a:lnTo>
                <a:lnTo>
                  <a:pt x="2065147" y="54101"/>
                </a:lnTo>
                <a:lnTo>
                  <a:pt x="2026284" y="60833"/>
                </a:lnTo>
                <a:lnTo>
                  <a:pt x="1956053" y="73913"/>
                </a:lnTo>
                <a:lnTo>
                  <a:pt x="1918334" y="81407"/>
                </a:lnTo>
                <a:lnTo>
                  <a:pt x="1847088" y="96138"/>
                </a:lnTo>
                <a:lnTo>
                  <a:pt x="1783079" y="109982"/>
                </a:lnTo>
                <a:lnTo>
                  <a:pt x="1718564" y="124333"/>
                </a:lnTo>
                <a:lnTo>
                  <a:pt x="1647190" y="141097"/>
                </a:lnTo>
                <a:lnTo>
                  <a:pt x="1609598" y="150240"/>
                </a:lnTo>
                <a:lnTo>
                  <a:pt x="1540509" y="167894"/>
                </a:lnTo>
                <a:lnTo>
                  <a:pt x="1503299" y="177800"/>
                </a:lnTo>
                <a:lnTo>
                  <a:pt x="1433322" y="197231"/>
                </a:lnTo>
                <a:lnTo>
                  <a:pt x="1370202" y="215392"/>
                </a:lnTo>
                <a:lnTo>
                  <a:pt x="1306829" y="234061"/>
                </a:lnTo>
                <a:lnTo>
                  <a:pt x="1236726" y="255397"/>
                </a:lnTo>
                <a:lnTo>
                  <a:pt x="1199896" y="267081"/>
                </a:lnTo>
                <a:lnTo>
                  <a:pt x="1132077" y="289306"/>
                </a:lnTo>
                <a:lnTo>
                  <a:pt x="1095628" y="301625"/>
                </a:lnTo>
                <a:lnTo>
                  <a:pt x="1027049" y="325628"/>
                </a:lnTo>
                <a:lnTo>
                  <a:pt x="995552" y="337058"/>
                </a:lnTo>
                <a:lnTo>
                  <a:pt x="965326" y="347980"/>
                </a:lnTo>
                <a:lnTo>
                  <a:pt x="903351" y="370713"/>
                </a:lnTo>
                <a:lnTo>
                  <a:pt x="834771" y="396748"/>
                </a:lnTo>
                <a:lnTo>
                  <a:pt x="798829" y="410845"/>
                </a:lnTo>
                <a:lnTo>
                  <a:pt x="732663" y="437515"/>
                </a:lnTo>
                <a:lnTo>
                  <a:pt x="696976" y="452247"/>
                </a:lnTo>
                <a:lnTo>
                  <a:pt x="630174" y="480822"/>
                </a:lnTo>
                <a:lnTo>
                  <a:pt x="570102" y="507111"/>
                </a:lnTo>
                <a:lnTo>
                  <a:pt x="509777" y="534035"/>
                </a:lnTo>
                <a:lnTo>
                  <a:pt x="443102" y="564515"/>
                </a:lnTo>
                <a:lnTo>
                  <a:pt x="408050" y="580898"/>
                </a:lnTo>
                <a:lnTo>
                  <a:pt x="343789" y="611886"/>
                </a:lnTo>
                <a:lnTo>
                  <a:pt x="308355" y="629539"/>
                </a:lnTo>
                <a:lnTo>
                  <a:pt x="271906" y="647954"/>
                </a:lnTo>
                <a:lnTo>
                  <a:pt x="233552" y="667639"/>
                </a:lnTo>
                <a:lnTo>
                  <a:pt x="192658" y="688975"/>
                </a:lnTo>
                <a:lnTo>
                  <a:pt x="149225" y="711581"/>
                </a:lnTo>
                <a:lnTo>
                  <a:pt x="104394" y="735076"/>
                </a:lnTo>
                <a:lnTo>
                  <a:pt x="62610" y="756920"/>
                </a:lnTo>
                <a:lnTo>
                  <a:pt x="29591" y="774319"/>
                </a:lnTo>
                <a:lnTo>
                  <a:pt x="9144" y="784987"/>
                </a:lnTo>
                <a:lnTo>
                  <a:pt x="1016" y="789178"/>
                </a:lnTo>
                <a:lnTo>
                  <a:pt x="0" y="78968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2" name="bk object 652"/>
          <p:cNvSpPr/>
          <p:nvPr/>
        </p:nvSpPr>
        <p:spPr>
          <a:xfrm>
            <a:off x="7368158" y="4146677"/>
            <a:ext cx="2183765" cy="1022350"/>
          </a:xfrm>
          <a:custGeom>
            <a:avLst/>
            <a:gdLst/>
            <a:ahLst/>
            <a:cxnLst/>
            <a:rect l="l" t="t" r="r" b="b"/>
            <a:pathLst>
              <a:path w="2183765" h="1022350">
                <a:moveTo>
                  <a:pt x="2183257" y="0"/>
                </a:moveTo>
                <a:lnTo>
                  <a:pt x="2181352" y="508"/>
                </a:lnTo>
                <a:lnTo>
                  <a:pt x="2170303" y="3683"/>
                </a:lnTo>
                <a:lnTo>
                  <a:pt x="2145157" y="10668"/>
                </a:lnTo>
                <a:lnTo>
                  <a:pt x="2107184" y="21209"/>
                </a:lnTo>
                <a:lnTo>
                  <a:pt x="2061337" y="33909"/>
                </a:lnTo>
                <a:lnTo>
                  <a:pt x="2014093" y="47117"/>
                </a:lnTo>
                <a:lnTo>
                  <a:pt x="1969008" y="59689"/>
                </a:lnTo>
                <a:lnTo>
                  <a:pt x="1926844" y="71627"/>
                </a:lnTo>
                <a:lnTo>
                  <a:pt x="1887474" y="83058"/>
                </a:lnTo>
                <a:lnTo>
                  <a:pt x="1850009" y="94234"/>
                </a:lnTo>
                <a:lnTo>
                  <a:pt x="1813306" y="105410"/>
                </a:lnTo>
                <a:lnTo>
                  <a:pt x="1758315" y="122809"/>
                </a:lnTo>
                <a:lnTo>
                  <a:pt x="1688338" y="146050"/>
                </a:lnTo>
                <a:lnTo>
                  <a:pt x="1625346" y="167767"/>
                </a:lnTo>
                <a:lnTo>
                  <a:pt x="1595882" y="178054"/>
                </a:lnTo>
                <a:lnTo>
                  <a:pt x="1534668" y="199898"/>
                </a:lnTo>
                <a:lnTo>
                  <a:pt x="1466977" y="224790"/>
                </a:lnTo>
                <a:lnTo>
                  <a:pt x="1413256" y="245364"/>
                </a:lnTo>
                <a:lnTo>
                  <a:pt x="1343025" y="273304"/>
                </a:lnTo>
                <a:lnTo>
                  <a:pt x="1278001" y="300228"/>
                </a:lnTo>
                <a:lnTo>
                  <a:pt x="1219454" y="325247"/>
                </a:lnTo>
                <a:lnTo>
                  <a:pt x="1190371" y="337693"/>
                </a:lnTo>
                <a:lnTo>
                  <a:pt x="1127633" y="365252"/>
                </a:lnTo>
                <a:lnTo>
                  <a:pt x="1059561" y="396113"/>
                </a:lnTo>
                <a:lnTo>
                  <a:pt x="1041781" y="404495"/>
                </a:lnTo>
                <a:lnTo>
                  <a:pt x="1007237" y="420750"/>
                </a:lnTo>
                <a:lnTo>
                  <a:pt x="941070" y="452881"/>
                </a:lnTo>
                <a:lnTo>
                  <a:pt x="881507" y="482854"/>
                </a:lnTo>
                <a:lnTo>
                  <a:pt x="825500" y="511429"/>
                </a:lnTo>
                <a:lnTo>
                  <a:pt x="764667" y="543052"/>
                </a:lnTo>
                <a:lnTo>
                  <a:pt x="698754" y="578358"/>
                </a:lnTo>
                <a:lnTo>
                  <a:pt x="648335" y="606425"/>
                </a:lnTo>
                <a:lnTo>
                  <a:pt x="584326" y="642874"/>
                </a:lnTo>
                <a:lnTo>
                  <a:pt x="526796" y="676783"/>
                </a:lnTo>
                <a:lnTo>
                  <a:pt x="472948" y="708914"/>
                </a:lnTo>
                <a:lnTo>
                  <a:pt x="444373" y="726059"/>
                </a:lnTo>
                <a:lnTo>
                  <a:pt x="383032" y="763905"/>
                </a:lnTo>
                <a:lnTo>
                  <a:pt x="334391" y="794766"/>
                </a:lnTo>
                <a:lnTo>
                  <a:pt x="302387" y="815467"/>
                </a:lnTo>
                <a:lnTo>
                  <a:pt x="270129" y="836676"/>
                </a:lnTo>
                <a:lnTo>
                  <a:pt x="236982" y="858901"/>
                </a:lnTo>
                <a:lnTo>
                  <a:pt x="202057" y="882777"/>
                </a:lnTo>
                <a:lnTo>
                  <a:pt x="164719" y="908304"/>
                </a:lnTo>
                <a:lnTo>
                  <a:pt x="125095" y="935609"/>
                </a:lnTo>
                <a:lnTo>
                  <a:pt x="84709" y="963549"/>
                </a:lnTo>
                <a:lnTo>
                  <a:pt x="48133" y="988822"/>
                </a:lnTo>
                <a:lnTo>
                  <a:pt x="20574" y="1007745"/>
                </a:lnTo>
                <a:lnTo>
                  <a:pt x="5080" y="1018413"/>
                </a:lnTo>
                <a:lnTo>
                  <a:pt x="254" y="1021842"/>
                </a:lnTo>
                <a:lnTo>
                  <a:pt x="0" y="102196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3" name="bk object 653"/>
          <p:cNvSpPr/>
          <p:nvPr/>
        </p:nvSpPr>
        <p:spPr>
          <a:xfrm>
            <a:off x="7600442" y="4146677"/>
            <a:ext cx="1951355" cy="1254760"/>
          </a:xfrm>
          <a:custGeom>
            <a:avLst/>
            <a:gdLst/>
            <a:ahLst/>
            <a:cxnLst/>
            <a:rect l="l" t="t" r="r" b="b"/>
            <a:pathLst>
              <a:path w="1951354" h="1254760">
                <a:moveTo>
                  <a:pt x="1950974" y="0"/>
                </a:moveTo>
                <a:lnTo>
                  <a:pt x="1949196" y="762"/>
                </a:lnTo>
                <a:lnTo>
                  <a:pt x="1938401" y="5461"/>
                </a:lnTo>
                <a:lnTo>
                  <a:pt x="1914271" y="15748"/>
                </a:lnTo>
                <a:lnTo>
                  <a:pt x="1878076" y="31242"/>
                </a:lnTo>
                <a:lnTo>
                  <a:pt x="1834896" y="49784"/>
                </a:lnTo>
                <a:lnTo>
                  <a:pt x="1790700" y="68707"/>
                </a:lnTo>
                <a:lnTo>
                  <a:pt x="1748916" y="86740"/>
                </a:lnTo>
                <a:lnTo>
                  <a:pt x="1709927" y="103759"/>
                </a:lnTo>
                <a:lnTo>
                  <a:pt x="1673478" y="119887"/>
                </a:lnTo>
                <a:lnTo>
                  <a:pt x="1638680" y="135509"/>
                </a:lnTo>
                <a:lnTo>
                  <a:pt x="1594611" y="155956"/>
                </a:lnTo>
                <a:lnTo>
                  <a:pt x="1527682" y="187833"/>
                </a:lnTo>
                <a:lnTo>
                  <a:pt x="1465960" y="218440"/>
                </a:lnTo>
                <a:lnTo>
                  <a:pt x="1437766" y="232791"/>
                </a:lnTo>
                <a:lnTo>
                  <a:pt x="1410461" y="246634"/>
                </a:lnTo>
                <a:lnTo>
                  <a:pt x="1353565" y="275971"/>
                </a:lnTo>
                <a:lnTo>
                  <a:pt x="1290574" y="309499"/>
                </a:lnTo>
                <a:lnTo>
                  <a:pt x="1248155" y="332613"/>
                </a:lnTo>
                <a:lnTo>
                  <a:pt x="1183512" y="368935"/>
                </a:lnTo>
                <a:lnTo>
                  <a:pt x="1123950" y="403606"/>
                </a:lnTo>
                <a:lnTo>
                  <a:pt x="1070482" y="435356"/>
                </a:lnTo>
                <a:lnTo>
                  <a:pt x="1015618" y="468503"/>
                </a:lnTo>
                <a:lnTo>
                  <a:pt x="955039" y="505968"/>
                </a:lnTo>
                <a:lnTo>
                  <a:pt x="914273" y="531876"/>
                </a:lnTo>
                <a:lnTo>
                  <a:pt x="852169" y="572389"/>
                </a:lnTo>
                <a:lnTo>
                  <a:pt x="795019" y="610997"/>
                </a:lnTo>
                <a:lnTo>
                  <a:pt x="743838" y="646303"/>
                </a:lnTo>
                <a:lnTo>
                  <a:pt x="718184" y="663956"/>
                </a:lnTo>
                <a:lnTo>
                  <a:pt x="662812" y="703072"/>
                </a:lnTo>
                <a:lnTo>
                  <a:pt x="603123" y="746379"/>
                </a:lnTo>
                <a:lnTo>
                  <a:pt x="564387" y="775335"/>
                </a:lnTo>
                <a:lnTo>
                  <a:pt x="507110" y="819150"/>
                </a:lnTo>
                <a:lnTo>
                  <a:pt x="455802" y="859282"/>
                </a:lnTo>
                <a:lnTo>
                  <a:pt x="431926" y="878332"/>
                </a:lnTo>
                <a:lnTo>
                  <a:pt x="407542" y="897763"/>
                </a:lnTo>
                <a:lnTo>
                  <a:pt x="381888" y="918464"/>
                </a:lnTo>
                <a:lnTo>
                  <a:pt x="354837" y="940435"/>
                </a:lnTo>
                <a:lnTo>
                  <a:pt x="326643" y="963676"/>
                </a:lnTo>
                <a:lnTo>
                  <a:pt x="298196" y="987552"/>
                </a:lnTo>
                <a:lnTo>
                  <a:pt x="289686" y="994664"/>
                </a:lnTo>
                <a:lnTo>
                  <a:pt x="232790" y="1043940"/>
                </a:lnTo>
                <a:lnTo>
                  <a:pt x="203326" y="1069975"/>
                </a:lnTo>
                <a:lnTo>
                  <a:pt x="172338" y="1097788"/>
                </a:lnTo>
                <a:lnTo>
                  <a:pt x="139318" y="1127760"/>
                </a:lnTo>
                <a:lnTo>
                  <a:pt x="104139" y="1159637"/>
                </a:lnTo>
                <a:lnTo>
                  <a:pt x="68579" y="1191895"/>
                </a:lnTo>
                <a:lnTo>
                  <a:pt x="37210" y="1220343"/>
                </a:lnTo>
                <a:lnTo>
                  <a:pt x="14731" y="1240917"/>
                </a:lnTo>
                <a:lnTo>
                  <a:pt x="2921" y="1251458"/>
                </a:lnTo>
                <a:lnTo>
                  <a:pt x="0" y="1254125"/>
                </a:lnTo>
                <a:lnTo>
                  <a:pt x="0" y="1254252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4" name="bk object 654"/>
          <p:cNvSpPr/>
          <p:nvPr/>
        </p:nvSpPr>
        <p:spPr>
          <a:xfrm>
            <a:off x="7832725" y="4146677"/>
            <a:ext cx="1718945" cy="1486535"/>
          </a:xfrm>
          <a:custGeom>
            <a:avLst/>
            <a:gdLst/>
            <a:ahLst/>
            <a:cxnLst/>
            <a:rect l="l" t="t" r="r" b="b"/>
            <a:pathLst>
              <a:path w="1718945" h="1486535">
                <a:moveTo>
                  <a:pt x="1718691" y="0"/>
                </a:moveTo>
                <a:lnTo>
                  <a:pt x="1717040" y="1015"/>
                </a:lnTo>
                <a:lnTo>
                  <a:pt x="1706879" y="7238"/>
                </a:lnTo>
                <a:lnTo>
                  <a:pt x="1684401" y="20827"/>
                </a:lnTo>
                <a:lnTo>
                  <a:pt x="1650746" y="41401"/>
                </a:lnTo>
                <a:lnTo>
                  <a:pt x="1610868" y="65659"/>
                </a:lnTo>
                <a:lnTo>
                  <a:pt x="1570354" y="90297"/>
                </a:lnTo>
                <a:lnTo>
                  <a:pt x="1532001" y="113664"/>
                </a:lnTo>
                <a:lnTo>
                  <a:pt x="1496441" y="135636"/>
                </a:lnTo>
                <a:lnTo>
                  <a:pt x="1463040" y="156463"/>
                </a:lnTo>
                <a:lnTo>
                  <a:pt x="1400175" y="196850"/>
                </a:lnTo>
                <a:lnTo>
                  <a:pt x="1363726" y="220980"/>
                </a:lnTo>
                <a:lnTo>
                  <a:pt x="1304671" y="260985"/>
                </a:lnTo>
                <a:lnTo>
                  <a:pt x="1251839" y="297688"/>
                </a:lnTo>
                <a:lnTo>
                  <a:pt x="1201801" y="332994"/>
                </a:lnTo>
                <a:lnTo>
                  <a:pt x="1147064" y="372364"/>
                </a:lnTo>
                <a:lnTo>
                  <a:pt x="1088390" y="415798"/>
                </a:lnTo>
                <a:lnTo>
                  <a:pt x="1083055" y="419862"/>
                </a:lnTo>
                <a:lnTo>
                  <a:pt x="1053592" y="442214"/>
                </a:lnTo>
                <a:lnTo>
                  <a:pt x="997330" y="486029"/>
                </a:lnTo>
                <a:lnTo>
                  <a:pt x="947039" y="526288"/>
                </a:lnTo>
                <a:lnTo>
                  <a:pt x="923544" y="545338"/>
                </a:lnTo>
                <a:lnTo>
                  <a:pt x="899541" y="564769"/>
                </a:lnTo>
                <a:lnTo>
                  <a:pt x="847471" y="607695"/>
                </a:lnTo>
                <a:lnTo>
                  <a:pt x="791845" y="654939"/>
                </a:lnTo>
                <a:lnTo>
                  <a:pt x="786765" y="659384"/>
                </a:lnTo>
                <a:lnTo>
                  <a:pt x="758825" y="683641"/>
                </a:lnTo>
                <a:lnTo>
                  <a:pt x="705611" y="731139"/>
                </a:lnTo>
                <a:lnTo>
                  <a:pt x="658114" y="774573"/>
                </a:lnTo>
                <a:lnTo>
                  <a:pt x="613282" y="816229"/>
                </a:lnTo>
                <a:lnTo>
                  <a:pt x="564260" y="862457"/>
                </a:lnTo>
                <a:lnTo>
                  <a:pt x="511809" y="913384"/>
                </a:lnTo>
                <a:lnTo>
                  <a:pt x="506983" y="918083"/>
                </a:lnTo>
                <a:lnTo>
                  <a:pt x="455295" y="970026"/>
                </a:lnTo>
                <a:lnTo>
                  <a:pt x="407924" y="1018921"/>
                </a:lnTo>
                <a:lnTo>
                  <a:pt x="365632" y="1063498"/>
                </a:lnTo>
                <a:lnTo>
                  <a:pt x="344297" y="1085977"/>
                </a:lnTo>
                <a:lnTo>
                  <a:pt x="321945" y="1109980"/>
                </a:lnTo>
                <a:lnTo>
                  <a:pt x="298450" y="1135380"/>
                </a:lnTo>
                <a:lnTo>
                  <a:pt x="274066" y="1162177"/>
                </a:lnTo>
                <a:lnTo>
                  <a:pt x="249554" y="1189736"/>
                </a:lnTo>
                <a:lnTo>
                  <a:pt x="245109" y="1194689"/>
                </a:lnTo>
                <a:lnTo>
                  <a:pt x="196088" y="1250823"/>
                </a:lnTo>
                <a:lnTo>
                  <a:pt x="170942" y="1280541"/>
                </a:lnTo>
                <a:lnTo>
                  <a:pt x="144399" y="1312164"/>
                </a:lnTo>
                <a:lnTo>
                  <a:pt x="116077" y="1346327"/>
                </a:lnTo>
                <a:lnTo>
                  <a:pt x="85978" y="1382522"/>
                </a:lnTo>
                <a:lnTo>
                  <a:pt x="55879" y="1418971"/>
                </a:lnTo>
                <a:lnTo>
                  <a:pt x="29591" y="1450721"/>
                </a:lnTo>
                <a:lnTo>
                  <a:pt x="11049" y="1473073"/>
                </a:lnTo>
                <a:lnTo>
                  <a:pt x="1904" y="1483995"/>
                </a:lnTo>
                <a:lnTo>
                  <a:pt x="0" y="148640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5" name="bk object 655"/>
          <p:cNvSpPr/>
          <p:nvPr/>
        </p:nvSpPr>
        <p:spPr>
          <a:xfrm>
            <a:off x="6577266" y="905446"/>
            <a:ext cx="72136" cy="722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6" name="bk object 656"/>
          <p:cNvSpPr/>
          <p:nvPr/>
        </p:nvSpPr>
        <p:spPr>
          <a:xfrm>
            <a:off x="7556563" y="1973897"/>
            <a:ext cx="72263" cy="721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7" name="bk object 657"/>
          <p:cNvSpPr/>
          <p:nvPr/>
        </p:nvSpPr>
        <p:spPr>
          <a:xfrm>
            <a:off x="8535860" y="3042221"/>
            <a:ext cx="72263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8" name="bk object 658"/>
          <p:cNvSpPr/>
          <p:nvPr/>
        </p:nvSpPr>
        <p:spPr>
          <a:xfrm>
            <a:off x="9515284" y="4110545"/>
            <a:ext cx="72135" cy="72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9" name="bk object 659"/>
          <p:cNvSpPr/>
          <p:nvPr/>
        </p:nvSpPr>
        <p:spPr>
          <a:xfrm>
            <a:off x="2686875" y="487362"/>
            <a:ext cx="72262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0" name="bk object 660"/>
          <p:cNvSpPr/>
          <p:nvPr/>
        </p:nvSpPr>
        <p:spPr>
          <a:xfrm>
            <a:off x="2919158" y="719645"/>
            <a:ext cx="72262" cy="722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1" name="bk object 661"/>
          <p:cNvSpPr/>
          <p:nvPr/>
        </p:nvSpPr>
        <p:spPr>
          <a:xfrm>
            <a:off x="3151441" y="951928"/>
            <a:ext cx="72262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2" name="bk object 662"/>
          <p:cNvSpPr/>
          <p:nvPr/>
        </p:nvSpPr>
        <p:spPr>
          <a:xfrm>
            <a:off x="3383724" y="1184211"/>
            <a:ext cx="72136" cy="7213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3" name="bk object 663"/>
          <p:cNvSpPr/>
          <p:nvPr/>
        </p:nvSpPr>
        <p:spPr>
          <a:xfrm>
            <a:off x="3616007" y="1416367"/>
            <a:ext cx="72136" cy="722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4" name="bk object 664"/>
          <p:cNvSpPr/>
          <p:nvPr/>
        </p:nvSpPr>
        <p:spPr>
          <a:xfrm>
            <a:off x="3848163" y="1648650"/>
            <a:ext cx="72262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5" name="bk object 665"/>
          <p:cNvSpPr/>
          <p:nvPr/>
        </p:nvSpPr>
        <p:spPr>
          <a:xfrm>
            <a:off x="4080446" y="1880933"/>
            <a:ext cx="72263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6" name="bk object 666"/>
          <p:cNvSpPr/>
          <p:nvPr/>
        </p:nvSpPr>
        <p:spPr>
          <a:xfrm>
            <a:off x="4312729" y="2113216"/>
            <a:ext cx="72263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7" name="bk object 667"/>
          <p:cNvSpPr/>
          <p:nvPr/>
        </p:nvSpPr>
        <p:spPr>
          <a:xfrm>
            <a:off x="4545012" y="2345499"/>
            <a:ext cx="72136" cy="721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8" name="bk object 668"/>
          <p:cNvSpPr/>
          <p:nvPr/>
        </p:nvSpPr>
        <p:spPr>
          <a:xfrm>
            <a:off x="4777295" y="2577655"/>
            <a:ext cx="72136" cy="722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9" name="bk object 669"/>
          <p:cNvSpPr/>
          <p:nvPr/>
        </p:nvSpPr>
        <p:spPr>
          <a:xfrm>
            <a:off x="5009451" y="2809938"/>
            <a:ext cx="72262" cy="722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0" name="bk object 670"/>
          <p:cNvSpPr/>
          <p:nvPr/>
        </p:nvSpPr>
        <p:spPr>
          <a:xfrm>
            <a:off x="5241734" y="3042221"/>
            <a:ext cx="72263" cy="722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1" name="bk object 671"/>
          <p:cNvSpPr/>
          <p:nvPr/>
        </p:nvSpPr>
        <p:spPr>
          <a:xfrm>
            <a:off x="5474017" y="3274504"/>
            <a:ext cx="72263" cy="721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2" name="bk object 672"/>
          <p:cNvSpPr/>
          <p:nvPr/>
        </p:nvSpPr>
        <p:spPr>
          <a:xfrm>
            <a:off x="5706300" y="3506787"/>
            <a:ext cx="72136" cy="7213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3" name="bk object 673"/>
          <p:cNvSpPr/>
          <p:nvPr/>
        </p:nvSpPr>
        <p:spPr>
          <a:xfrm>
            <a:off x="5938456" y="3738943"/>
            <a:ext cx="72263" cy="722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4" name="bk object 674"/>
          <p:cNvSpPr/>
          <p:nvPr/>
        </p:nvSpPr>
        <p:spPr>
          <a:xfrm>
            <a:off x="6170739" y="3971226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5" name="bk object 675"/>
          <p:cNvSpPr/>
          <p:nvPr/>
        </p:nvSpPr>
        <p:spPr>
          <a:xfrm>
            <a:off x="6403022" y="4203509"/>
            <a:ext cx="72263" cy="722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6" name="bk object 676"/>
          <p:cNvSpPr/>
          <p:nvPr/>
        </p:nvSpPr>
        <p:spPr>
          <a:xfrm>
            <a:off x="6635305" y="4435792"/>
            <a:ext cx="72262" cy="7213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7" name="bk object 677"/>
          <p:cNvSpPr/>
          <p:nvPr/>
        </p:nvSpPr>
        <p:spPr>
          <a:xfrm>
            <a:off x="6867588" y="4668075"/>
            <a:ext cx="72136" cy="7213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8" name="bk object 678"/>
          <p:cNvSpPr/>
          <p:nvPr/>
        </p:nvSpPr>
        <p:spPr>
          <a:xfrm>
            <a:off x="7099744" y="4900231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9" name="bk object 679"/>
          <p:cNvSpPr/>
          <p:nvPr/>
        </p:nvSpPr>
        <p:spPr>
          <a:xfrm>
            <a:off x="7332027" y="5132514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0" name="bk object 680"/>
          <p:cNvSpPr/>
          <p:nvPr/>
        </p:nvSpPr>
        <p:spPr>
          <a:xfrm>
            <a:off x="7564310" y="5364797"/>
            <a:ext cx="72263" cy="7226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1" name="bk object 681"/>
          <p:cNvSpPr/>
          <p:nvPr/>
        </p:nvSpPr>
        <p:spPr>
          <a:xfrm>
            <a:off x="7796593" y="5597080"/>
            <a:ext cx="72136" cy="721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035" y="302260"/>
            <a:ext cx="961263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bject 2">
            <a:extLst>
              <a:ext uri="{FF2B5EF4-FFF2-40B4-BE49-F238E27FC236}">
                <a16:creationId xmlns:a16="http://schemas.microsoft.com/office/drawing/2014/main" id="{4B42B68E-62E9-BBA6-7AED-7855E36640EF}"/>
              </a:ext>
            </a:extLst>
          </p:cNvPr>
          <p:cNvSpPr txBox="1"/>
          <p:nvPr/>
        </p:nvSpPr>
        <p:spPr>
          <a:xfrm>
            <a:off x="6711950" y="805681"/>
            <a:ext cx="254292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AOA_amoA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AOB_amoA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nxrA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object 3">
            <a:extLst>
              <a:ext uri="{FF2B5EF4-FFF2-40B4-BE49-F238E27FC236}">
                <a16:creationId xmlns:a16="http://schemas.microsoft.com/office/drawing/2014/main" id="{202958B2-D733-7D43-175E-CB5A34D9C6B5}"/>
              </a:ext>
            </a:extLst>
          </p:cNvPr>
          <p:cNvSpPr txBox="1"/>
          <p:nvPr/>
        </p:nvSpPr>
        <p:spPr>
          <a:xfrm>
            <a:off x="7702550" y="1873250"/>
            <a:ext cx="254292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narG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napA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nirK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nirS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nosZ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norB</a:t>
            </a:r>
            <a:endParaRPr lang="zh-CN" altLang="en-US"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object 4">
            <a:extLst>
              <a:ext uri="{FF2B5EF4-FFF2-40B4-BE49-F238E27FC236}">
                <a16:creationId xmlns:a16="http://schemas.microsoft.com/office/drawing/2014/main" id="{84C9E6A4-BEC4-E490-C9DD-2ECA61B68A43}"/>
              </a:ext>
            </a:extLst>
          </p:cNvPr>
          <p:cNvSpPr txBox="1"/>
          <p:nvPr/>
        </p:nvSpPr>
        <p:spPr>
          <a:xfrm>
            <a:off x="8693150" y="2940819"/>
            <a:ext cx="2112772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hzsA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hzsB</a:t>
            </a:r>
            <a:r>
              <a:rPr lang="en-US" altLang="zh-CN" sz="1200" i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hzo</a:t>
            </a:r>
            <a:endParaRPr lang="zh-CN" altLang="en-US"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object 5">
            <a:extLst>
              <a:ext uri="{FF2B5EF4-FFF2-40B4-BE49-F238E27FC236}">
                <a16:creationId xmlns:a16="http://schemas.microsoft.com/office/drawing/2014/main" id="{1B2DACAB-053C-21EA-FB5B-F80F98003AAD}"/>
              </a:ext>
            </a:extLst>
          </p:cNvPr>
          <p:cNvSpPr txBox="1"/>
          <p:nvPr/>
        </p:nvSpPr>
        <p:spPr>
          <a:xfrm>
            <a:off x="9683750" y="4003573"/>
            <a:ext cx="499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200" i="1" kern="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nifH</a:t>
            </a:r>
            <a:endParaRPr sz="1200" i="1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4267B999-55F1-E3AD-78DD-62A5E5FA0299}"/>
                  </a:ext>
                </a:extLst>
              </p:cNvPr>
              <p:cNvSpPr txBox="1"/>
              <p:nvPr/>
            </p:nvSpPr>
            <p:spPr>
              <a:xfrm>
                <a:off x="2278838" y="438954"/>
                <a:ext cx="237502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>
                          <a:latin typeface="Cambria Math" panose="02040503050406030204" pitchFamily="18" charset="0"/>
                        </a:rPr>
                        <m:t>𝑇𝑁</m:t>
                      </m:r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4267B999-55F1-E3AD-78DD-62A5E5FA0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838" y="438954"/>
                <a:ext cx="237502" cy="166712"/>
              </a:xfrm>
              <a:prstGeom prst="rect">
                <a:avLst/>
              </a:prstGeom>
              <a:blipFill>
                <a:blip r:embed="rId2"/>
                <a:stretch>
                  <a:fillRect l="-1025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35A85BBB-1745-9B3C-A553-2EE2C4C0B804}"/>
                  </a:ext>
                </a:extLst>
              </p:cNvPr>
              <p:cNvSpPr txBox="1"/>
              <p:nvPr/>
            </p:nvSpPr>
            <p:spPr>
              <a:xfrm>
                <a:off x="2309110" y="654050"/>
                <a:ext cx="271894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sz="1000" i="0" dirty="0"/>
                  <a:t>P</a:t>
                </a:r>
                <a:endParaRPr lang="zh-CN" altLang="en-US" sz="1000" i="0" dirty="0"/>
              </a:p>
            </p:txBody>
          </p:sp>
        </mc:Choice>
        <mc:Fallback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35A85BBB-1745-9B3C-A553-2EE2C4C0B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110" y="654050"/>
                <a:ext cx="271894" cy="166712"/>
              </a:xfrm>
              <a:prstGeom prst="rect">
                <a:avLst/>
              </a:prstGeom>
              <a:blipFill>
                <a:blip r:embed="rId3"/>
                <a:stretch>
                  <a:fillRect l="-13636" t="-14286" b="-4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文本框 125">
            <a:extLst>
              <a:ext uri="{FF2B5EF4-FFF2-40B4-BE49-F238E27FC236}">
                <a16:creationId xmlns:a16="http://schemas.microsoft.com/office/drawing/2014/main" id="{2582FE6C-A739-7884-FABA-A0EAC4661D2F}"/>
              </a:ext>
            </a:extLst>
          </p:cNvPr>
          <p:cNvSpPr txBox="1"/>
          <p:nvPr/>
        </p:nvSpPr>
        <p:spPr>
          <a:xfrm>
            <a:off x="1934721" y="882650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Size-d(0.1)</a:t>
            </a:r>
            <a:endParaRPr lang="zh-CN" altLang="en-US" sz="1000" i="0" dirty="0"/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7909B658-0C98-1FE8-23E5-8BB1CA1DADC2}"/>
              </a:ext>
            </a:extLst>
          </p:cNvPr>
          <p:cNvCxnSpPr>
            <a:cxnSpLocks/>
          </p:cNvCxnSpPr>
          <p:nvPr/>
        </p:nvCxnSpPr>
        <p:spPr>
          <a:xfrm>
            <a:off x="1361803" y="413180"/>
            <a:ext cx="0" cy="33512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88BD5FF5-41D2-9495-B857-FB5627A0524C}"/>
              </a:ext>
            </a:extLst>
          </p:cNvPr>
          <p:cNvSpPr txBox="1"/>
          <p:nvPr/>
        </p:nvSpPr>
        <p:spPr>
          <a:xfrm>
            <a:off x="752203" y="2050536"/>
            <a:ext cx="54375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Sediment</a:t>
            </a:r>
            <a:endParaRPr lang="zh-CN" altLang="en-US" sz="1000" i="0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AF073DC0-AE29-5813-D568-45192D861F4E}"/>
              </a:ext>
            </a:extLst>
          </p:cNvPr>
          <p:cNvSpPr txBox="1"/>
          <p:nvPr/>
        </p:nvSpPr>
        <p:spPr>
          <a:xfrm>
            <a:off x="1934721" y="1147584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Size-d(0.5)</a:t>
            </a:r>
            <a:endParaRPr lang="zh-CN" altLang="en-US" sz="1000" i="0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B21A4DE-2F0B-0754-97B1-7874CC863AA4}"/>
              </a:ext>
            </a:extLst>
          </p:cNvPr>
          <p:cNvSpPr txBox="1"/>
          <p:nvPr/>
        </p:nvSpPr>
        <p:spPr>
          <a:xfrm>
            <a:off x="1934721" y="1378563"/>
            <a:ext cx="8846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Size-d(0.9)</a:t>
            </a:r>
            <a:endParaRPr lang="zh-CN" altLang="en-US" sz="1000" i="0" dirty="0"/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FFFFB56-CAB6-1D60-55D9-CF45902D933D}"/>
              </a:ext>
            </a:extLst>
          </p:cNvPr>
          <p:cNvSpPr txBox="1"/>
          <p:nvPr/>
        </p:nvSpPr>
        <p:spPr>
          <a:xfrm>
            <a:off x="1442314" y="1603114"/>
            <a:ext cx="105044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Size-d[(0.9-0.1)/0.5]</a:t>
            </a:r>
            <a:endParaRPr lang="zh-CN" altLang="en-US" sz="1000" i="0" dirty="0"/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7DD5D2B0-5C35-EA6E-C614-D40368E033EA}"/>
              </a:ext>
            </a:extLst>
          </p:cNvPr>
          <p:cNvSpPr txBox="1"/>
          <p:nvPr/>
        </p:nvSpPr>
        <p:spPr>
          <a:xfrm>
            <a:off x="2352404" y="1837466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FI</a:t>
            </a:r>
            <a:endParaRPr lang="zh-CN" altLang="en-US" sz="1000" i="0" dirty="0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DE2A853-92E7-78CF-5646-8C7C40B7EC04}"/>
              </a:ext>
            </a:extLst>
          </p:cNvPr>
          <p:cNvSpPr txBox="1"/>
          <p:nvPr/>
        </p:nvSpPr>
        <p:spPr>
          <a:xfrm>
            <a:off x="2248611" y="2053669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BIX</a:t>
            </a:r>
            <a:endParaRPr lang="zh-CN" altLang="en-US" sz="1000" i="0" dirty="0"/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DE68FA79-812B-3FB7-14DF-8D1BDF92D059}"/>
              </a:ext>
            </a:extLst>
          </p:cNvPr>
          <p:cNvSpPr txBox="1"/>
          <p:nvPr/>
        </p:nvSpPr>
        <p:spPr>
          <a:xfrm>
            <a:off x="2248611" y="2292465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HIX</a:t>
            </a:r>
            <a:endParaRPr lang="zh-CN" altLang="en-US" sz="1000" i="0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BB10950D-2F6C-1375-109E-0300F3492152}"/>
              </a:ext>
            </a:extLst>
          </p:cNvPr>
          <p:cNvSpPr txBox="1"/>
          <p:nvPr/>
        </p:nvSpPr>
        <p:spPr>
          <a:xfrm>
            <a:off x="2278838" y="2502752"/>
            <a:ext cx="24731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l-GR" altLang="zh-CN" sz="1000" i="0" dirty="0"/>
              <a:t>β:α</a:t>
            </a:r>
            <a:endParaRPr lang="zh-CN" altLang="en-US" sz="1000" i="0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01525F5-F935-647A-3AF7-BB8E82F429C2}"/>
              </a:ext>
            </a:extLst>
          </p:cNvPr>
          <p:cNvSpPr txBox="1"/>
          <p:nvPr/>
        </p:nvSpPr>
        <p:spPr>
          <a:xfrm>
            <a:off x="2123804" y="2725708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Ⅰ-Area</a:t>
            </a:r>
            <a:endParaRPr lang="zh-CN" altLang="en-US" sz="1000" i="0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B906D91-0693-FD09-2FD2-2B1159BB3943}"/>
              </a:ext>
            </a:extLst>
          </p:cNvPr>
          <p:cNvSpPr txBox="1"/>
          <p:nvPr/>
        </p:nvSpPr>
        <p:spPr>
          <a:xfrm>
            <a:off x="2101748" y="2965482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Ⅱ-Area</a:t>
            </a:r>
            <a:endParaRPr lang="zh-CN" altLang="en-US" sz="1000" i="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9942B00-7D27-9A4B-6A70-0E6F857821D4}"/>
              </a:ext>
            </a:extLst>
          </p:cNvPr>
          <p:cNvSpPr txBox="1"/>
          <p:nvPr/>
        </p:nvSpPr>
        <p:spPr>
          <a:xfrm>
            <a:off x="2068474" y="3223199"/>
            <a:ext cx="47370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Ⅲ-Area</a:t>
            </a:r>
            <a:endParaRPr lang="zh-CN" altLang="en-US" sz="1000" i="0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1F9A2940-D945-400A-677E-28727AB0E14B}"/>
              </a:ext>
            </a:extLst>
          </p:cNvPr>
          <p:cNvSpPr txBox="1"/>
          <p:nvPr/>
        </p:nvSpPr>
        <p:spPr>
          <a:xfrm>
            <a:off x="2058122" y="3460332"/>
            <a:ext cx="47370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Ⅳ-Area</a:t>
            </a:r>
            <a:endParaRPr lang="zh-CN" altLang="en-US" sz="1000" i="0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91DFD979-06C4-7CA9-9EF9-27B278FC8E33}"/>
              </a:ext>
            </a:extLst>
          </p:cNvPr>
          <p:cNvSpPr txBox="1"/>
          <p:nvPr/>
        </p:nvSpPr>
        <p:spPr>
          <a:xfrm>
            <a:off x="2101747" y="3681038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Ⅴ-Area</a:t>
            </a:r>
            <a:endParaRPr lang="zh-CN" altLang="en-US" sz="1000" i="0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8EA25E5A-620B-DD76-FFE5-E0627813E7EE}"/>
              </a:ext>
            </a:extLst>
          </p:cNvPr>
          <p:cNvSpPr txBox="1"/>
          <p:nvPr/>
        </p:nvSpPr>
        <p:spPr>
          <a:xfrm>
            <a:off x="2325912" y="3920812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pH</a:t>
            </a:r>
            <a:endParaRPr lang="zh-CN" altLang="en-US" sz="1000" i="0" dirty="0"/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F48FC4D5-0DC9-5F3A-F773-A2F582EDC528}"/>
              </a:ext>
            </a:extLst>
          </p:cNvPr>
          <p:cNvSpPr txBox="1"/>
          <p:nvPr/>
        </p:nvSpPr>
        <p:spPr>
          <a:xfrm>
            <a:off x="2306699" y="4147125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DO</a:t>
            </a:r>
            <a:endParaRPr lang="zh-CN" altLang="en-US" sz="1000" i="0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DB18428C-A1E8-3353-6517-573A99FFB688}"/>
              </a:ext>
            </a:extLst>
          </p:cNvPr>
          <p:cNvSpPr txBox="1"/>
          <p:nvPr/>
        </p:nvSpPr>
        <p:spPr>
          <a:xfrm>
            <a:off x="2306861" y="4381291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TN</a:t>
            </a:r>
            <a:endParaRPr lang="zh-CN" altLang="en-US" sz="10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1451798-B766-DB1E-85FA-5F69B178DD1A}"/>
                  </a:ext>
                </a:extLst>
              </p:cNvPr>
              <p:cNvSpPr txBox="1"/>
              <p:nvPr/>
            </p:nvSpPr>
            <p:spPr>
              <a:xfrm>
                <a:off x="2252347" y="4587737"/>
                <a:ext cx="247318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1451798-B766-DB1E-85FA-5F69B178D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347" y="4587737"/>
                <a:ext cx="247318" cy="166712"/>
              </a:xfrm>
              <a:prstGeom prst="rect">
                <a:avLst/>
              </a:prstGeom>
              <a:blipFill>
                <a:blip r:embed="rId4"/>
                <a:stretch>
                  <a:fillRect l="-12195" r="-12195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DD02CCF3-DC88-6E92-604C-6904586B01CC}"/>
                  </a:ext>
                </a:extLst>
              </p:cNvPr>
              <p:cNvSpPr txBox="1"/>
              <p:nvPr/>
            </p:nvSpPr>
            <p:spPr>
              <a:xfrm>
                <a:off x="2234971" y="4833581"/>
                <a:ext cx="247318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DD02CCF3-DC88-6E92-604C-6904586B0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971" y="4833581"/>
                <a:ext cx="247318" cy="166712"/>
              </a:xfrm>
              <a:prstGeom prst="rect">
                <a:avLst/>
              </a:prstGeom>
              <a:blipFill>
                <a:blip r:embed="rId5"/>
                <a:stretch>
                  <a:fillRect l="-15000" r="-15000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BB8FE42-7E6E-DC65-6EFD-3D611457199F}"/>
                  </a:ext>
                </a:extLst>
              </p:cNvPr>
              <p:cNvSpPr txBox="1"/>
              <p:nvPr/>
            </p:nvSpPr>
            <p:spPr>
              <a:xfrm>
                <a:off x="2228736" y="5072591"/>
                <a:ext cx="245086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BB8FE42-7E6E-DC65-6EFD-3D6114571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736" y="5072591"/>
                <a:ext cx="245086" cy="166712"/>
              </a:xfrm>
              <a:prstGeom prst="rect">
                <a:avLst/>
              </a:prstGeom>
              <a:blipFill>
                <a:blip r:embed="rId6"/>
                <a:stretch>
                  <a:fillRect l="-15000" r="-22500" b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文本框 146">
            <a:extLst>
              <a:ext uri="{FF2B5EF4-FFF2-40B4-BE49-F238E27FC236}">
                <a16:creationId xmlns:a16="http://schemas.microsoft.com/office/drawing/2014/main" id="{E70E1296-04F0-12E1-19DC-4E6BF370979A}"/>
              </a:ext>
            </a:extLst>
          </p:cNvPr>
          <p:cNvSpPr txBox="1"/>
          <p:nvPr/>
        </p:nvSpPr>
        <p:spPr>
          <a:xfrm>
            <a:off x="2213939" y="5302250"/>
            <a:ext cx="3104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COD</a:t>
            </a:r>
            <a:endParaRPr lang="zh-CN" altLang="en-US" sz="1000" i="0" dirty="0"/>
          </a:p>
        </p:txBody>
      </p:sp>
      <p:cxnSp>
        <p:nvCxnSpPr>
          <p:cNvPr id="150" name="直接连接符 149">
            <a:extLst>
              <a:ext uri="{FF2B5EF4-FFF2-40B4-BE49-F238E27FC236}">
                <a16:creationId xmlns:a16="http://schemas.microsoft.com/office/drawing/2014/main" id="{99A5E00A-CAD5-CC44-F4BB-0397B59E1041}"/>
              </a:ext>
            </a:extLst>
          </p:cNvPr>
          <p:cNvCxnSpPr>
            <a:cxnSpLocks/>
          </p:cNvCxnSpPr>
          <p:nvPr/>
        </p:nvCxnSpPr>
        <p:spPr>
          <a:xfrm>
            <a:off x="1361803" y="3947882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50DFFF99-E2E3-76E4-6CFD-93A275F39BA5}"/>
              </a:ext>
            </a:extLst>
          </p:cNvPr>
          <p:cNvSpPr txBox="1"/>
          <p:nvPr/>
        </p:nvSpPr>
        <p:spPr>
          <a:xfrm>
            <a:off x="692150" y="4574066"/>
            <a:ext cx="603805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000" i="0" dirty="0"/>
              <a:t>Overlying </a:t>
            </a:r>
          </a:p>
          <a:p>
            <a:pPr algn="ctr"/>
            <a:r>
              <a:rPr lang="en-US" altLang="zh-CN" sz="1000" i="0" dirty="0"/>
              <a:t>water</a:t>
            </a:r>
            <a:endParaRPr lang="zh-CN" altLang="en-US" sz="1000" i="0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CE75EF6A-0915-C097-4D42-BF0DAC613D9B}"/>
              </a:ext>
            </a:extLst>
          </p:cNvPr>
          <p:cNvSpPr txBox="1"/>
          <p:nvPr/>
        </p:nvSpPr>
        <p:spPr>
          <a:xfrm>
            <a:off x="2403233" y="5552541"/>
            <a:ext cx="641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</a:t>
            </a:r>
            <a:endParaRPr lang="zh-CN" altLang="en-US" sz="10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DCBCF7A8-CAAB-FEDA-4B09-D5A178364B50}"/>
                  </a:ext>
                </a:extLst>
              </p:cNvPr>
              <p:cNvSpPr txBox="1"/>
              <p:nvPr/>
            </p:nvSpPr>
            <p:spPr>
              <a:xfrm rot="16200000">
                <a:off x="2623643" y="5863820"/>
                <a:ext cx="237501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000" i="0">
                          <a:latin typeface="Cambria Math" panose="02040503050406030204" pitchFamily="18" charset="0"/>
                        </a:rPr>
                        <m:t>TN</m:t>
                      </m:r>
                    </m:oMath>
                  </m:oMathPara>
                </a14:m>
                <a:endParaRPr lang="zh-CN" altLang="en-US" sz="1000" i="0" dirty="0"/>
              </a:p>
            </p:txBody>
          </p:sp>
        </mc:Choice>
        <mc:Fallback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DCBCF7A8-CAAB-FEDA-4B09-D5A178364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23643" y="5863820"/>
                <a:ext cx="237501" cy="166712"/>
              </a:xfrm>
              <a:prstGeom prst="rect">
                <a:avLst/>
              </a:prstGeom>
              <a:blipFill>
                <a:blip r:embed="rId7"/>
                <a:stretch>
                  <a:fillRect r="-7143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8BF6604-2D75-B410-17FD-93F1A47D4C9E}"/>
                  </a:ext>
                </a:extLst>
              </p:cNvPr>
              <p:cNvSpPr txBox="1"/>
              <p:nvPr/>
            </p:nvSpPr>
            <p:spPr>
              <a:xfrm rot="16200000">
                <a:off x="2835047" y="5816353"/>
                <a:ext cx="271893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000" i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sz="1000" i="0" dirty="0"/>
                  <a:t>P</a:t>
                </a:r>
                <a:endParaRPr lang="zh-CN" altLang="en-US" sz="1000" i="0" dirty="0"/>
              </a:p>
            </p:txBody>
          </p:sp>
        </mc:Choice>
        <mc:Fallback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98BF6604-2D75-B410-17FD-93F1A47D4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35047" y="5816353"/>
                <a:ext cx="271893" cy="166712"/>
              </a:xfrm>
              <a:prstGeom prst="rect">
                <a:avLst/>
              </a:prstGeom>
              <a:blipFill>
                <a:blip r:embed="rId8"/>
                <a:stretch>
                  <a:fillRect l="-18519" r="-48148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文本框 156">
            <a:extLst>
              <a:ext uri="{FF2B5EF4-FFF2-40B4-BE49-F238E27FC236}">
                <a16:creationId xmlns:a16="http://schemas.microsoft.com/office/drawing/2014/main" id="{21E7A016-A7E7-BA1B-1C47-B9CCBCED80E9}"/>
              </a:ext>
            </a:extLst>
          </p:cNvPr>
          <p:cNvSpPr txBox="1"/>
          <p:nvPr/>
        </p:nvSpPr>
        <p:spPr>
          <a:xfrm rot="16200000">
            <a:off x="2757271" y="5884368"/>
            <a:ext cx="8846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Size-d(0.1)</a:t>
            </a:r>
            <a:endParaRPr lang="zh-CN" altLang="en-US" sz="1000" i="0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9578BF92-924C-2C0C-96D4-292F2CDB3796}"/>
              </a:ext>
            </a:extLst>
          </p:cNvPr>
          <p:cNvSpPr txBox="1"/>
          <p:nvPr/>
        </p:nvSpPr>
        <p:spPr>
          <a:xfrm rot="16200000">
            <a:off x="2985871" y="5884368"/>
            <a:ext cx="8846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Size-d(0.5)</a:t>
            </a:r>
            <a:endParaRPr lang="zh-CN" altLang="en-US" sz="1000" i="0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0BA890A-0AF2-02D5-3D63-ECE6B8FB4049}"/>
              </a:ext>
            </a:extLst>
          </p:cNvPr>
          <p:cNvSpPr txBox="1"/>
          <p:nvPr/>
        </p:nvSpPr>
        <p:spPr>
          <a:xfrm rot="16200000">
            <a:off x="3214471" y="5884368"/>
            <a:ext cx="88464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Size-d(0.9)</a:t>
            </a:r>
            <a:endParaRPr lang="zh-CN" altLang="en-US" sz="1000" i="0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17261C9-79AF-03EA-D689-20D8423CAA4B}"/>
              </a:ext>
            </a:extLst>
          </p:cNvPr>
          <p:cNvSpPr txBox="1"/>
          <p:nvPr/>
        </p:nvSpPr>
        <p:spPr>
          <a:xfrm rot="16200000">
            <a:off x="3360171" y="6293871"/>
            <a:ext cx="105044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Size-d[(0.9-0.1)/0.5]</a:t>
            </a:r>
            <a:endParaRPr lang="zh-CN" altLang="en-US" sz="1000" i="0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4ACFB699-CF5C-8F2C-E063-BDC8846E2FB1}"/>
              </a:ext>
            </a:extLst>
          </p:cNvPr>
          <p:cNvSpPr txBox="1"/>
          <p:nvPr/>
        </p:nvSpPr>
        <p:spPr>
          <a:xfrm rot="16200000">
            <a:off x="4024651" y="5819664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FI</a:t>
            </a:r>
            <a:endParaRPr lang="zh-CN" altLang="en-US" sz="1000" i="0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401037F-CF2C-CDC7-19C9-8977D10BEDF8}"/>
              </a:ext>
            </a:extLst>
          </p:cNvPr>
          <p:cNvSpPr txBox="1"/>
          <p:nvPr/>
        </p:nvSpPr>
        <p:spPr>
          <a:xfrm rot="16200000">
            <a:off x="4209213" y="5879420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BIX</a:t>
            </a:r>
            <a:endParaRPr lang="zh-CN" altLang="en-US" sz="1000" i="0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9D54785E-794C-B27A-8804-92B3E904BE6F}"/>
              </a:ext>
            </a:extLst>
          </p:cNvPr>
          <p:cNvSpPr txBox="1"/>
          <p:nvPr/>
        </p:nvSpPr>
        <p:spPr>
          <a:xfrm rot="16200000">
            <a:off x="4437813" y="5879420"/>
            <a:ext cx="266761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HIX</a:t>
            </a:r>
            <a:endParaRPr lang="zh-CN" altLang="en-US" sz="1000" i="0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824E3108-431A-8F6A-5B30-2BBA05FAD390}"/>
              </a:ext>
            </a:extLst>
          </p:cNvPr>
          <p:cNvSpPr txBox="1"/>
          <p:nvPr/>
        </p:nvSpPr>
        <p:spPr>
          <a:xfrm rot="16200000">
            <a:off x="4676135" y="5858911"/>
            <a:ext cx="24731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l-GR" altLang="zh-CN" sz="1000" i="0" dirty="0"/>
              <a:t>β:α</a:t>
            </a:r>
            <a:endParaRPr lang="zh-CN" altLang="en-US" sz="1000" i="0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249FAD12-7439-2A53-A420-8B58FAB95579}"/>
              </a:ext>
            </a:extLst>
          </p:cNvPr>
          <p:cNvSpPr txBox="1"/>
          <p:nvPr/>
        </p:nvSpPr>
        <p:spPr>
          <a:xfrm rot="16200000">
            <a:off x="4824811" y="5934024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Ⅰ-Area</a:t>
            </a:r>
            <a:endParaRPr lang="zh-CN" altLang="en-US" sz="1000" i="0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51E2B1E-20C7-691E-2F44-CC2AB6FBFD42}"/>
              </a:ext>
            </a:extLst>
          </p:cNvPr>
          <p:cNvSpPr txBox="1"/>
          <p:nvPr/>
        </p:nvSpPr>
        <p:spPr>
          <a:xfrm rot="16200000">
            <a:off x="5053411" y="5956080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Ⅱ-Area</a:t>
            </a:r>
            <a:endParaRPr lang="zh-CN" altLang="en-US" sz="1000" i="0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DC14121E-48E4-2F7C-72AB-4267E14F183B}"/>
              </a:ext>
            </a:extLst>
          </p:cNvPr>
          <p:cNvSpPr txBox="1"/>
          <p:nvPr/>
        </p:nvSpPr>
        <p:spPr>
          <a:xfrm rot="16200000">
            <a:off x="5248740" y="5956081"/>
            <a:ext cx="47370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Ⅲ-Area</a:t>
            </a:r>
            <a:endParaRPr lang="zh-CN" altLang="en-US" sz="1000" i="0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66F16856-4A06-611B-5F47-3997D3715110}"/>
              </a:ext>
            </a:extLst>
          </p:cNvPr>
          <p:cNvSpPr txBox="1"/>
          <p:nvPr/>
        </p:nvSpPr>
        <p:spPr>
          <a:xfrm rot="16200000">
            <a:off x="5491653" y="5966434"/>
            <a:ext cx="473707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Ⅳ-Area</a:t>
            </a:r>
            <a:endParaRPr lang="zh-CN" altLang="en-US" sz="1000" i="0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FAB39499-1C36-D258-17CF-DCF636D5EEDD}"/>
              </a:ext>
            </a:extLst>
          </p:cNvPr>
          <p:cNvSpPr txBox="1"/>
          <p:nvPr/>
        </p:nvSpPr>
        <p:spPr>
          <a:xfrm rot="16200000">
            <a:off x="5739211" y="5956082"/>
            <a:ext cx="40716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Ⅴ-Area</a:t>
            </a:r>
            <a:endParaRPr lang="zh-CN" altLang="en-US" sz="1000" i="0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921E8BD6-F069-7F2D-78CF-B7F4D1177579}"/>
              </a:ext>
            </a:extLst>
          </p:cNvPr>
          <p:cNvSpPr txBox="1"/>
          <p:nvPr/>
        </p:nvSpPr>
        <p:spPr>
          <a:xfrm rot="16200000">
            <a:off x="6082051" y="5846153"/>
            <a:ext cx="17868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pH</a:t>
            </a:r>
            <a:endParaRPr lang="zh-CN" altLang="en-US" sz="1000" i="0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87FC62BD-00E5-AD09-9D2C-F86C73A79941}"/>
              </a:ext>
            </a:extLst>
          </p:cNvPr>
          <p:cNvSpPr txBox="1"/>
          <p:nvPr/>
        </p:nvSpPr>
        <p:spPr>
          <a:xfrm rot="16200000">
            <a:off x="6304578" y="5844981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DO</a:t>
            </a:r>
            <a:endParaRPr lang="zh-CN" altLang="en-US" sz="1000" i="0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AB60BB10-FC86-63C3-5C6E-920629A913F7}"/>
              </a:ext>
            </a:extLst>
          </p:cNvPr>
          <p:cNvSpPr txBox="1"/>
          <p:nvPr/>
        </p:nvSpPr>
        <p:spPr>
          <a:xfrm rot="16200000">
            <a:off x="6533178" y="5844820"/>
            <a:ext cx="219456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TN</a:t>
            </a:r>
            <a:endParaRPr lang="zh-CN" altLang="en-US" sz="10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9F65FF80-A1D8-6D6B-0451-00983898AAC9}"/>
                  </a:ext>
                </a:extLst>
              </p:cNvPr>
              <p:cNvSpPr txBox="1"/>
              <p:nvPr/>
            </p:nvSpPr>
            <p:spPr>
              <a:xfrm rot="16200000">
                <a:off x="6809735" y="5885404"/>
                <a:ext cx="247317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9F65FF80-A1D8-6D6B-0451-00983898A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809735" y="5885404"/>
                <a:ext cx="247317" cy="166712"/>
              </a:xfrm>
              <a:prstGeom prst="rect">
                <a:avLst/>
              </a:prstGeom>
              <a:blipFill>
                <a:blip r:embed="rId9"/>
                <a:stretch>
                  <a:fillRect t="-15000" r="-1851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2C30AC6E-299D-BBDA-28B8-1E8695ADC090}"/>
                  </a:ext>
                </a:extLst>
              </p:cNvPr>
              <p:cNvSpPr txBox="1"/>
              <p:nvPr/>
            </p:nvSpPr>
            <p:spPr>
              <a:xfrm rot="16200000">
                <a:off x="7038335" y="5902779"/>
                <a:ext cx="247318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𝑁𝑂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74" name="文本框 173">
                <a:extLst>
                  <a:ext uri="{FF2B5EF4-FFF2-40B4-BE49-F238E27FC236}">
                    <a16:creationId xmlns:a16="http://schemas.microsoft.com/office/drawing/2014/main" id="{2C30AC6E-299D-BBDA-28B8-1E8695AD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038335" y="5902779"/>
                <a:ext cx="247318" cy="166712"/>
              </a:xfrm>
              <a:prstGeom prst="rect">
                <a:avLst/>
              </a:prstGeom>
              <a:blipFill>
                <a:blip r:embed="rId10"/>
                <a:stretch>
                  <a:fillRect t="-15000" r="-14286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4CB2D39-6B6B-C97C-A72E-DFD825042E82}"/>
                  </a:ext>
                </a:extLst>
              </p:cNvPr>
              <p:cNvSpPr txBox="1"/>
              <p:nvPr/>
            </p:nvSpPr>
            <p:spPr>
              <a:xfrm rot="16200000">
                <a:off x="7268051" y="5910129"/>
                <a:ext cx="245086" cy="16671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𝑁𝐻</m:t>
                          </m:r>
                        </m:e>
                        <m:sub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00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54CB2D39-6B6B-C97C-A72E-DFD825042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68051" y="5910129"/>
                <a:ext cx="245086" cy="166712"/>
              </a:xfrm>
              <a:prstGeom prst="rect">
                <a:avLst/>
              </a:prstGeom>
              <a:blipFill>
                <a:blip r:embed="rId11"/>
                <a:stretch>
                  <a:fillRect t="-22500" r="-18519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文本框 175">
            <a:extLst>
              <a:ext uri="{FF2B5EF4-FFF2-40B4-BE49-F238E27FC236}">
                <a16:creationId xmlns:a16="http://schemas.microsoft.com/office/drawing/2014/main" id="{4B5FE60E-0309-6645-95A0-97398053CEE0}"/>
              </a:ext>
            </a:extLst>
          </p:cNvPr>
          <p:cNvSpPr txBox="1"/>
          <p:nvPr/>
        </p:nvSpPr>
        <p:spPr>
          <a:xfrm rot="16200000">
            <a:off x="7463984" y="5892260"/>
            <a:ext cx="3104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COD</a:t>
            </a:r>
            <a:endParaRPr lang="zh-CN" altLang="en-US" sz="1000" i="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549DA75A-5E85-E725-1A89-21FC0107A44D}"/>
              </a:ext>
            </a:extLst>
          </p:cNvPr>
          <p:cNvSpPr txBox="1"/>
          <p:nvPr/>
        </p:nvSpPr>
        <p:spPr>
          <a:xfrm rot="16200000">
            <a:off x="7815697" y="5826082"/>
            <a:ext cx="6419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T</a:t>
            </a:r>
            <a:endParaRPr lang="zh-CN" altLang="en-US" sz="1000" i="0" dirty="0"/>
          </a:p>
        </p:txBody>
      </p: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73A9E7A5-DDD1-4304-DD42-3AC2375799DC}"/>
              </a:ext>
            </a:extLst>
          </p:cNvPr>
          <p:cNvCxnSpPr>
            <a:cxnSpLocks/>
          </p:cNvCxnSpPr>
          <p:nvPr/>
        </p:nvCxnSpPr>
        <p:spPr>
          <a:xfrm>
            <a:off x="2749551" y="6978651"/>
            <a:ext cx="31932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文本框 181">
            <a:extLst>
              <a:ext uri="{FF2B5EF4-FFF2-40B4-BE49-F238E27FC236}">
                <a16:creationId xmlns:a16="http://schemas.microsoft.com/office/drawing/2014/main" id="{DF9277E7-9E26-AC3A-C23E-7BDE8C71B53D}"/>
              </a:ext>
            </a:extLst>
          </p:cNvPr>
          <p:cNvSpPr txBox="1"/>
          <p:nvPr/>
        </p:nvSpPr>
        <p:spPr>
          <a:xfrm>
            <a:off x="3968751" y="6993448"/>
            <a:ext cx="83819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000" i="0" dirty="0"/>
              <a:t>Sediment</a:t>
            </a:r>
            <a:endParaRPr lang="zh-CN" altLang="en-US" sz="1000" i="0" dirty="0"/>
          </a:p>
        </p:txBody>
      </p: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F17F4720-DCD9-AD01-D5EB-4031894EE6D2}"/>
              </a:ext>
            </a:extLst>
          </p:cNvPr>
          <p:cNvCxnSpPr>
            <a:cxnSpLocks/>
          </p:cNvCxnSpPr>
          <p:nvPr/>
        </p:nvCxnSpPr>
        <p:spPr>
          <a:xfrm rot="16200000">
            <a:off x="7025366" y="6149067"/>
            <a:ext cx="0" cy="1659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文本框 183">
            <a:extLst>
              <a:ext uri="{FF2B5EF4-FFF2-40B4-BE49-F238E27FC236}">
                <a16:creationId xmlns:a16="http://schemas.microsoft.com/office/drawing/2014/main" id="{1350E2D2-1894-D683-5612-F213F330F79A}"/>
              </a:ext>
            </a:extLst>
          </p:cNvPr>
          <p:cNvSpPr txBox="1"/>
          <p:nvPr/>
        </p:nvSpPr>
        <p:spPr>
          <a:xfrm>
            <a:off x="6497169" y="6993447"/>
            <a:ext cx="1095032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000" i="0" dirty="0"/>
              <a:t>Overlying water</a:t>
            </a:r>
            <a:endParaRPr lang="zh-CN" altLang="en-US" sz="1000" i="0" dirty="0"/>
          </a:p>
        </p:txBody>
      </p:sp>
      <p:sp>
        <p:nvSpPr>
          <p:cNvPr id="186" name="object 10">
            <a:extLst>
              <a:ext uri="{FF2B5EF4-FFF2-40B4-BE49-F238E27FC236}">
                <a16:creationId xmlns:a16="http://schemas.microsoft.com/office/drawing/2014/main" id="{600BC3E0-9425-404F-B26E-D912BA9BF6AA}"/>
              </a:ext>
            </a:extLst>
          </p:cNvPr>
          <p:cNvSpPr txBox="1"/>
          <p:nvPr/>
        </p:nvSpPr>
        <p:spPr>
          <a:xfrm>
            <a:off x="8222483" y="5799340"/>
            <a:ext cx="10077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Mantel's</a:t>
            </a:r>
            <a:r>
              <a:rPr sz="1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187" name="object 11">
            <a:extLst>
              <a:ext uri="{FF2B5EF4-FFF2-40B4-BE49-F238E27FC236}">
                <a16:creationId xmlns:a16="http://schemas.microsoft.com/office/drawing/2014/main" id="{D0F19C10-E4E1-6BD5-3DAB-594C31541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92441"/>
              </p:ext>
            </p:extLst>
          </p:nvPr>
        </p:nvGraphicFramePr>
        <p:xfrm>
          <a:off x="8249780" y="6094249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8" name="object 12">
            <a:extLst>
              <a:ext uri="{FF2B5EF4-FFF2-40B4-BE49-F238E27FC236}">
                <a16:creationId xmlns:a16="http://schemas.microsoft.com/office/drawing/2014/main" id="{66EA7983-99C4-786D-83CE-646FAA95CD9B}"/>
              </a:ext>
            </a:extLst>
          </p:cNvPr>
          <p:cNvSpPr txBox="1"/>
          <p:nvPr/>
        </p:nvSpPr>
        <p:spPr>
          <a:xfrm>
            <a:off x="8535619" y="6108589"/>
            <a:ext cx="1107962" cy="687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1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0.01 −</a:t>
            </a:r>
            <a:r>
              <a:rPr sz="11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sz="11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189" name="object 13">
            <a:extLst>
              <a:ext uri="{FF2B5EF4-FFF2-40B4-BE49-F238E27FC236}">
                <a16:creationId xmlns:a16="http://schemas.microsoft.com/office/drawing/2014/main" id="{F152401E-AA95-4EB2-96E0-E95A62DF58A0}"/>
              </a:ext>
            </a:extLst>
          </p:cNvPr>
          <p:cNvSpPr txBox="1"/>
          <p:nvPr/>
        </p:nvSpPr>
        <p:spPr>
          <a:xfrm>
            <a:off x="9587995" y="5804686"/>
            <a:ext cx="930091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dirty="0"/>
              <a:t>Mantel's r</a:t>
            </a: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3907047A-B8F7-FC1E-2B01-165057D7CDCA}"/>
              </a:ext>
            </a:extLst>
          </p:cNvPr>
          <p:cNvGrpSpPr/>
          <p:nvPr/>
        </p:nvGrpSpPr>
        <p:grpSpPr>
          <a:xfrm>
            <a:off x="9620620" y="6094500"/>
            <a:ext cx="219710" cy="884150"/>
            <a:chOff x="9390887" y="6320028"/>
            <a:chExt cx="219710" cy="658622"/>
          </a:xfrm>
        </p:grpSpPr>
        <p:sp>
          <p:nvSpPr>
            <p:cNvPr id="191" name="object 14">
              <a:extLst>
                <a:ext uri="{FF2B5EF4-FFF2-40B4-BE49-F238E27FC236}">
                  <a16:creationId xmlns:a16="http://schemas.microsoft.com/office/drawing/2014/main" id="{5CA300F5-20AE-E548-183C-F70AA7074639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object 15">
              <a:extLst>
                <a:ext uri="{FF2B5EF4-FFF2-40B4-BE49-F238E27FC236}">
                  <a16:creationId xmlns:a16="http://schemas.microsoft.com/office/drawing/2014/main" id="{3BBEAC15-AC34-859D-6267-33C798CFB3A1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object 16">
              <a:extLst>
                <a:ext uri="{FF2B5EF4-FFF2-40B4-BE49-F238E27FC236}">
                  <a16:creationId xmlns:a16="http://schemas.microsoft.com/office/drawing/2014/main" id="{84EF7D21-6B60-FE0B-E72C-066A101A1702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object 17">
              <a:extLst>
                <a:ext uri="{FF2B5EF4-FFF2-40B4-BE49-F238E27FC236}">
                  <a16:creationId xmlns:a16="http://schemas.microsoft.com/office/drawing/2014/main" id="{93A29EC6-BA23-0EAA-D637-1200DEA681CB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object 18">
              <a:extLst>
                <a:ext uri="{FF2B5EF4-FFF2-40B4-BE49-F238E27FC236}">
                  <a16:creationId xmlns:a16="http://schemas.microsoft.com/office/drawing/2014/main" id="{A32A1D1B-2FE0-68D7-A6DA-AB1D624D499D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object 19">
              <a:extLst>
                <a:ext uri="{FF2B5EF4-FFF2-40B4-BE49-F238E27FC236}">
                  <a16:creationId xmlns:a16="http://schemas.microsoft.com/office/drawing/2014/main" id="{ED426DD0-BFF2-7D31-C31A-DC034973B1E0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7" name="object 20">
            <a:extLst>
              <a:ext uri="{FF2B5EF4-FFF2-40B4-BE49-F238E27FC236}">
                <a16:creationId xmlns:a16="http://schemas.microsoft.com/office/drawing/2014/main" id="{9995E7E3-2212-7BC9-1CC0-F344BB9C1A4B}"/>
              </a:ext>
            </a:extLst>
          </p:cNvPr>
          <p:cNvSpPr txBox="1"/>
          <p:nvPr/>
        </p:nvSpPr>
        <p:spPr>
          <a:xfrm>
            <a:off x="9896974" y="6118249"/>
            <a:ext cx="1005976" cy="687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sz="1100" spc="-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  <a:p>
            <a:pPr marL="12700">
              <a:spcBef>
                <a:spcPts val="644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0.2 −</a:t>
            </a:r>
            <a:r>
              <a:rPr sz="11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  <a:p>
            <a:pPr marL="12700">
              <a:spcBef>
                <a:spcPts val="65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198" name="object 22">
            <a:extLst>
              <a:ext uri="{FF2B5EF4-FFF2-40B4-BE49-F238E27FC236}">
                <a16:creationId xmlns:a16="http://schemas.microsoft.com/office/drawing/2014/main" id="{1DF9E64A-8282-4C12-B4E1-D49F9DF32259}"/>
              </a:ext>
            </a:extLst>
          </p:cNvPr>
          <p:cNvSpPr txBox="1"/>
          <p:nvPr/>
        </p:nvSpPr>
        <p:spPr>
          <a:xfrm>
            <a:off x="9882512" y="5378848"/>
            <a:ext cx="52441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199" name="object 23">
            <a:extLst>
              <a:ext uri="{FF2B5EF4-FFF2-40B4-BE49-F238E27FC236}">
                <a16:creationId xmlns:a16="http://schemas.microsoft.com/office/drawing/2014/main" id="{C6C49A14-AA8C-2545-38B7-079052AFA5C3}"/>
              </a:ext>
            </a:extLst>
          </p:cNvPr>
          <p:cNvSpPr txBox="1"/>
          <p:nvPr/>
        </p:nvSpPr>
        <p:spPr>
          <a:xfrm>
            <a:off x="9864783" y="5084586"/>
            <a:ext cx="38536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200" name="object 24">
            <a:extLst>
              <a:ext uri="{FF2B5EF4-FFF2-40B4-BE49-F238E27FC236}">
                <a16:creationId xmlns:a16="http://schemas.microsoft.com/office/drawing/2014/main" id="{6B989484-E105-8E90-DDD2-365237FCD3FF}"/>
              </a:ext>
            </a:extLst>
          </p:cNvPr>
          <p:cNvSpPr txBox="1"/>
          <p:nvPr/>
        </p:nvSpPr>
        <p:spPr>
          <a:xfrm>
            <a:off x="9882513" y="4748976"/>
            <a:ext cx="38536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201" name="object 25">
            <a:extLst>
              <a:ext uri="{FF2B5EF4-FFF2-40B4-BE49-F238E27FC236}">
                <a16:creationId xmlns:a16="http://schemas.microsoft.com/office/drawing/2014/main" id="{2304358C-249E-D5AD-A055-C015DBA85D41}"/>
              </a:ext>
            </a:extLst>
          </p:cNvPr>
          <p:cNvSpPr txBox="1"/>
          <p:nvPr/>
        </p:nvSpPr>
        <p:spPr>
          <a:xfrm>
            <a:off x="8921750" y="5064690"/>
            <a:ext cx="10077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dirty="0"/>
              <a:t>Pearson's r</a:t>
            </a:r>
          </a:p>
        </p:txBody>
      </p: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690ED102-CBDC-BFE5-3DDE-40E58329239E}"/>
              </a:ext>
            </a:extLst>
          </p:cNvPr>
          <p:cNvGrpSpPr/>
          <p:nvPr/>
        </p:nvGrpSpPr>
        <p:grpSpPr>
          <a:xfrm>
            <a:off x="9611892" y="4881245"/>
            <a:ext cx="219962" cy="627125"/>
            <a:chOff x="9357706" y="4987925"/>
            <a:chExt cx="219962" cy="627125"/>
          </a:xfrm>
        </p:grpSpPr>
        <p:sp>
          <p:nvSpPr>
            <p:cNvPr id="204" name="object 26">
              <a:extLst>
                <a:ext uri="{FF2B5EF4-FFF2-40B4-BE49-F238E27FC236}">
                  <a16:creationId xmlns:a16="http://schemas.microsoft.com/office/drawing/2014/main" id="{5B3D1B57-D8B4-C814-395A-CEAA7BA07EB0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object 27">
              <a:extLst>
                <a:ext uri="{FF2B5EF4-FFF2-40B4-BE49-F238E27FC236}">
                  <a16:creationId xmlns:a16="http://schemas.microsoft.com/office/drawing/2014/main" id="{1211B13D-9718-DA25-2F6A-856470014012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object 28">
              <a:extLst>
                <a:ext uri="{FF2B5EF4-FFF2-40B4-BE49-F238E27FC236}">
                  <a16:creationId xmlns:a16="http://schemas.microsoft.com/office/drawing/2014/main" id="{795829B4-302A-1C31-1EA7-3C3596CB2896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object 29">
              <a:extLst>
                <a:ext uri="{FF2B5EF4-FFF2-40B4-BE49-F238E27FC236}">
                  <a16:creationId xmlns:a16="http://schemas.microsoft.com/office/drawing/2014/main" id="{5587E581-C081-3C25-4BC4-28B27AC8BC74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object 30">
              <a:extLst>
                <a:ext uri="{FF2B5EF4-FFF2-40B4-BE49-F238E27FC236}">
                  <a16:creationId xmlns:a16="http://schemas.microsoft.com/office/drawing/2014/main" id="{6E693CCE-1253-B410-639A-6E79F860A2FA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object 31">
              <a:extLst>
                <a:ext uri="{FF2B5EF4-FFF2-40B4-BE49-F238E27FC236}">
                  <a16:creationId xmlns:a16="http://schemas.microsoft.com/office/drawing/2014/main" id="{1A9A076F-6941-BAA5-C06D-AD751C9CEB28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6" name="矩形 225">
            <a:extLst>
              <a:ext uri="{FF2B5EF4-FFF2-40B4-BE49-F238E27FC236}">
                <a16:creationId xmlns:a16="http://schemas.microsoft.com/office/drawing/2014/main" id="{5681E805-79D9-A80C-0B31-9F280FE081B7}"/>
              </a:ext>
            </a:extLst>
          </p:cNvPr>
          <p:cNvSpPr/>
          <p:nvPr/>
        </p:nvSpPr>
        <p:spPr>
          <a:xfrm>
            <a:off x="9611892" y="4542638"/>
            <a:ext cx="218964" cy="1219293"/>
          </a:xfrm>
          <a:prstGeom prst="rect">
            <a:avLst/>
          </a:prstGeom>
          <a:gradFill flip="none" rotWithShape="1">
            <a:gsLst>
              <a:gs pos="0">
                <a:srgbClr val="195696"/>
              </a:gs>
              <a:gs pos="50000">
                <a:srgbClr val="FFFFFF"/>
              </a:gs>
              <a:gs pos="100000">
                <a:srgbClr val="7A0522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134</Words>
  <Application>Microsoft Office PowerPoint</Application>
  <PresentationFormat>自定义</PresentationFormat>
  <Paragraphs>67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曼 亚灿</cp:lastModifiedBy>
  <cp:revision>2</cp:revision>
  <dcterms:created xsi:type="dcterms:W3CDTF">2023-01-21T03:08:15Z</dcterms:created>
  <dcterms:modified xsi:type="dcterms:W3CDTF">2023-01-21T03:47:18Z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2023-01-21T00:00:00Z</vt:filetime>
  </property>
  <property fmtid="{D5CDD505-2E9C-101B-9397-08002B2CF9AE}" pid="3" name="Creator">
    <vt:lpwstr>R</vt:lpwstr>
  </property>
  <property fmtid="{D5CDD505-2E9C-101B-9397-08002B2CF9AE}" pid="4" name="LastSaved">
    <vt:filetime>2023-01-21T00:00:00Z</vt:filetime>
  </property>
</Properties>
</file>