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7FEB5-0D66-C589-20CF-9619C691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E262D3-0D89-3449-89C0-09FE1A39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B5F90-4BC2-0CFA-8DDB-5B9B34E4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A6949-6D11-C4EF-08F0-3D4AF6F3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0A24C-85DF-9158-E241-4285681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4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04010-F609-17EA-78F6-4BB52CCA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CF401-5F58-C769-FAC3-F1B87ADC8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ED7C7-4C5E-90E7-F0C5-463F993C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244DD-F22D-9CCD-A2C1-799FBB2A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EB483-5471-2341-C1C6-C1D487C1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1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23FD0-07D6-1F6C-128C-65A9E774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BA66C-503E-6128-AE55-0CB90FBDA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409A-173D-F885-DC2C-8C4B609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35E57-2E20-79D7-409A-E1A257C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F7D19-7A23-5770-C1DD-CF0CA280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2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A842-1D2A-7E05-1DF0-A5FBA626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2C41B-CCFC-0247-6B2D-763424A9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5A98B-9789-02A6-B16F-83A7C832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BBF22-7CB6-FE58-DBFD-6196773D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83E87-F06D-28BE-CEF7-8C957F90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3F0D8-8A29-0D76-4A7E-84D124F5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8D97B-534B-3E60-A3D2-8E4D764CF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E4D0-D863-0B15-2D76-67B5DD9E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39712-436E-61C5-782B-2E1159F7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AF212-6AA2-8F7F-D105-1989A65C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C0EA-6B63-2439-EF16-B7C41CE7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0954-8BB8-6E47-F37E-6470823D4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C5C4A-1AA1-6F16-897A-FA51778A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0AA9E-5CBB-3C2A-672F-0BBB0184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5786A-05C5-5196-0CC8-C2E5305E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F26DF-1147-323A-E565-75475F2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91D59-B0F7-46F2-8EA1-5CDF14A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E1C85-5A06-01D0-733D-7DCADDB6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CBECD-FD1B-1F50-A2B4-A867F781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1BF9F7-3659-3182-9B07-53B442D66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69C93F-9F99-1F3B-CBB4-FA2C234C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DE5A2-1DEA-3C24-7896-DB8462FB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371D1-DF3D-E985-2D29-DE42A124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509BB-56F1-96AD-730B-32E076A0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7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D6103-8017-9011-F86B-32FA02B7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03E91-7445-89E5-13DD-855930AF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7654AB-F399-C8A4-F2A6-3E0B28A7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10EC6-9C2D-6A69-0F2C-623CFF01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2F2CAA-002B-EFD8-EE09-D8178C70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4A3D57-BBE4-CD59-798F-1B5D4EA9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1B078C-E65D-E558-00B0-E3CD63B9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50EB9-7FC1-BA26-F4F6-CED262A4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B2D6B-0CA4-E13D-3409-721B3B93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18E5E-0014-FE66-0D08-52523FEF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3ABBC-BE08-4A1A-A4B7-DB0EBE8D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7FFA1-AD18-688D-3CC9-D11CCEB4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1EA45-90D7-2DD8-8E62-5C7CA3C5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9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7AEDD-7967-0585-7337-1FF9FE1E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1C51AE-2390-5C72-C4D9-BC2021C06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1BF62-97AB-0C68-5830-DDAF27F5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4372D-8B54-A986-9BF1-264D2E8E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87C91-CBB4-5678-0733-F47ACC89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EF6AC-9C1E-C30B-0F94-79F80D8D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7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D4D8E-2ED7-3F88-EB9F-8F74C9E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222BA-2C28-0FDF-0526-4466E3D9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7E4A4-A610-EEFA-CE76-3982303BB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F2D5-1965-4665-B0D5-748A8E4F695B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4D28A-A82F-71F1-5B0C-9A90E47ED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389AD-C9B3-B781-7B66-CB9585FE7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2D48-4F1C-4BCD-8A84-3D8B5026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F703E729-9407-0D85-11EB-30A7D4CF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4588" y="0"/>
            <a:ext cx="6762823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E132F7B-0792-EAD3-FA95-AFA278D10D44}"/>
              </a:ext>
            </a:extLst>
          </p:cNvPr>
          <p:cNvSpPr txBox="1"/>
          <p:nvPr/>
        </p:nvSpPr>
        <p:spPr>
          <a:xfrm>
            <a:off x="3761552" y="257164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E4E296-A291-0063-3256-407793CFB0FE}"/>
              </a:ext>
            </a:extLst>
          </p:cNvPr>
          <p:cNvSpPr txBox="1"/>
          <p:nvPr/>
        </p:nvSpPr>
        <p:spPr>
          <a:xfrm>
            <a:off x="7387668" y="323414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80255-B80C-7447-DEE7-955C832AA320}"/>
              </a:ext>
            </a:extLst>
          </p:cNvPr>
          <p:cNvSpPr txBox="1"/>
          <p:nvPr/>
        </p:nvSpPr>
        <p:spPr>
          <a:xfrm>
            <a:off x="2548691" y="436676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A901E4-9C14-2D23-DD15-4247B057D9DA}"/>
              </a:ext>
            </a:extLst>
          </p:cNvPr>
          <p:cNvSpPr txBox="1"/>
          <p:nvPr/>
        </p:nvSpPr>
        <p:spPr>
          <a:xfrm>
            <a:off x="5201840" y="517877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804E9B-0497-4170-5222-6C8C40301B50}"/>
              </a:ext>
            </a:extLst>
          </p:cNvPr>
          <p:cNvSpPr txBox="1"/>
          <p:nvPr/>
        </p:nvSpPr>
        <p:spPr>
          <a:xfrm>
            <a:off x="7903217" y="2048854"/>
            <a:ext cx="233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324CC0-C114-156D-1F97-01154EDD4F0D}"/>
              </a:ext>
            </a:extLst>
          </p:cNvPr>
          <p:cNvSpPr txBox="1"/>
          <p:nvPr/>
        </p:nvSpPr>
        <p:spPr>
          <a:xfrm>
            <a:off x="2021968" y="1697184"/>
            <a:ext cx="233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34A8B0-6216-7D5B-CC42-D48D9D216405}"/>
              </a:ext>
            </a:extLst>
          </p:cNvPr>
          <p:cNvSpPr txBox="1"/>
          <p:nvPr/>
        </p:nvSpPr>
        <p:spPr>
          <a:xfrm>
            <a:off x="5275799" y="3876617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8C7657-A455-692B-4A75-8BE1728761EB}"/>
              </a:ext>
            </a:extLst>
          </p:cNvPr>
          <p:cNvSpPr txBox="1"/>
          <p:nvPr/>
        </p:nvSpPr>
        <p:spPr>
          <a:xfrm>
            <a:off x="7067928" y="560693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090F2E0-000E-AC99-4748-BC7695BB8A91}"/>
                  </a:ext>
                </a:extLst>
              </p:cNvPr>
              <p:cNvSpPr txBox="1"/>
              <p:nvPr/>
            </p:nvSpPr>
            <p:spPr>
              <a:xfrm>
                <a:off x="8399232" y="4542441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090F2E0-000E-AC99-4748-BC7695BB8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32" y="4542441"/>
                <a:ext cx="119325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A44CB3-93C7-CB74-2F47-66E1139C45CF}"/>
                  </a:ext>
                </a:extLst>
              </p:cNvPr>
              <p:cNvSpPr txBox="1"/>
              <p:nvPr/>
            </p:nvSpPr>
            <p:spPr>
              <a:xfrm>
                <a:off x="7067928" y="1998338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A44CB3-93C7-CB74-2F47-66E1139C4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28" y="1998338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F41633A5-5504-A8A5-F230-A49E0C0ACF83}"/>
              </a:ext>
            </a:extLst>
          </p:cNvPr>
          <p:cNvSpPr txBox="1"/>
          <p:nvPr/>
        </p:nvSpPr>
        <p:spPr>
          <a:xfrm>
            <a:off x="8750402" y="338684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D60779-1C64-B9D5-3139-CF54F0893EDA}"/>
              </a:ext>
            </a:extLst>
          </p:cNvPr>
          <p:cNvSpPr txBox="1"/>
          <p:nvPr/>
        </p:nvSpPr>
        <p:spPr>
          <a:xfrm>
            <a:off x="5998793" y="621977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66E1ED-30D3-012D-5DED-92089D817A5B}"/>
              </a:ext>
            </a:extLst>
          </p:cNvPr>
          <p:cNvSpPr txBox="1"/>
          <p:nvPr/>
        </p:nvSpPr>
        <p:spPr>
          <a:xfrm>
            <a:off x="4736702" y="642778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C9C1B7-1603-78C5-4943-E963F169D7B6}"/>
              </a:ext>
            </a:extLst>
          </p:cNvPr>
          <p:cNvSpPr txBox="1"/>
          <p:nvPr/>
        </p:nvSpPr>
        <p:spPr>
          <a:xfrm>
            <a:off x="3565115" y="609729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F179E9-1EDD-4009-7F73-F246ECC353FE}"/>
              </a:ext>
            </a:extLst>
          </p:cNvPr>
          <p:cNvSpPr txBox="1"/>
          <p:nvPr/>
        </p:nvSpPr>
        <p:spPr>
          <a:xfrm>
            <a:off x="3989664" y="479148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614BEB-3E30-077C-BAB9-3350A590A603}"/>
              </a:ext>
            </a:extLst>
          </p:cNvPr>
          <p:cNvSpPr txBox="1"/>
          <p:nvPr/>
        </p:nvSpPr>
        <p:spPr>
          <a:xfrm>
            <a:off x="3740406" y="392428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B55EF1-E1D1-B448-523C-844B921EB210}"/>
              </a:ext>
            </a:extLst>
          </p:cNvPr>
          <p:cNvSpPr txBox="1"/>
          <p:nvPr/>
        </p:nvSpPr>
        <p:spPr>
          <a:xfrm>
            <a:off x="3261728" y="538899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44793D-5AE8-3FCC-AC4D-1C860178958D}"/>
              </a:ext>
            </a:extLst>
          </p:cNvPr>
          <p:cNvSpPr txBox="1"/>
          <p:nvPr/>
        </p:nvSpPr>
        <p:spPr>
          <a:xfrm>
            <a:off x="7950076" y="104007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D73CCC-1500-67BE-D7E8-76CCD702BD9A}"/>
              </a:ext>
            </a:extLst>
          </p:cNvPr>
          <p:cNvSpPr txBox="1"/>
          <p:nvPr/>
        </p:nvSpPr>
        <p:spPr>
          <a:xfrm>
            <a:off x="6895181" y="37374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D34683-16AE-FFD7-64F6-26558D2823E2}"/>
              </a:ext>
            </a:extLst>
          </p:cNvPr>
          <p:cNvSpPr txBox="1"/>
          <p:nvPr/>
        </p:nvSpPr>
        <p:spPr>
          <a:xfrm>
            <a:off x="5194253" y="132667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3574D7-CD2E-A1E7-85E3-3A2B32D56C0A}"/>
              </a:ext>
            </a:extLst>
          </p:cNvPr>
          <p:cNvSpPr txBox="1"/>
          <p:nvPr/>
        </p:nvSpPr>
        <p:spPr>
          <a:xfrm>
            <a:off x="3831044" y="297477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634ED3E-22FE-7641-B3B9-A63E3F9A65C2}"/>
                  </a:ext>
                </a:extLst>
              </p:cNvPr>
              <p:cNvSpPr txBox="1"/>
              <p:nvPr/>
            </p:nvSpPr>
            <p:spPr>
              <a:xfrm>
                <a:off x="5618977" y="28579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634ED3E-22FE-7641-B3B9-A63E3F9A6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77" y="28579"/>
                <a:ext cx="1193255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8277D291-F1F0-763A-C316-3C2F0FF3F91A}"/>
              </a:ext>
            </a:extLst>
          </p:cNvPr>
          <p:cNvSpPr txBox="1"/>
          <p:nvPr/>
        </p:nvSpPr>
        <p:spPr>
          <a:xfrm>
            <a:off x="3457769" y="92002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E37178-8102-2B4B-B846-E24842A73AD8}"/>
              </a:ext>
            </a:extLst>
          </p:cNvPr>
          <p:cNvSpPr txBox="1"/>
          <p:nvPr/>
        </p:nvSpPr>
        <p:spPr>
          <a:xfrm>
            <a:off x="4681046" y="170257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0074FA-0371-789D-C18E-B9C80446C4CD}"/>
              </a:ext>
            </a:extLst>
          </p:cNvPr>
          <p:cNvSpPr txBox="1"/>
          <p:nvPr/>
        </p:nvSpPr>
        <p:spPr>
          <a:xfrm>
            <a:off x="4843733" y="323738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A8D3FE-091B-FF43-AB17-1643B2D5E317}"/>
              </a:ext>
            </a:extLst>
          </p:cNvPr>
          <p:cNvSpPr txBox="1"/>
          <p:nvPr/>
        </p:nvSpPr>
        <p:spPr>
          <a:xfrm>
            <a:off x="7076394" y="4501124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2F1C635-71B0-5354-89DD-515CDF4DB9D8}"/>
              </a:ext>
            </a:extLst>
          </p:cNvPr>
          <p:cNvSpPr txBox="1"/>
          <p:nvPr/>
        </p:nvSpPr>
        <p:spPr>
          <a:xfrm>
            <a:off x="5351945" y="260446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F2DF2B-25B9-606A-FE18-56CBCDB16CF8}"/>
              </a:ext>
            </a:extLst>
          </p:cNvPr>
          <p:cNvSpPr txBox="1"/>
          <p:nvPr/>
        </p:nvSpPr>
        <p:spPr>
          <a:xfrm>
            <a:off x="1763162" y="310028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7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B464504-95A7-AC03-72AD-3996C3456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18" y="0"/>
            <a:ext cx="6863763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85ED3E-D159-795A-26BE-FF020DB82B19}"/>
              </a:ext>
            </a:extLst>
          </p:cNvPr>
          <p:cNvSpPr txBox="1"/>
          <p:nvPr/>
        </p:nvSpPr>
        <p:spPr>
          <a:xfrm>
            <a:off x="3606045" y="33062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2F523E-6D07-5C00-821B-49F6ADCB606E}"/>
              </a:ext>
            </a:extLst>
          </p:cNvPr>
          <p:cNvSpPr txBox="1"/>
          <p:nvPr/>
        </p:nvSpPr>
        <p:spPr>
          <a:xfrm>
            <a:off x="5962669" y="548469"/>
            <a:ext cx="353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D768C-DE42-75DC-61C0-5EE071695A7B}"/>
              </a:ext>
            </a:extLst>
          </p:cNvPr>
          <p:cNvSpPr txBox="1"/>
          <p:nvPr/>
        </p:nvSpPr>
        <p:spPr>
          <a:xfrm>
            <a:off x="3769813" y="4984107"/>
            <a:ext cx="378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34441B-7D6D-3DAF-71E3-9E31A262D8FF}"/>
                  </a:ext>
                </a:extLst>
              </p:cNvPr>
              <p:cNvSpPr txBox="1"/>
              <p:nvPr/>
            </p:nvSpPr>
            <p:spPr>
              <a:xfrm>
                <a:off x="3031908" y="1272315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34441B-7D6D-3DAF-71E3-9E31A262D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08" y="1272315"/>
                <a:ext cx="119325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104691-5EDF-4240-8378-97294182AB41}"/>
                  </a:ext>
                </a:extLst>
              </p:cNvPr>
              <p:cNvSpPr txBox="1"/>
              <p:nvPr/>
            </p:nvSpPr>
            <p:spPr>
              <a:xfrm>
                <a:off x="3999772" y="4208881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104691-5EDF-4240-8378-97294182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72" y="4208881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5F84F83-5E3B-251F-C0A7-7502A65FDA88}"/>
              </a:ext>
            </a:extLst>
          </p:cNvPr>
          <p:cNvSpPr txBox="1"/>
          <p:nvPr/>
        </p:nvSpPr>
        <p:spPr>
          <a:xfrm>
            <a:off x="3846726" y="288603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8A57DF-9A40-32DB-A13B-3DB584B8CA87}"/>
              </a:ext>
            </a:extLst>
          </p:cNvPr>
          <p:cNvSpPr txBox="1"/>
          <p:nvPr/>
        </p:nvSpPr>
        <p:spPr>
          <a:xfrm>
            <a:off x="3302872" y="557310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7538F-C722-D35F-8C97-B99DCF503D08}"/>
              </a:ext>
            </a:extLst>
          </p:cNvPr>
          <p:cNvSpPr txBox="1"/>
          <p:nvPr/>
        </p:nvSpPr>
        <p:spPr>
          <a:xfrm>
            <a:off x="8305965" y="1605424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A28D44-82E7-BA22-5DEF-76D4D87EA179}"/>
              </a:ext>
            </a:extLst>
          </p:cNvPr>
          <p:cNvSpPr txBox="1"/>
          <p:nvPr/>
        </p:nvSpPr>
        <p:spPr>
          <a:xfrm>
            <a:off x="5108112" y="2575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0F580B-CBF9-544F-0D39-6983B4015BDD}"/>
              </a:ext>
            </a:extLst>
          </p:cNvPr>
          <p:cNvSpPr txBox="1"/>
          <p:nvPr/>
        </p:nvSpPr>
        <p:spPr>
          <a:xfrm>
            <a:off x="5994526" y="151443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74552D-EDC4-25DB-EE46-072DC3B288BC}"/>
              </a:ext>
            </a:extLst>
          </p:cNvPr>
          <p:cNvSpPr txBox="1"/>
          <p:nvPr/>
        </p:nvSpPr>
        <p:spPr>
          <a:xfrm>
            <a:off x="4676349" y="181014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C20B5C-C420-AA0F-49D4-852E1253ED31}"/>
              </a:ext>
            </a:extLst>
          </p:cNvPr>
          <p:cNvSpPr txBox="1"/>
          <p:nvPr/>
        </p:nvSpPr>
        <p:spPr>
          <a:xfrm>
            <a:off x="8788984" y="306557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10CF84-9A39-1469-EC5D-427EF59F7AE8}"/>
              </a:ext>
            </a:extLst>
          </p:cNvPr>
          <p:cNvSpPr txBox="1"/>
          <p:nvPr/>
        </p:nvSpPr>
        <p:spPr>
          <a:xfrm>
            <a:off x="7552851" y="583221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FC29D7-72BE-5D7F-EDC9-C1A712EC3B70}"/>
              </a:ext>
            </a:extLst>
          </p:cNvPr>
          <p:cNvSpPr txBox="1"/>
          <p:nvPr/>
        </p:nvSpPr>
        <p:spPr>
          <a:xfrm>
            <a:off x="6498505" y="474001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7AA05E-3E4C-EF7B-0308-4B923F669A0E}"/>
              </a:ext>
            </a:extLst>
          </p:cNvPr>
          <p:cNvSpPr txBox="1"/>
          <p:nvPr/>
        </p:nvSpPr>
        <p:spPr>
          <a:xfrm>
            <a:off x="3946984" y="636103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93071C-628B-6DC7-9209-62DAEFD7A20C}"/>
              </a:ext>
            </a:extLst>
          </p:cNvPr>
          <p:cNvSpPr txBox="1"/>
          <p:nvPr/>
        </p:nvSpPr>
        <p:spPr>
          <a:xfrm>
            <a:off x="6129533" y="643103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8A9803-170B-4303-139D-96B1A48D52F5}"/>
              </a:ext>
            </a:extLst>
          </p:cNvPr>
          <p:cNvSpPr txBox="1"/>
          <p:nvPr/>
        </p:nvSpPr>
        <p:spPr>
          <a:xfrm>
            <a:off x="2488868" y="421263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6E81E4-5669-8671-4231-6F3200C7269D}"/>
              </a:ext>
            </a:extLst>
          </p:cNvPr>
          <p:cNvSpPr txBox="1"/>
          <p:nvPr/>
        </p:nvSpPr>
        <p:spPr>
          <a:xfrm>
            <a:off x="1720250" y="265412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E556FD-C649-A3C4-D0A4-FC4BD2EDD11C}"/>
              </a:ext>
            </a:extLst>
          </p:cNvPr>
          <p:cNvSpPr txBox="1"/>
          <p:nvPr/>
        </p:nvSpPr>
        <p:spPr>
          <a:xfrm>
            <a:off x="5578473" y="328278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B71893-9328-8837-B4D3-9A2016AB99CC}"/>
              </a:ext>
            </a:extLst>
          </p:cNvPr>
          <p:cNvSpPr txBox="1"/>
          <p:nvPr/>
        </p:nvSpPr>
        <p:spPr>
          <a:xfrm>
            <a:off x="7873727" y="462866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539530-A87E-C563-E274-0F8BE72317C5}"/>
              </a:ext>
            </a:extLst>
          </p:cNvPr>
          <p:cNvSpPr txBox="1"/>
          <p:nvPr/>
        </p:nvSpPr>
        <p:spPr>
          <a:xfrm>
            <a:off x="6712347" y="371846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B81F68D-BCB5-E01E-DB8A-9F5091EDC235}"/>
              </a:ext>
            </a:extLst>
          </p:cNvPr>
          <p:cNvSpPr txBox="1"/>
          <p:nvPr/>
        </p:nvSpPr>
        <p:spPr>
          <a:xfrm>
            <a:off x="6369578" y="240227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8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66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曼 亚灿</dc:creator>
  <cp:lastModifiedBy>曼 亚灿</cp:lastModifiedBy>
  <cp:revision>3</cp:revision>
  <dcterms:created xsi:type="dcterms:W3CDTF">2023-04-03T07:21:37Z</dcterms:created>
  <dcterms:modified xsi:type="dcterms:W3CDTF">2023-04-03T07:42:40Z</dcterms:modified>
</cp:coreProperties>
</file>