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80700" cy="7556500"/>
  <p:notesSz cx="10680700" cy="75565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1792" y="1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64002" y="764540"/>
            <a:ext cx="0" cy="5012690"/>
          </a:xfrm>
          <a:custGeom>
            <a:avLst/>
            <a:gdLst/>
            <a:ahLst/>
            <a:cxnLst/>
            <a:rect l="l" t="t" r="r" b="b"/>
            <a:pathLst>
              <a:path h="5012690">
                <a:moveTo>
                  <a:pt x="0" y="50125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22016" y="764540"/>
            <a:ext cx="0" cy="5012690"/>
          </a:xfrm>
          <a:custGeom>
            <a:avLst/>
            <a:gdLst/>
            <a:ahLst/>
            <a:cxnLst/>
            <a:rect l="l" t="t" r="r" b="b"/>
            <a:pathLst>
              <a:path h="5012690">
                <a:moveTo>
                  <a:pt x="0" y="501256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280028" y="1122680"/>
            <a:ext cx="0" cy="4654550"/>
          </a:xfrm>
          <a:custGeom>
            <a:avLst/>
            <a:gdLst/>
            <a:ahLst/>
            <a:cxnLst/>
            <a:rect l="l" t="t" r="r" b="b"/>
            <a:pathLst>
              <a:path h="4654550">
                <a:moveTo>
                  <a:pt x="0" y="465442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638041" y="1480692"/>
            <a:ext cx="0" cy="4296410"/>
          </a:xfrm>
          <a:custGeom>
            <a:avLst/>
            <a:gdLst/>
            <a:ahLst/>
            <a:cxnLst/>
            <a:rect l="l" t="t" r="r" b="b"/>
            <a:pathLst>
              <a:path h="4296410">
                <a:moveTo>
                  <a:pt x="0" y="429641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996054" y="1838705"/>
            <a:ext cx="0" cy="3938904"/>
          </a:xfrm>
          <a:custGeom>
            <a:avLst/>
            <a:gdLst/>
            <a:ahLst/>
            <a:cxnLst/>
            <a:rect l="l" t="t" r="r" b="b"/>
            <a:pathLst>
              <a:path h="3938904">
                <a:moveTo>
                  <a:pt x="0" y="393839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354195" y="2196719"/>
            <a:ext cx="0" cy="3580765"/>
          </a:xfrm>
          <a:custGeom>
            <a:avLst/>
            <a:gdLst/>
            <a:ahLst/>
            <a:cxnLst/>
            <a:rect l="l" t="t" r="r" b="b"/>
            <a:pathLst>
              <a:path h="3580765">
                <a:moveTo>
                  <a:pt x="0" y="358038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712208" y="2554732"/>
            <a:ext cx="0" cy="3222625"/>
          </a:xfrm>
          <a:custGeom>
            <a:avLst/>
            <a:gdLst/>
            <a:ahLst/>
            <a:cxnLst/>
            <a:rect l="l" t="t" r="r" b="b"/>
            <a:pathLst>
              <a:path h="3222625">
                <a:moveTo>
                  <a:pt x="0" y="3222370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070221" y="2912745"/>
            <a:ext cx="0" cy="2864485"/>
          </a:xfrm>
          <a:custGeom>
            <a:avLst/>
            <a:gdLst/>
            <a:ahLst/>
            <a:cxnLst/>
            <a:rect l="l" t="t" r="r" b="b"/>
            <a:pathLst>
              <a:path h="2864485">
                <a:moveTo>
                  <a:pt x="0" y="286435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428234" y="3270884"/>
            <a:ext cx="0" cy="2506345"/>
          </a:xfrm>
          <a:custGeom>
            <a:avLst/>
            <a:gdLst/>
            <a:ahLst/>
            <a:cxnLst/>
            <a:rect l="l" t="t" r="r" b="b"/>
            <a:pathLst>
              <a:path h="2506345">
                <a:moveTo>
                  <a:pt x="0" y="2506217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786246" y="3628897"/>
            <a:ext cx="0" cy="2148205"/>
          </a:xfrm>
          <a:custGeom>
            <a:avLst/>
            <a:gdLst/>
            <a:ahLst/>
            <a:cxnLst/>
            <a:rect l="l" t="t" r="r" b="b"/>
            <a:pathLst>
              <a:path h="2148204">
                <a:moveTo>
                  <a:pt x="0" y="2148204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144259" y="3986910"/>
            <a:ext cx="0" cy="1790700"/>
          </a:xfrm>
          <a:custGeom>
            <a:avLst/>
            <a:gdLst/>
            <a:ahLst/>
            <a:cxnLst/>
            <a:rect l="l" t="t" r="r" b="b"/>
            <a:pathLst>
              <a:path h="1790700">
                <a:moveTo>
                  <a:pt x="0" y="1790191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502400" y="4344923"/>
            <a:ext cx="0" cy="1432560"/>
          </a:xfrm>
          <a:custGeom>
            <a:avLst/>
            <a:gdLst/>
            <a:ahLst/>
            <a:cxnLst/>
            <a:rect l="l" t="t" r="r" b="b"/>
            <a:pathLst>
              <a:path h="1432560">
                <a:moveTo>
                  <a:pt x="0" y="1432178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860413" y="4702936"/>
            <a:ext cx="0" cy="1074420"/>
          </a:xfrm>
          <a:custGeom>
            <a:avLst/>
            <a:gdLst/>
            <a:ahLst/>
            <a:cxnLst/>
            <a:rect l="l" t="t" r="r" b="b"/>
            <a:pathLst>
              <a:path h="1074420">
                <a:moveTo>
                  <a:pt x="0" y="1074165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7218426" y="5060950"/>
            <a:ext cx="0" cy="716280"/>
          </a:xfrm>
          <a:custGeom>
            <a:avLst/>
            <a:gdLst/>
            <a:ahLst/>
            <a:cxnLst/>
            <a:rect l="l" t="t" r="r" b="b"/>
            <a:pathLst>
              <a:path h="716279">
                <a:moveTo>
                  <a:pt x="0" y="716152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7576439" y="541909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39">
                <a:moveTo>
                  <a:pt x="0" y="358013"/>
                </a:moveTo>
                <a:lnTo>
                  <a:pt x="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64002" y="5777103"/>
            <a:ext cx="5012690" cy="0"/>
          </a:xfrm>
          <a:custGeom>
            <a:avLst/>
            <a:gdLst/>
            <a:ahLst/>
            <a:cxnLst/>
            <a:rect l="l" t="t" r="r" b="b"/>
            <a:pathLst>
              <a:path w="5012690">
                <a:moveTo>
                  <a:pt x="0" y="0"/>
                </a:moveTo>
                <a:lnTo>
                  <a:pt x="501243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564002" y="5419090"/>
            <a:ext cx="5012690" cy="0"/>
          </a:xfrm>
          <a:custGeom>
            <a:avLst/>
            <a:gdLst/>
            <a:ahLst/>
            <a:cxnLst/>
            <a:rect l="l" t="t" r="r" b="b"/>
            <a:pathLst>
              <a:path w="5012690">
                <a:moveTo>
                  <a:pt x="0" y="0"/>
                </a:moveTo>
                <a:lnTo>
                  <a:pt x="501243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2564002" y="5060950"/>
            <a:ext cx="4654550" cy="0"/>
          </a:xfrm>
          <a:custGeom>
            <a:avLst/>
            <a:gdLst/>
            <a:ahLst/>
            <a:cxnLst/>
            <a:rect l="l" t="t" r="r" b="b"/>
            <a:pathLst>
              <a:path w="4654550">
                <a:moveTo>
                  <a:pt x="0" y="0"/>
                </a:moveTo>
                <a:lnTo>
                  <a:pt x="465442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564002" y="4702936"/>
            <a:ext cx="4296410" cy="0"/>
          </a:xfrm>
          <a:custGeom>
            <a:avLst/>
            <a:gdLst/>
            <a:ahLst/>
            <a:cxnLst/>
            <a:rect l="l" t="t" r="r" b="b"/>
            <a:pathLst>
              <a:path w="4296409">
                <a:moveTo>
                  <a:pt x="0" y="0"/>
                </a:moveTo>
                <a:lnTo>
                  <a:pt x="4296410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564002" y="4344923"/>
            <a:ext cx="3938904" cy="0"/>
          </a:xfrm>
          <a:custGeom>
            <a:avLst/>
            <a:gdLst/>
            <a:ahLst/>
            <a:cxnLst/>
            <a:rect l="l" t="t" r="r" b="b"/>
            <a:pathLst>
              <a:path w="3938904">
                <a:moveTo>
                  <a:pt x="0" y="0"/>
                </a:moveTo>
                <a:lnTo>
                  <a:pt x="393839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2564002" y="3986910"/>
            <a:ext cx="3580765" cy="0"/>
          </a:xfrm>
          <a:custGeom>
            <a:avLst/>
            <a:gdLst/>
            <a:ahLst/>
            <a:cxnLst/>
            <a:rect l="l" t="t" r="r" b="b"/>
            <a:pathLst>
              <a:path w="3580765">
                <a:moveTo>
                  <a:pt x="0" y="0"/>
                </a:moveTo>
                <a:lnTo>
                  <a:pt x="3580257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564002" y="3628897"/>
            <a:ext cx="3222625" cy="0"/>
          </a:xfrm>
          <a:custGeom>
            <a:avLst/>
            <a:gdLst/>
            <a:ahLst/>
            <a:cxnLst/>
            <a:rect l="l" t="t" r="r" b="b"/>
            <a:pathLst>
              <a:path w="3222625">
                <a:moveTo>
                  <a:pt x="0" y="0"/>
                </a:moveTo>
                <a:lnTo>
                  <a:pt x="3222244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2564002" y="3270884"/>
            <a:ext cx="2864485" cy="0"/>
          </a:xfrm>
          <a:custGeom>
            <a:avLst/>
            <a:gdLst/>
            <a:ahLst/>
            <a:cxnLst/>
            <a:rect l="l" t="t" r="r" b="b"/>
            <a:pathLst>
              <a:path w="2864485">
                <a:moveTo>
                  <a:pt x="0" y="0"/>
                </a:moveTo>
                <a:lnTo>
                  <a:pt x="2864231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2564002" y="2912745"/>
            <a:ext cx="2506345" cy="0"/>
          </a:xfrm>
          <a:custGeom>
            <a:avLst/>
            <a:gdLst/>
            <a:ahLst/>
            <a:cxnLst/>
            <a:rect l="l" t="t" r="r" b="b"/>
            <a:pathLst>
              <a:path w="2506345">
                <a:moveTo>
                  <a:pt x="0" y="0"/>
                </a:moveTo>
                <a:lnTo>
                  <a:pt x="2506218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2564002" y="2554732"/>
            <a:ext cx="2148205" cy="0"/>
          </a:xfrm>
          <a:custGeom>
            <a:avLst/>
            <a:gdLst/>
            <a:ahLst/>
            <a:cxnLst/>
            <a:rect l="l" t="t" r="r" b="b"/>
            <a:pathLst>
              <a:path w="2148204">
                <a:moveTo>
                  <a:pt x="0" y="0"/>
                </a:moveTo>
                <a:lnTo>
                  <a:pt x="2148205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2564002" y="2196719"/>
            <a:ext cx="1790700" cy="0"/>
          </a:xfrm>
          <a:custGeom>
            <a:avLst/>
            <a:gdLst/>
            <a:ahLst/>
            <a:cxnLst/>
            <a:rect l="l" t="t" r="r" b="b"/>
            <a:pathLst>
              <a:path w="1790700">
                <a:moveTo>
                  <a:pt x="0" y="0"/>
                </a:moveTo>
                <a:lnTo>
                  <a:pt x="179019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2564002" y="1838705"/>
            <a:ext cx="1432560" cy="0"/>
          </a:xfrm>
          <a:custGeom>
            <a:avLst/>
            <a:gdLst/>
            <a:ahLst/>
            <a:cxnLst/>
            <a:rect l="l" t="t" r="r" b="b"/>
            <a:pathLst>
              <a:path w="1432560">
                <a:moveTo>
                  <a:pt x="0" y="0"/>
                </a:moveTo>
                <a:lnTo>
                  <a:pt x="1432052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2564002" y="1480692"/>
            <a:ext cx="1074420" cy="0"/>
          </a:xfrm>
          <a:custGeom>
            <a:avLst/>
            <a:gdLst/>
            <a:ahLst/>
            <a:cxnLst/>
            <a:rect l="l" t="t" r="r" b="b"/>
            <a:pathLst>
              <a:path w="1074420">
                <a:moveTo>
                  <a:pt x="0" y="0"/>
                </a:moveTo>
                <a:lnTo>
                  <a:pt x="1074039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2564002" y="1122680"/>
            <a:ext cx="716280" cy="0"/>
          </a:xfrm>
          <a:custGeom>
            <a:avLst/>
            <a:gdLst/>
            <a:ahLst/>
            <a:cxnLst/>
            <a:rect l="l" t="t" r="r" b="b"/>
            <a:pathLst>
              <a:path w="716279">
                <a:moveTo>
                  <a:pt x="0" y="0"/>
                </a:moveTo>
                <a:lnTo>
                  <a:pt x="716026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2564002" y="764540"/>
            <a:ext cx="358140" cy="0"/>
          </a:xfrm>
          <a:custGeom>
            <a:avLst/>
            <a:gdLst/>
            <a:ahLst/>
            <a:cxnLst/>
            <a:rect l="l" t="t" r="r" b="b"/>
            <a:pathLst>
              <a:path w="358139">
                <a:moveTo>
                  <a:pt x="0" y="0"/>
                </a:moveTo>
                <a:lnTo>
                  <a:pt x="358013" y="0"/>
                </a:lnTo>
              </a:path>
            </a:pathLst>
          </a:custGeom>
          <a:ln w="6731">
            <a:solidFill>
              <a:srgbClr val="7F7F7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2631820" y="832485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2250" y="0"/>
                </a:moveTo>
                <a:lnTo>
                  <a:pt x="0" y="0"/>
                </a:lnTo>
                <a:lnTo>
                  <a:pt x="0" y="222250"/>
                </a:lnTo>
                <a:lnTo>
                  <a:pt x="222250" y="222250"/>
                </a:lnTo>
                <a:lnTo>
                  <a:pt x="222250" y="0"/>
                </a:lnTo>
                <a:close/>
              </a:path>
            </a:pathLst>
          </a:custGeom>
          <a:solidFill>
            <a:srgbClr val="F19E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2631820" y="832485"/>
            <a:ext cx="222250" cy="222250"/>
          </a:xfrm>
          <a:custGeom>
            <a:avLst/>
            <a:gdLst/>
            <a:ahLst/>
            <a:cxnLst/>
            <a:rect l="l" t="t" r="r" b="b"/>
            <a:pathLst>
              <a:path w="222250" h="222250">
                <a:moveTo>
                  <a:pt x="222250" y="0"/>
                </a:moveTo>
                <a:lnTo>
                  <a:pt x="0" y="0"/>
                </a:lnTo>
                <a:lnTo>
                  <a:pt x="0" y="222250"/>
                </a:lnTo>
                <a:lnTo>
                  <a:pt x="222250" y="222250"/>
                </a:lnTo>
                <a:lnTo>
                  <a:pt x="22225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2627248" y="1185925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520" y="0"/>
                </a:moveTo>
                <a:lnTo>
                  <a:pt x="0" y="0"/>
                </a:lnTo>
                <a:lnTo>
                  <a:pt x="0" y="231521"/>
                </a:lnTo>
                <a:lnTo>
                  <a:pt x="231520" y="231521"/>
                </a:lnTo>
                <a:lnTo>
                  <a:pt x="231520" y="0"/>
                </a:lnTo>
                <a:close/>
              </a:path>
            </a:pathLst>
          </a:custGeom>
          <a:solidFill>
            <a:srgbClr val="ED93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2627248" y="1185925"/>
            <a:ext cx="231775" cy="231775"/>
          </a:xfrm>
          <a:custGeom>
            <a:avLst/>
            <a:gdLst/>
            <a:ahLst/>
            <a:cxnLst/>
            <a:rect l="l" t="t" r="r" b="b"/>
            <a:pathLst>
              <a:path w="231775" h="231775">
                <a:moveTo>
                  <a:pt x="231520" y="0"/>
                </a:moveTo>
                <a:lnTo>
                  <a:pt x="0" y="0"/>
                </a:lnTo>
                <a:lnTo>
                  <a:pt x="0" y="231521"/>
                </a:lnTo>
                <a:lnTo>
                  <a:pt x="231520" y="231521"/>
                </a:lnTo>
                <a:lnTo>
                  <a:pt x="2315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2614041" y="1530730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257810" y="0"/>
                </a:moveTo>
                <a:lnTo>
                  <a:pt x="0" y="0"/>
                </a:lnTo>
                <a:lnTo>
                  <a:pt x="0" y="257810"/>
                </a:lnTo>
                <a:lnTo>
                  <a:pt x="257810" y="257810"/>
                </a:lnTo>
                <a:lnTo>
                  <a:pt x="257810" y="0"/>
                </a:lnTo>
                <a:close/>
              </a:path>
            </a:pathLst>
          </a:custGeom>
          <a:solidFill>
            <a:srgbClr val="DD6F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2614041" y="1530730"/>
            <a:ext cx="257810" cy="257810"/>
          </a:xfrm>
          <a:custGeom>
            <a:avLst/>
            <a:gdLst/>
            <a:ahLst/>
            <a:cxnLst/>
            <a:rect l="l" t="t" r="r" b="b"/>
            <a:pathLst>
              <a:path w="257810" h="257810">
                <a:moveTo>
                  <a:pt x="257810" y="0"/>
                </a:moveTo>
                <a:lnTo>
                  <a:pt x="0" y="0"/>
                </a:lnTo>
                <a:lnTo>
                  <a:pt x="0" y="257810"/>
                </a:lnTo>
                <a:lnTo>
                  <a:pt x="257810" y="257810"/>
                </a:lnTo>
                <a:lnTo>
                  <a:pt x="25781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2663951" y="193878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987" y="0"/>
                </a:moveTo>
                <a:lnTo>
                  <a:pt x="0" y="0"/>
                </a:lnTo>
                <a:lnTo>
                  <a:pt x="0" y="157987"/>
                </a:lnTo>
                <a:lnTo>
                  <a:pt x="157987" y="157987"/>
                </a:lnTo>
                <a:lnTo>
                  <a:pt x="157987" y="0"/>
                </a:lnTo>
                <a:close/>
              </a:path>
            </a:pathLst>
          </a:custGeom>
          <a:solidFill>
            <a:srgbClr val="FDD5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2663951" y="1938782"/>
            <a:ext cx="158115" cy="158115"/>
          </a:xfrm>
          <a:custGeom>
            <a:avLst/>
            <a:gdLst/>
            <a:ahLst/>
            <a:cxnLst/>
            <a:rect l="l" t="t" r="r" b="b"/>
            <a:pathLst>
              <a:path w="158114" h="158114">
                <a:moveTo>
                  <a:pt x="157987" y="0"/>
                </a:moveTo>
                <a:lnTo>
                  <a:pt x="0" y="0"/>
                </a:lnTo>
                <a:lnTo>
                  <a:pt x="0" y="157987"/>
                </a:lnTo>
                <a:lnTo>
                  <a:pt x="157987" y="157987"/>
                </a:lnTo>
                <a:lnTo>
                  <a:pt x="1579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2617723" y="2250567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250444" y="0"/>
                </a:moveTo>
                <a:lnTo>
                  <a:pt x="0" y="0"/>
                </a:lnTo>
                <a:lnTo>
                  <a:pt x="0" y="250443"/>
                </a:lnTo>
                <a:lnTo>
                  <a:pt x="250444" y="250443"/>
                </a:lnTo>
                <a:lnTo>
                  <a:pt x="250444" y="0"/>
                </a:lnTo>
                <a:close/>
              </a:path>
            </a:pathLst>
          </a:custGeom>
          <a:solidFill>
            <a:srgbClr val="E27A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2617723" y="2250567"/>
            <a:ext cx="250825" cy="250825"/>
          </a:xfrm>
          <a:custGeom>
            <a:avLst/>
            <a:gdLst/>
            <a:ahLst/>
            <a:cxnLst/>
            <a:rect l="l" t="t" r="r" b="b"/>
            <a:pathLst>
              <a:path w="250825" h="250825">
                <a:moveTo>
                  <a:pt x="250444" y="0"/>
                </a:moveTo>
                <a:lnTo>
                  <a:pt x="0" y="0"/>
                </a:lnTo>
                <a:lnTo>
                  <a:pt x="0" y="250443"/>
                </a:lnTo>
                <a:lnTo>
                  <a:pt x="250444" y="250443"/>
                </a:lnTo>
                <a:lnTo>
                  <a:pt x="25044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k object 56"/>
          <p:cNvSpPr/>
          <p:nvPr/>
        </p:nvSpPr>
        <p:spPr>
          <a:xfrm>
            <a:off x="2656839" y="264769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close/>
              </a:path>
            </a:pathLst>
          </a:custGeom>
          <a:solidFill>
            <a:srgbClr val="FBCB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k object 57"/>
          <p:cNvSpPr/>
          <p:nvPr/>
        </p:nvSpPr>
        <p:spPr>
          <a:xfrm>
            <a:off x="2656839" y="2647695"/>
            <a:ext cx="172720" cy="172720"/>
          </a:xfrm>
          <a:custGeom>
            <a:avLst/>
            <a:gdLst/>
            <a:ahLst/>
            <a:cxnLst/>
            <a:rect l="l" t="t" r="r" b="b"/>
            <a:pathLst>
              <a:path w="172719" h="172719">
                <a:moveTo>
                  <a:pt x="172212" y="0"/>
                </a:moveTo>
                <a:lnTo>
                  <a:pt x="0" y="0"/>
                </a:lnTo>
                <a:lnTo>
                  <a:pt x="0" y="172212"/>
                </a:lnTo>
                <a:lnTo>
                  <a:pt x="172212" y="172212"/>
                </a:lnTo>
                <a:lnTo>
                  <a:pt x="17221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k object 58"/>
          <p:cNvSpPr/>
          <p:nvPr/>
        </p:nvSpPr>
        <p:spPr>
          <a:xfrm>
            <a:off x="2660269" y="300913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4" y="0"/>
                </a:moveTo>
                <a:lnTo>
                  <a:pt x="0" y="0"/>
                </a:ln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k object 59"/>
          <p:cNvSpPr/>
          <p:nvPr/>
        </p:nvSpPr>
        <p:spPr>
          <a:xfrm>
            <a:off x="2660269" y="3009138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354" y="0"/>
                </a:moveTo>
                <a:lnTo>
                  <a:pt x="0" y="0"/>
                </a:lnTo>
                <a:lnTo>
                  <a:pt x="0" y="165353"/>
                </a:lnTo>
                <a:lnTo>
                  <a:pt x="165354" y="165353"/>
                </a:lnTo>
                <a:lnTo>
                  <a:pt x="1653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k object 60"/>
          <p:cNvSpPr/>
          <p:nvPr/>
        </p:nvSpPr>
        <p:spPr>
          <a:xfrm>
            <a:off x="2586354" y="3293236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0" y="313182"/>
                </a:moveTo>
                <a:lnTo>
                  <a:pt x="313181" y="313182"/>
                </a:lnTo>
                <a:lnTo>
                  <a:pt x="313181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solidFill>
            <a:srgbClr val="286D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k object 61"/>
          <p:cNvSpPr/>
          <p:nvPr/>
        </p:nvSpPr>
        <p:spPr>
          <a:xfrm>
            <a:off x="2586354" y="3293236"/>
            <a:ext cx="313690" cy="313690"/>
          </a:xfrm>
          <a:custGeom>
            <a:avLst/>
            <a:gdLst/>
            <a:ahLst/>
            <a:cxnLst/>
            <a:rect l="l" t="t" r="r" b="b"/>
            <a:pathLst>
              <a:path w="313689" h="313689">
                <a:moveTo>
                  <a:pt x="0" y="313182"/>
                </a:moveTo>
                <a:lnTo>
                  <a:pt x="313181" y="313182"/>
                </a:lnTo>
                <a:lnTo>
                  <a:pt x="313181" y="0"/>
                </a:lnTo>
                <a:lnTo>
                  <a:pt x="0" y="0"/>
                </a:lnTo>
                <a:lnTo>
                  <a:pt x="0" y="31318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k object 62"/>
          <p:cNvSpPr/>
          <p:nvPr/>
        </p:nvSpPr>
        <p:spPr>
          <a:xfrm>
            <a:off x="2688970" y="375386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076"/>
                </a:moveTo>
                <a:lnTo>
                  <a:pt x="108076" y="108076"/>
                </a:lnTo>
                <a:lnTo>
                  <a:pt x="108076" y="0"/>
                </a:lnTo>
                <a:lnTo>
                  <a:pt x="0" y="0"/>
                </a:lnTo>
                <a:lnTo>
                  <a:pt x="0" y="108076"/>
                </a:lnTo>
                <a:close/>
              </a:path>
            </a:pathLst>
          </a:custGeom>
          <a:solidFill>
            <a:srgbClr val="E9F0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k object 63"/>
          <p:cNvSpPr/>
          <p:nvPr/>
        </p:nvSpPr>
        <p:spPr>
          <a:xfrm>
            <a:off x="2688970" y="3753865"/>
            <a:ext cx="108585" cy="108585"/>
          </a:xfrm>
          <a:custGeom>
            <a:avLst/>
            <a:gdLst/>
            <a:ahLst/>
            <a:cxnLst/>
            <a:rect l="l" t="t" r="r" b="b"/>
            <a:pathLst>
              <a:path w="108585" h="108585">
                <a:moveTo>
                  <a:pt x="0" y="108076"/>
                </a:moveTo>
                <a:lnTo>
                  <a:pt x="108076" y="108076"/>
                </a:lnTo>
                <a:lnTo>
                  <a:pt x="108076" y="0"/>
                </a:lnTo>
                <a:lnTo>
                  <a:pt x="0" y="0"/>
                </a:lnTo>
                <a:lnTo>
                  <a:pt x="0" y="1080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k object 64"/>
          <p:cNvSpPr/>
          <p:nvPr/>
        </p:nvSpPr>
        <p:spPr>
          <a:xfrm>
            <a:off x="2677541" y="410044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130937"/>
                </a:moveTo>
                <a:lnTo>
                  <a:pt x="130937" y="130937"/>
                </a:lnTo>
                <a:lnTo>
                  <a:pt x="130937" y="0"/>
                </a:lnTo>
                <a:lnTo>
                  <a:pt x="0" y="0"/>
                </a:lnTo>
                <a:lnTo>
                  <a:pt x="0" y="130937"/>
                </a:lnTo>
                <a:close/>
              </a:path>
            </a:pathLst>
          </a:custGeom>
          <a:solidFill>
            <a:srgbClr val="E1EC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k object 65"/>
          <p:cNvSpPr/>
          <p:nvPr/>
        </p:nvSpPr>
        <p:spPr>
          <a:xfrm>
            <a:off x="2677541" y="4100448"/>
            <a:ext cx="131445" cy="131445"/>
          </a:xfrm>
          <a:custGeom>
            <a:avLst/>
            <a:gdLst/>
            <a:ahLst/>
            <a:cxnLst/>
            <a:rect l="l" t="t" r="r" b="b"/>
            <a:pathLst>
              <a:path w="131444" h="131445">
                <a:moveTo>
                  <a:pt x="0" y="130937"/>
                </a:moveTo>
                <a:lnTo>
                  <a:pt x="130937" y="130937"/>
                </a:lnTo>
                <a:lnTo>
                  <a:pt x="130937" y="0"/>
                </a:lnTo>
                <a:lnTo>
                  <a:pt x="0" y="0"/>
                </a:lnTo>
                <a:lnTo>
                  <a:pt x="0" y="13093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k object 66"/>
          <p:cNvSpPr/>
          <p:nvPr/>
        </p:nvSpPr>
        <p:spPr>
          <a:xfrm>
            <a:off x="2652014" y="4432934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181991"/>
                </a:moveTo>
                <a:lnTo>
                  <a:pt x="181991" y="181991"/>
                </a:lnTo>
                <a:lnTo>
                  <a:pt x="181991" y="0"/>
                </a:lnTo>
                <a:lnTo>
                  <a:pt x="0" y="0"/>
                </a:lnTo>
                <a:lnTo>
                  <a:pt x="0" y="181991"/>
                </a:lnTo>
                <a:close/>
              </a:path>
            </a:pathLst>
          </a:custGeom>
          <a:solidFill>
            <a:srgbClr val="C3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k object 67"/>
          <p:cNvSpPr/>
          <p:nvPr/>
        </p:nvSpPr>
        <p:spPr>
          <a:xfrm>
            <a:off x="2652014" y="4432934"/>
            <a:ext cx="182245" cy="182245"/>
          </a:xfrm>
          <a:custGeom>
            <a:avLst/>
            <a:gdLst/>
            <a:ahLst/>
            <a:cxnLst/>
            <a:rect l="l" t="t" r="r" b="b"/>
            <a:pathLst>
              <a:path w="182244" h="182245">
                <a:moveTo>
                  <a:pt x="0" y="181991"/>
                </a:moveTo>
                <a:lnTo>
                  <a:pt x="181991" y="181991"/>
                </a:lnTo>
                <a:lnTo>
                  <a:pt x="181991" y="0"/>
                </a:lnTo>
                <a:lnTo>
                  <a:pt x="0" y="0"/>
                </a:lnTo>
                <a:lnTo>
                  <a:pt x="0" y="1819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k object 68"/>
          <p:cNvSpPr/>
          <p:nvPr/>
        </p:nvSpPr>
        <p:spPr>
          <a:xfrm>
            <a:off x="2606675" y="4745609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272669"/>
                </a:moveTo>
                <a:lnTo>
                  <a:pt x="272669" y="272669"/>
                </a:lnTo>
                <a:lnTo>
                  <a:pt x="272669" y="0"/>
                </a:lnTo>
                <a:lnTo>
                  <a:pt x="0" y="0"/>
                </a:lnTo>
                <a:lnTo>
                  <a:pt x="0" y="272669"/>
                </a:lnTo>
                <a:close/>
              </a:path>
            </a:pathLst>
          </a:custGeom>
          <a:solidFill>
            <a:srgbClr val="4E98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k object 69"/>
          <p:cNvSpPr/>
          <p:nvPr/>
        </p:nvSpPr>
        <p:spPr>
          <a:xfrm>
            <a:off x="2606675" y="4745609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272669"/>
                </a:moveTo>
                <a:lnTo>
                  <a:pt x="272669" y="272669"/>
                </a:lnTo>
                <a:lnTo>
                  <a:pt x="272669" y="0"/>
                </a:lnTo>
                <a:lnTo>
                  <a:pt x="0" y="0"/>
                </a:lnTo>
                <a:lnTo>
                  <a:pt x="0" y="27266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k object 70"/>
          <p:cNvSpPr/>
          <p:nvPr/>
        </p:nvSpPr>
        <p:spPr>
          <a:xfrm>
            <a:off x="2614676" y="511162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667" y="0"/>
                </a:moveTo>
                <a:lnTo>
                  <a:pt x="0" y="0"/>
                </a:lnTo>
                <a:lnTo>
                  <a:pt x="0" y="256667"/>
                </a:lnTo>
                <a:lnTo>
                  <a:pt x="256667" y="256667"/>
                </a:lnTo>
                <a:lnTo>
                  <a:pt x="256667" y="0"/>
                </a:lnTo>
                <a:close/>
              </a:path>
            </a:pathLst>
          </a:custGeom>
          <a:solidFill>
            <a:srgbClr val="DE71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k object 71"/>
          <p:cNvSpPr/>
          <p:nvPr/>
        </p:nvSpPr>
        <p:spPr>
          <a:xfrm>
            <a:off x="2614676" y="5111622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6667" y="0"/>
                </a:moveTo>
                <a:lnTo>
                  <a:pt x="0" y="0"/>
                </a:lnTo>
                <a:lnTo>
                  <a:pt x="0" y="256667"/>
                </a:lnTo>
                <a:lnTo>
                  <a:pt x="256667" y="256667"/>
                </a:lnTo>
                <a:lnTo>
                  <a:pt x="25666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k object 72"/>
          <p:cNvSpPr/>
          <p:nvPr/>
        </p:nvSpPr>
        <p:spPr>
          <a:xfrm>
            <a:off x="2705861" y="5560948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solidFill>
            <a:srgbClr val="F3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k object 73"/>
          <p:cNvSpPr/>
          <p:nvPr/>
        </p:nvSpPr>
        <p:spPr>
          <a:xfrm>
            <a:off x="2705861" y="5560948"/>
            <a:ext cx="74295" cy="74295"/>
          </a:xfrm>
          <a:custGeom>
            <a:avLst/>
            <a:gdLst/>
            <a:ahLst/>
            <a:cxnLst/>
            <a:rect l="l" t="t" r="r" b="b"/>
            <a:pathLst>
              <a:path w="74294" h="74295">
                <a:moveTo>
                  <a:pt x="0" y="74294"/>
                </a:moveTo>
                <a:lnTo>
                  <a:pt x="74294" y="74294"/>
                </a:lnTo>
                <a:lnTo>
                  <a:pt x="74294" y="0"/>
                </a:lnTo>
                <a:lnTo>
                  <a:pt x="0" y="0"/>
                </a:lnTo>
                <a:lnTo>
                  <a:pt x="0" y="74294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k object 74"/>
          <p:cNvSpPr/>
          <p:nvPr/>
        </p:nvSpPr>
        <p:spPr>
          <a:xfrm>
            <a:off x="2965576" y="1166241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4">
                <a:moveTo>
                  <a:pt x="0" y="270890"/>
                </a:moveTo>
                <a:lnTo>
                  <a:pt x="270890" y="270890"/>
                </a:lnTo>
                <a:lnTo>
                  <a:pt x="270890" y="0"/>
                </a:lnTo>
                <a:lnTo>
                  <a:pt x="0" y="0"/>
                </a:lnTo>
                <a:lnTo>
                  <a:pt x="0" y="270890"/>
                </a:lnTo>
                <a:close/>
              </a:path>
            </a:pathLst>
          </a:custGeom>
          <a:solidFill>
            <a:srgbClr val="519A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k object 75"/>
          <p:cNvSpPr/>
          <p:nvPr/>
        </p:nvSpPr>
        <p:spPr>
          <a:xfrm>
            <a:off x="2965576" y="1166241"/>
            <a:ext cx="271145" cy="271145"/>
          </a:xfrm>
          <a:custGeom>
            <a:avLst/>
            <a:gdLst/>
            <a:ahLst/>
            <a:cxnLst/>
            <a:rect l="l" t="t" r="r" b="b"/>
            <a:pathLst>
              <a:path w="271144" h="271144">
                <a:moveTo>
                  <a:pt x="0" y="270890"/>
                </a:moveTo>
                <a:lnTo>
                  <a:pt x="270890" y="270890"/>
                </a:lnTo>
                <a:lnTo>
                  <a:pt x="270890" y="0"/>
                </a:lnTo>
                <a:lnTo>
                  <a:pt x="0" y="0"/>
                </a:lnTo>
                <a:lnTo>
                  <a:pt x="0" y="27089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k object 76"/>
          <p:cNvSpPr/>
          <p:nvPr/>
        </p:nvSpPr>
        <p:spPr>
          <a:xfrm>
            <a:off x="2939542" y="1498219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0" y="322961"/>
                </a:moveTo>
                <a:lnTo>
                  <a:pt x="322960" y="322961"/>
                </a:lnTo>
                <a:lnTo>
                  <a:pt x="322960" y="0"/>
                </a:lnTo>
                <a:lnTo>
                  <a:pt x="0" y="0"/>
                </a:lnTo>
                <a:lnTo>
                  <a:pt x="0" y="322961"/>
                </a:lnTo>
                <a:close/>
              </a:path>
            </a:pathLst>
          </a:custGeom>
          <a:solidFill>
            <a:srgbClr val="1E60A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k object 77"/>
          <p:cNvSpPr/>
          <p:nvPr/>
        </p:nvSpPr>
        <p:spPr>
          <a:xfrm>
            <a:off x="2939542" y="1498219"/>
            <a:ext cx="323215" cy="323215"/>
          </a:xfrm>
          <a:custGeom>
            <a:avLst/>
            <a:gdLst/>
            <a:ahLst/>
            <a:cxnLst/>
            <a:rect l="l" t="t" r="r" b="b"/>
            <a:pathLst>
              <a:path w="323214" h="323214">
                <a:moveTo>
                  <a:pt x="0" y="322961"/>
                </a:moveTo>
                <a:lnTo>
                  <a:pt x="322960" y="322961"/>
                </a:lnTo>
                <a:lnTo>
                  <a:pt x="322960" y="0"/>
                </a:lnTo>
                <a:lnTo>
                  <a:pt x="0" y="0"/>
                </a:lnTo>
                <a:lnTo>
                  <a:pt x="0" y="32296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k object 78"/>
          <p:cNvSpPr/>
          <p:nvPr/>
        </p:nvSpPr>
        <p:spPr>
          <a:xfrm>
            <a:off x="2939795" y="1856485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0" y="322325"/>
                </a:moveTo>
                <a:lnTo>
                  <a:pt x="322326" y="322325"/>
                </a:lnTo>
                <a:lnTo>
                  <a:pt x="322326" y="0"/>
                </a:lnTo>
                <a:lnTo>
                  <a:pt x="0" y="0"/>
                </a:lnTo>
                <a:lnTo>
                  <a:pt x="0" y="322325"/>
                </a:lnTo>
                <a:close/>
              </a:path>
            </a:pathLst>
          </a:custGeom>
          <a:solidFill>
            <a:srgbClr val="1F61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k object 79"/>
          <p:cNvSpPr/>
          <p:nvPr/>
        </p:nvSpPr>
        <p:spPr>
          <a:xfrm>
            <a:off x="2939795" y="1856485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0" y="322325"/>
                </a:moveTo>
                <a:lnTo>
                  <a:pt x="322326" y="322325"/>
                </a:lnTo>
                <a:lnTo>
                  <a:pt x="322326" y="0"/>
                </a:lnTo>
                <a:lnTo>
                  <a:pt x="0" y="0"/>
                </a:lnTo>
                <a:lnTo>
                  <a:pt x="0" y="32232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k object 80"/>
          <p:cNvSpPr/>
          <p:nvPr/>
        </p:nvSpPr>
        <p:spPr>
          <a:xfrm>
            <a:off x="2931032" y="2205863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0" y="339851"/>
                </a:moveTo>
                <a:lnTo>
                  <a:pt x="339852" y="339851"/>
                </a:lnTo>
                <a:lnTo>
                  <a:pt x="33985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solidFill>
            <a:srgbClr val="124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k object 81"/>
          <p:cNvSpPr/>
          <p:nvPr/>
        </p:nvSpPr>
        <p:spPr>
          <a:xfrm>
            <a:off x="2931032" y="2205863"/>
            <a:ext cx="340360" cy="340360"/>
          </a:xfrm>
          <a:custGeom>
            <a:avLst/>
            <a:gdLst/>
            <a:ahLst/>
            <a:cxnLst/>
            <a:rect l="l" t="t" r="r" b="b"/>
            <a:pathLst>
              <a:path w="340360" h="340360">
                <a:moveTo>
                  <a:pt x="0" y="339851"/>
                </a:moveTo>
                <a:lnTo>
                  <a:pt x="339852" y="339851"/>
                </a:lnTo>
                <a:lnTo>
                  <a:pt x="339852" y="0"/>
                </a:lnTo>
                <a:lnTo>
                  <a:pt x="0" y="0"/>
                </a:lnTo>
                <a:lnTo>
                  <a:pt x="0" y="33985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k object 82"/>
          <p:cNvSpPr/>
          <p:nvPr/>
        </p:nvSpPr>
        <p:spPr>
          <a:xfrm>
            <a:off x="2936113" y="2568955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0" y="329691"/>
                </a:moveTo>
                <a:lnTo>
                  <a:pt x="329691" y="329691"/>
                </a:lnTo>
                <a:lnTo>
                  <a:pt x="329691" y="0"/>
                </a:lnTo>
                <a:lnTo>
                  <a:pt x="0" y="0"/>
                </a:lnTo>
                <a:lnTo>
                  <a:pt x="0" y="329691"/>
                </a:lnTo>
                <a:close/>
              </a:path>
            </a:pathLst>
          </a:custGeom>
          <a:solidFill>
            <a:srgbClr val="1957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k object 83"/>
          <p:cNvSpPr/>
          <p:nvPr/>
        </p:nvSpPr>
        <p:spPr>
          <a:xfrm>
            <a:off x="2936113" y="2568955"/>
            <a:ext cx="330200" cy="330200"/>
          </a:xfrm>
          <a:custGeom>
            <a:avLst/>
            <a:gdLst/>
            <a:ahLst/>
            <a:cxnLst/>
            <a:rect l="l" t="t" r="r" b="b"/>
            <a:pathLst>
              <a:path w="330200" h="330200">
                <a:moveTo>
                  <a:pt x="0" y="329691"/>
                </a:moveTo>
                <a:lnTo>
                  <a:pt x="329691" y="329691"/>
                </a:lnTo>
                <a:lnTo>
                  <a:pt x="329691" y="0"/>
                </a:lnTo>
                <a:lnTo>
                  <a:pt x="0" y="0"/>
                </a:lnTo>
                <a:lnTo>
                  <a:pt x="0" y="32969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k object 84"/>
          <p:cNvSpPr/>
          <p:nvPr/>
        </p:nvSpPr>
        <p:spPr>
          <a:xfrm>
            <a:off x="3062223" y="305307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69">
                <a:moveTo>
                  <a:pt x="77469" y="0"/>
                </a:moveTo>
                <a:lnTo>
                  <a:pt x="0" y="0"/>
                </a:lnTo>
                <a:lnTo>
                  <a:pt x="0" y="77470"/>
                </a:lnTo>
                <a:lnTo>
                  <a:pt x="77469" y="77470"/>
                </a:lnTo>
                <a:lnTo>
                  <a:pt x="77469" y="0"/>
                </a:lnTo>
                <a:close/>
              </a:path>
            </a:pathLst>
          </a:custGeom>
          <a:solidFill>
            <a:srgbClr val="FAED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k object 85"/>
          <p:cNvSpPr/>
          <p:nvPr/>
        </p:nvSpPr>
        <p:spPr>
          <a:xfrm>
            <a:off x="3062223" y="3053079"/>
            <a:ext cx="77470" cy="77470"/>
          </a:xfrm>
          <a:custGeom>
            <a:avLst/>
            <a:gdLst/>
            <a:ahLst/>
            <a:cxnLst/>
            <a:rect l="l" t="t" r="r" b="b"/>
            <a:pathLst>
              <a:path w="77469" h="77469">
                <a:moveTo>
                  <a:pt x="77469" y="0"/>
                </a:moveTo>
                <a:lnTo>
                  <a:pt x="0" y="0"/>
                </a:lnTo>
                <a:lnTo>
                  <a:pt x="0" y="77470"/>
                </a:lnTo>
                <a:lnTo>
                  <a:pt x="77469" y="77470"/>
                </a:lnTo>
                <a:lnTo>
                  <a:pt x="7746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k object 86"/>
          <p:cNvSpPr/>
          <p:nvPr/>
        </p:nvSpPr>
        <p:spPr>
          <a:xfrm>
            <a:off x="2966211" y="3314953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748" y="0"/>
                </a:moveTo>
                <a:lnTo>
                  <a:pt x="0" y="0"/>
                </a:lnTo>
                <a:lnTo>
                  <a:pt x="0" y="269748"/>
                </a:lnTo>
                <a:lnTo>
                  <a:pt x="269748" y="269748"/>
                </a:lnTo>
                <a:lnTo>
                  <a:pt x="269748" y="0"/>
                </a:lnTo>
                <a:close/>
              </a:path>
            </a:pathLst>
          </a:custGeom>
          <a:solidFill>
            <a:srgbClr val="D55E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k object 87"/>
          <p:cNvSpPr/>
          <p:nvPr/>
        </p:nvSpPr>
        <p:spPr>
          <a:xfrm>
            <a:off x="2966211" y="3314953"/>
            <a:ext cx="269875" cy="269875"/>
          </a:xfrm>
          <a:custGeom>
            <a:avLst/>
            <a:gdLst/>
            <a:ahLst/>
            <a:cxnLst/>
            <a:rect l="l" t="t" r="r" b="b"/>
            <a:pathLst>
              <a:path w="269875" h="269875">
                <a:moveTo>
                  <a:pt x="269748" y="0"/>
                </a:moveTo>
                <a:lnTo>
                  <a:pt x="0" y="0"/>
                </a:lnTo>
                <a:lnTo>
                  <a:pt x="0" y="269748"/>
                </a:lnTo>
                <a:lnTo>
                  <a:pt x="269748" y="269748"/>
                </a:lnTo>
                <a:lnTo>
                  <a:pt x="2697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k object 88"/>
          <p:cNvSpPr/>
          <p:nvPr/>
        </p:nvSpPr>
        <p:spPr>
          <a:xfrm>
            <a:off x="3029585" y="3736466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k object 89"/>
          <p:cNvSpPr/>
          <p:nvPr/>
        </p:nvSpPr>
        <p:spPr>
          <a:xfrm>
            <a:off x="3029585" y="3736466"/>
            <a:ext cx="142875" cy="142875"/>
          </a:xfrm>
          <a:custGeom>
            <a:avLst/>
            <a:gdLst/>
            <a:ahLst/>
            <a:cxnLst/>
            <a:rect l="l" t="t" r="r" b="b"/>
            <a:pathLst>
              <a:path w="142875" h="142875">
                <a:moveTo>
                  <a:pt x="0" y="142748"/>
                </a:moveTo>
                <a:lnTo>
                  <a:pt x="142748" y="142748"/>
                </a:lnTo>
                <a:lnTo>
                  <a:pt x="142748" y="0"/>
                </a:lnTo>
                <a:lnTo>
                  <a:pt x="0" y="0"/>
                </a:lnTo>
                <a:lnTo>
                  <a:pt x="0" y="1427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k object 90"/>
          <p:cNvSpPr/>
          <p:nvPr/>
        </p:nvSpPr>
        <p:spPr>
          <a:xfrm>
            <a:off x="3029204" y="4094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143637" y="0"/>
                </a:moveTo>
                <a:lnTo>
                  <a:pt x="0" y="0"/>
                </a:lnTo>
                <a:lnTo>
                  <a:pt x="0" y="143637"/>
                </a:lnTo>
                <a:lnTo>
                  <a:pt x="143637" y="143637"/>
                </a:lnTo>
                <a:lnTo>
                  <a:pt x="143637" y="0"/>
                </a:lnTo>
                <a:close/>
              </a:path>
            </a:pathLst>
          </a:custGeom>
          <a:solidFill>
            <a:srgbClr val="FDDD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k object 91"/>
          <p:cNvSpPr/>
          <p:nvPr/>
        </p:nvSpPr>
        <p:spPr>
          <a:xfrm>
            <a:off x="3029204" y="4094098"/>
            <a:ext cx="144145" cy="144145"/>
          </a:xfrm>
          <a:custGeom>
            <a:avLst/>
            <a:gdLst/>
            <a:ahLst/>
            <a:cxnLst/>
            <a:rect l="l" t="t" r="r" b="b"/>
            <a:pathLst>
              <a:path w="144144" h="144145">
                <a:moveTo>
                  <a:pt x="143637" y="0"/>
                </a:moveTo>
                <a:lnTo>
                  <a:pt x="0" y="0"/>
                </a:lnTo>
                <a:lnTo>
                  <a:pt x="0" y="143637"/>
                </a:lnTo>
                <a:lnTo>
                  <a:pt x="143637" y="143637"/>
                </a:lnTo>
                <a:lnTo>
                  <a:pt x="1436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k object 92"/>
          <p:cNvSpPr/>
          <p:nvPr/>
        </p:nvSpPr>
        <p:spPr>
          <a:xfrm>
            <a:off x="3003423" y="4426458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195071" y="0"/>
                </a:moveTo>
                <a:lnTo>
                  <a:pt x="0" y="0"/>
                </a:lnTo>
                <a:lnTo>
                  <a:pt x="0" y="195072"/>
                </a:lnTo>
                <a:lnTo>
                  <a:pt x="195071" y="195072"/>
                </a:lnTo>
                <a:lnTo>
                  <a:pt x="195071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k object 93"/>
          <p:cNvSpPr/>
          <p:nvPr/>
        </p:nvSpPr>
        <p:spPr>
          <a:xfrm>
            <a:off x="3003423" y="4426458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80" h="195579">
                <a:moveTo>
                  <a:pt x="195071" y="0"/>
                </a:moveTo>
                <a:lnTo>
                  <a:pt x="0" y="0"/>
                </a:lnTo>
                <a:lnTo>
                  <a:pt x="0" y="195072"/>
                </a:lnTo>
                <a:lnTo>
                  <a:pt x="195071" y="195072"/>
                </a:lnTo>
                <a:lnTo>
                  <a:pt x="19507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k object 94"/>
          <p:cNvSpPr/>
          <p:nvPr/>
        </p:nvSpPr>
        <p:spPr>
          <a:xfrm>
            <a:off x="2926714" y="4707763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4" h="348614">
                <a:moveTo>
                  <a:pt x="348488" y="0"/>
                </a:moveTo>
                <a:lnTo>
                  <a:pt x="0" y="0"/>
                </a:lnTo>
                <a:lnTo>
                  <a:pt x="0" y="348488"/>
                </a:lnTo>
                <a:lnTo>
                  <a:pt x="348488" y="348488"/>
                </a:lnTo>
                <a:lnTo>
                  <a:pt x="348488" y="0"/>
                </a:lnTo>
                <a:close/>
              </a:path>
            </a:pathLst>
          </a:custGeom>
          <a:solidFill>
            <a:srgbClr val="6700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k object 95"/>
          <p:cNvSpPr/>
          <p:nvPr/>
        </p:nvSpPr>
        <p:spPr>
          <a:xfrm>
            <a:off x="2926714" y="4707763"/>
            <a:ext cx="348615" cy="348615"/>
          </a:xfrm>
          <a:custGeom>
            <a:avLst/>
            <a:gdLst/>
            <a:ahLst/>
            <a:cxnLst/>
            <a:rect l="l" t="t" r="r" b="b"/>
            <a:pathLst>
              <a:path w="348614" h="348614">
                <a:moveTo>
                  <a:pt x="348488" y="0"/>
                </a:moveTo>
                <a:lnTo>
                  <a:pt x="0" y="0"/>
                </a:lnTo>
                <a:lnTo>
                  <a:pt x="0" y="348488"/>
                </a:lnTo>
                <a:lnTo>
                  <a:pt x="348488" y="348488"/>
                </a:lnTo>
                <a:lnTo>
                  <a:pt x="34848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k object 96"/>
          <p:cNvSpPr/>
          <p:nvPr/>
        </p:nvSpPr>
        <p:spPr>
          <a:xfrm>
            <a:off x="3090798" y="522985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20319"/>
                </a:moveTo>
                <a:lnTo>
                  <a:pt x="20319" y="20319"/>
                </a:lnTo>
                <a:lnTo>
                  <a:pt x="20319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solidFill>
            <a:srgbClr val="F8F4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k object 97"/>
          <p:cNvSpPr/>
          <p:nvPr/>
        </p:nvSpPr>
        <p:spPr>
          <a:xfrm>
            <a:off x="3090798" y="5229859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19" h="20320">
                <a:moveTo>
                  <a:pt x="0" y="20319"/>
                </a:moveTo>
                <a:lnTo>
                  <a:pt x="20319" y="20319"/>
                </a:lnTo>
                <a:lnTo>
                  <a:pt x="20319" y="0"/>
                </a:lnTo>
                <a:lnTo>
                  <a:pt x="0" y="0"/>
                </a:lnTo>
                <a:lnTo>
                  <a:pt x="0" y="2031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k object 98"/>
          <p:cNvSpPr/>
          <p:nvPr/>
        </p:nvSpPr>
        <p:spPr>
          <a:xfrm>
            <a:off x="3001772" y="5498719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solidFill>
            <a:srgbClr val="B3D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k object 99"/>
          <p:cNvSpPr/>
          <p:nvPr/>
        </p:nvSpPr>
        <p:spPr>
          <a:xfrm>
            <a:off x="3001772" y="5498719"/>
            <a:ext cx="198755" cy="198755"/>
          </a:xfrm>
          <a:custGeom>
            <a:avLst/>
            <a:gdLst/>
            <a:ahLst/>
            <a:cxnLst/>
            <a:rect l="l" t="t" r="r" b="b"/>
            <a:pathLst>
              <a:path w="198755" h="198754">
                <a:moveTo>
                  <a:pt x="0" y="198627"/>
                </a:moveTo>
                <a:lnTo>
                  <a:pt x="198627" y="198627"/>
                </a:lnTo>
                <a:lnTo>
                  <a:pt x="198627" y="0"/>
                </a:lnTo>
                <a:lnTo>
                  <a:pt x="0" y="0"/>
                </a:lnTo>
                <a:lnTo>
                  <a:pt x="0" y="19862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k object 100"/>
          <p:cNvSpPr/>
          <p:nvPr/>
        </p:nvSpPr>
        <p:spPr>
          <a:xfrm>
            <a:off x="3286252" y="1486916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345566"/>
                </a:moveTo>
                <a:lnTo>
                  <a:pt x="345566" y="345566"/>
                </a:lnTo>
                <a:lnTo>
                  <a:pt x="345566" y="0"/>
                </a:lnTo>
                <a:lnTo>
                  <a:pt x="0" y="0"/>
                </a:lnTo>
                <a:lnTo>
                  <a:pt x="0" y="345566"/>
                </a:lnTo>
                <a:close/>
              </a:path>
            </a:pathLst>
          </a:custGeom>
          <a:solidFill>
            <a:srgbClr val="0D3F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k object 101"/>
          <p:cNvSpPr/>
          <p:nvPr/>
        </p:nvSpPr>
        <p:spPr>
          <a:xfrm>
            <a:off x="3286252" y="1486916"/>
            <a:ext cx="346075" cy="346075"/>
          </a:xfrm>
          <a:custGeom>
            <a:avLst/>
            <a:gdLst/>
            <a:ahLst/>
            <a:cxnLst/>
            <a:rect l="l" t="t" r="r" b="b"/>
            <a:pathLst>
              <a:path w="346075" h="346075">
                <a:moveTo>
                  <a:pt x="0" y="345566"/>
                </a:moveTo>
                <a:lnTo>
                  <a:pt x="345566" y="345566"/>
                </a:lnTo>
                <a:lnTo>
                  <a:pt x="345566" y="0"/>
                </a:lnTo>
                <a:lnTo>
                  <a:pt x="0" y="0"/>
                </a:lnTo>
                <a:lnTo>
                  <a:pt x="0" y="34556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k object 102"/>
          <p:cNvSpPr/>
          <p:nvPr/>
        </p:nvSpPr>
        <p:spPr>
          <a:xfrm>
            <a:off x="3298444" y="1857120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1183"/>
                </a:moveTo>
                <a:lnTo>
                  <a:pt x="321183" y="321183"/>
                </a:lnTo>
                <a:lnTo>
                  <a:pt x="321183" y="0"/>
                </a:lnTo>
                <a:lnTo>
                  <a:pt x="0" y="0"/>
                </a:lnTo>
                <a:lnTo>
                  <a:pt x="0" y="321183"/>
                </a:lnTo>
                <a:close/>
              </a:path>
            </a:pathLst>
          </a:custGeom>
          <a:solidFill>
            <a:srgbClr val="2063A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k object 103"/>
          <p:cNvSpPr/>
          <p:nvPr/>
        </p:nvSpPr>
        <p:spPr>
          <a:xfrm>
            <a:off x="3298444" y="1857120"/>
            <a:ext cx="321310" cy="321310"/>
          </a:xfrm>
          <a:custGeom>
            <a:avLst/>
            <a:gdLst/>
            <a:ahLst/>
            <a:cxnLst/>
            <a:rect l="l" t="t" r="r" b="b"/>
            <a:pathLst>
              <a:path w="321310" h="321310">
                <a:moveTo>
                  <a:pt x="0" y="321183"/>
                </a:moveTo>
                <a:lnTo>
                  <a:pt x="321183" y="321183"/>
                </a:lnTo>
                <a:lnTo>
                  <a:pt x="321183" y="0"/>
                </a:lnTo>
                <a:lnTo>
                  <a:pt x="0" y="0"/>
                </a:lnTo>
                <a:lnTo>
                  <a:pt x="0" y="32118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k object 104"/>
          <p:cNvSpPr/>
          <p:nvPr/>
        </p:nvSpPr>
        <p:spPr>
          <a:xfrm>
            <a:off x="3304921" y="2221738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0" y="308101"/>
                </a:moveTo>
                <a:lnTo>
                  <a:pt x="308101" y="308101"/>
                </a:lnTo>
                <a:lnTo>
                  <a:pt x="30810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solidFill>
            <a:srgbClr val="2C7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k object 105"/>
          <p:cNvSpPr/>
          <p:nvPr/>
        </p:nvSpPr>
        <p:spPr>
          <a:xfrm>
            <a:off x="3304921" y="2221738"/>
            <a:ext cx="308610" cy="308610"/>
          </a:xfrm>
          <a:custGeom>
            <a:avLst/>
            <a:gdLst/>
            <a:ahLst/>
            <a:cxnLst/>
            <a:rect l="l" t="t" r="r" b="b"/>
            <a:pathLst>
              <a:path w="308610" h="308610">
                <a:moveTo>
                  <a:pt x="0" y="308101"/>
                </a:moveTo>
                <a:lnTo>
                  <a:pt x="308101" y="308101"/>
                </a:lnTo>
                <a:lnTo>
                  <a:pt x="308101" y="0"/>
                </a:lnTo>
                <a:lnTo>
                  <a:pt x="0" y="0"/>
                </a:lnTo>
                <a:lnTo>
                  <a:pt x="0" y="30810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k object 106"/>
          <p:cNvSpPr/>
          <p:nvPr/>
        </p:nvSpPr>
        <p:spPr>
          <a:xfrm>
            <a:off x="3306064" y="2580767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5942"/>
                </a:moveTo>
                <a:lnTo>
                  <a:pt x="305942" y="305942"/>
                </a:lnTo>
                <a:lnTo>
                  <a:pt x="305942" y="0"/>
                </a:lnTo>
                <a:lnTo>
                  <a:pt x="0" y="0"/>
                </a:lnTo>
                <a:lnTo>
                  <a:pt x="0" y="305942"/>
                </a:lnTo>
                <a:close/>
              </a:path>
            </a:pathLst>
          </a:custGeom>
          <a:solidFill>
            <a:srgbClr val="2E7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k object 107"/>
          <p:cNvSpPr/>
          <p:nvPr/>
        </p:nvSpPr>
        <p:spPr>
          <a:xfrm>
            <a:off x="3306064" y="2580767"/>
            <a:ext cx="306070" cy="306070"/>
          </a:xfrm>
          <a:custGeom>
            <a:avLst/>
            <a:gdLst/>
            <a:ahLst/>
            <a:cxnLst/>
            <a:rect l="l" t="t" r="r" b="b"/>
            <a:pathLst>
              <a:path w="306070" h="306069">
                <a:moveTo>
                  <a:pt x="0" y="305942"/>
                </a:moveTo>
                <a:lnTo>
                  <a:pt x="305942" y="305942"/>
                </a:lnTo>
                <a:lnTo>
                  <a:pt x="305942" y="0"/>
                </a:lnTo>
                <a:lnTo>
                  <a:pt x="0" y="0"/>
                </a:lnTo>
                <a:lnTo>
                  <a:pt x="0" y="3059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k object 108"/>
          <p:cNvSpPr/>
          <p:nvPr/>
        </p:nvSpPr>
        <p:spPr>
          <a:xfrm>
            <a:off x="3329432" y="296214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0" y="259207"/>
                </a:moveTo>
                <a:lnTo>
                  <a:pt x="259207" y="259207"/>
                </a:lnTo>
                <a:lnTo>
                  <a:pt x="259207" y="0"/>
                </a:lnTo>
                <a:lnTo>
                  <a:pt x="0" y="0"/>
                </a:lnTo>
                <a:lnTo>
                  <a:pt x="0" y="259207"/>
                </a:lnTo>
                <a:close/>
              </a:path>
            </a:pathLst>
          </a:custGeom>
          <a:solidFill>
            <a:srgbClr val="66A7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bk object 109"/>
          <p:cNvSpPr/>
          <p:nvPr/>
        </p:nvSpPr>
        <p:spPr>
          <a:xfrm>
            <a:off x="3329432" y="2962148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0" y="259207"/>
                </a:moveTo>
                <a:lnTo>
                  <a:pt x="259207" y="259207"/>
                </a:lnTo>
                <a:lnTo>
                  <a:pt x="259207" y="0"/>
                </a:lnTo>
                <a:lnTo>
                  <a:pt x="0" y="0"/>
                </a:lnTo>
                <a:lnTo>
                  <a:pt x="0" y="25920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bk object 110"/>
          <p:cNvSpPr/>
          <p:nvPr/>
        </p:nvSpPr>
        <p:spPr>
          <a:xfrm>
            <a:off x="3348354" y="3339084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7"/>
                </a:lnTo>
                <a:lnTo>
                  <a:pt x="221487" y="221487"/>
                </a:lnTo>
                <a:lnTo>
                  <a:pt x="221487" y="0"/>
                </a:lnTo>
                <a:close/>
              </a:path>
            </a:pathLst>
          </a:custGeom>
          <a:solidFill>
            <a:srgbClr val="F29F7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bk object 111"/>
          <p:cNvSpPr/>
          <p:nvPr/>
        </p:nvSpPr>
        <p:spPr>
          <a:xfrm>
            <a:off x="3348354" y="3339084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487" y="0"/>
                </a:moveTo>
                <a:lnTo>
                  <a:pt x="0" y="0"/>
                </a:lnTo>
                <a:lnTo>
                  <a:pt x="0" y="221487"/>
                </a:lnTo>
                <a:lnTo>
                  <a:pt x="221487" y="221487"/>
                </a:lnTo>
                <a:lnTo>
                  <a:pt x="22148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bk object 112"/>
          <p:cNvSpPr/>
          <p:nvPr/>
        </p:nvSpPr>
        <p:spPr>
          <a:xfrm>
            <a:off x="3395217" y="37440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635" y="0"/>
                </a:moveTo>
                <a:lnTo>
                  <a:pt x="0" y="0"/>
                </a:lnTo>
                <a:lnTo>
                  <a:pt x="0" y="127635"/>
                </a:lnTo>
                <a:lnTo>
                  <a:pt x="127635" y="127635"/>
                </a:lnTo>
                <a:lnTo>
                  <a:pt x="127635" y="0"/>
                </a:lnTo>
                <a:close/>
              </a:path>
            </a:pathLst>
          </a:custGeom>
          <a:solidFill>
            <a:srgbClr val="FCE2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bk object 113"/>
          <p:cNvSpPr/>
          <p:nvPr/>
        </p:nvSpPr>
        <p:spPr>
          <a:xfrm>
            <a:off x="3395217" y="3744086"/>
            <a:ext cx="127635" cy="127635"/>
          </a:xfrm>
          <a:custGeom>
            <a:avLst/>
            <a:gdLst/>
            <a:ahLst/>
            <a:cxnLst/>
            <a:rect l="l" t="t" r="r" b="b"/>
            <a:pathLst>
              <a:path w="127635" h="127635">
                <a:moveTo>
                  <a:pt x="127635" y="0"/>
                </a:moveTo>
                <a:lnTo>
                  <a:pt x="0" y="0"/>
                </a:lnTo>
                <a:lnTo>
                  <a:pt x="0" y="127635"/>
                </a:lnTo>
                <a:lnTo>
                  <a:pt x="127635" y="127635"/>
                </a:lnTo>
                <a:lnTo>
                  <a:pt x="1276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bk object 114"/>
          <p:cNvSpPr/>
          <p:nvPr/>
        </p:nvSpPr>
        <p:spPr>
          <a:xfrm>
            <a:off x="3360546" y="4067302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103" y="0"/>
                </a:moveTo>
                <a:lnTo>
                  <a:pt x="0" y="0"/>
                </a:lnTo>
                <a:lnTo>
                  <a:pt x="0" y="197103"/>
                </a:lnTo>
                <a:lnTo>
                  <a:pt x="197103" y="197103"/>
                </a:lnTo>
                <a:lnTo>
                  <a:pt x="197103" y="0"/>
                </a:lnTo>
                <a:close/>
              </a:path>
            </a:pathLst>
          </a:custGeom>
          <a:solidFill>
            <a:srgbClr val="F8B79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bk object 115"/>
          <p:cNvSpPr/>
          <p:nvPr/>
        </p:nvSpPr>
        <p:spPr>
          <a:xfrm>
            <a:off x="3360546" y="4067302"/>
            <a:ext cx="197485" cy="197485"/>
          </a:xfrm>
          <a:custGeom>
            <a:avLst/>
            <a:gdLst/>
            <a:ahLst/>
            <a:cxnLst/>
            <a:rect l="l" t="t" r="r" b="b"/>
            <a:pathLst>
              <a:path w="197485" h="197485">
                <a:moveTo>
                  <a:pt x="197103" y="0"/>
                </a:moveTo>
                <a:lnTo>
                  <a:pt x="0" y="0"/>
                </a:lnTo>
                <a:lnTo>
                  <a:pt x="0" y="197103"/>
                </a:lnTo>
                <a:lnTo>
                  <a:pt x="197103" y="197103"/>
                </a:lnTo>
                <a:lnTo>
                  <a:pt x="1971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bk object 116"/>
          <p:cNvSpPr/>
          <p:nvPr/>
        </p:nvSpPr>
        <p:spPr>
          <a:xfrm>
            <a:off x="3326510" y="4391405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265049" y="0"/>
                </a:moveTo>
                <a:lnTo>
                  <a:pt x="0" y="0"/>
                </a:lnTo>
                <a:lnTo>
                  <a:pt x="0" y="265049"/>
                </a:lnTo>
                <a:lnTo>
                  <a:pt x="265049" y="265049"/>
                </a:lnTo>
                <a:lnTo>
                  <a:pt x="265049" y="0"/>
                </a:lnTo>
                <a:close/>
              </a:path>
            </a:pathLst>
          </a:custGeom>
          <a:solidFill>
            <a:srgbClr val="D865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bk object 117"/>
          <p:cNvSpPr/>
          <p:nvPr/>
        </p:nvSpPr>
        <p:spPr>
          <a:xfrm>
            <a:off x="3326510" y="4391405"/>
            <a:ext cx="265430" cy="265430"/>
          </a:xfrm>
          <a:custGeom>
            <a:avLst/>
            <a:gdLst/>
            <a:ahLst/>
            <a:cxnLst/>
            <a:rect l="l" t="t" r="r" b="b"/>
            <a:pathLst>
              <a:path w="265429" h="265429">
                <a:moveTo>
                  <a:pt x="265049" y="0"/>
                </a:moveTo>
                <a:lnTo>
                  <a:pt x="0" y="0"/>
                </a:lnTo>
                <a:lnTo>
                  <a:pt x="0" y="265049"/>
                </a:lnTo>
                <a:lnTo>
                  <a:pt x="265049" y="265049"/>
                </a:lnTo>
                <a:lnTo>
                  <a:pt x="26504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bk object 118"/>
          <p:cNvSpPr/>
          <p:nvPr/>
        </p:nvSpPr>
        <p:spPr>
          <a:xfrm>
            <a:off x="3332226" y="4755134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3619" y="0"/>
                </a:moveTo>
                <a:lnTo>
                  <a:pt x="0" y="0"/>
                </a:lnTo>
                <a:lnTo>
                  <a:pt x="0" y="253619"/>
                </a:lnTo>
                <a:lnTo>
                  <a:pt x="253619" y="253619"/>
                </a:lnTo>
                <a:lnTo>
                  <a:pt x="253619" y="0"/>
                </a:lnTo>
                <a:close/>
              </a:path>
            </a:pathLst>
          </a:custGeom>
          <a:solidFill>
            <a:srgbClr val="E075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bk object 119"/>
          <p:cNvSpPr/>
          <p:nvPr/>
        </p:nvSpPr>
        <p:spPr>
          <a:xfrm>
            <a:off x="3332226" y="4755134"/>
            <a:ext cx="254000" cy="254000"/>
          </a:xfrm>
          <a:custGeom>
            <a:avLst/>
            <a:gdLst/>
            <a:ahLst/>
            <a:cxnLst/>
            <a:rect l="l" t="t" r="r" b="b"/>
            <a:pathLst>
              <a:path w="254000" h="254000">
                <a:moveTo>
                  <a:pt x="253619" y="0"/>
                </a:moveTo>
                <a:lnTo>
                  <a:pt x="0" y="0"/>
                </a:lnTo>
                <a:lnTo>
                  <a:pt x="0" y="253619"/>
                </a:lnTo>
                <a:lnTo>
                  <a:pt x="253619" y="253619"/>
                </a:lnTo>
                <a:lnTo>
                  <a:pt x="2536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bk object 120"/>
          <p:cNvSpPr/>
          <p:nvPr/>
        </p:nvSpPr>
        <p:spPr>
          <a:xfrm>
            <a:off x="3327400" y="510844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263270"/>
                </a:moveTo>
                <a:lnTo>
                  <a:pt x="263271" y="263270"/>
                </a:lnTo>
                <a:lnTo>
                  <a:pt x="263271" y="0"/>
                </a:lnTo>
                <a:lnTo>
                  <a:pt x="0" y="0"/>
                </a:lnTo>
                <a:lnTo>
                  <a:pt x="0" y="263270"/>
                </a:lnTo>
                <a:close/>
              </a:path>
            </a:pathLst>
          </a:custGeom>
          <a:solidFill>
            <a:srgbClr val="5FA2C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bk object 121"/>
          <p:cNvSpPr/>
          <p:nvPr/>
        </p:nvSpPr>
        <p:spPr>
          <a:xfrm>
            <a:off x="3327400" y="5108447"/>
            <a:ext cx="263525" cy="263525"/>
          </a:xfrm>
          <a:custGeom>
            <a:avLst/>
            <a:gdLst/>
            <a:ahLst/>
            <a:cxnLst/>
            <a:rect l="l" t="t" r="r" b="b"/>
            <a:pathLst>
              <a:path w="263525" h="263525">
                <a:moveTo>
                  <a:pt x="0" y="263270"/>
                </a:moveTo>
                <a:lnTo>
                  <a:pt x="263271" y="263270"/>
                </a:lnTo>
                <a:lnTo>
                  <a:pt x="263271" y="0"/>
                </a:lnTo>
                <a:lnTo>
                  <a:pt x="0" y="0"/>
                </a:lnTo>
                <a:lnTo>
                  <a:pt x="0" y="26327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bk object 122"/>
          <p:cNvSpPr/>
          <p:nvPr/>
        </p:nvSpPr>
        <p:spPr>
          <a:xfrm>
            <a:off x="3384169" y="55232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solidFill>
            <a:srgbClr val="D9E9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bk object 123"/>
          <p:cNvSpPr/>
          <p:nvPr/>
        </p:nvSpPr>
        <p:spPr>
          <a:xfrm>
            <a:off x="3384169" y="5523229"/>
            <a:ext cx="149860" cy="149860"/>
          </a:xfrm>
          <a:custGeom>
            <a:avLst/>
            <a:gdLst/>
            <a:ahLst/>
            <a:cxnLst/>
            <a:rect l="l" t="t" r="r" b="b"/>
            <a:pathLst>
              <a:path w="149860" h="149860">
                <a:moveTo>
                  <a:pt x="0" y="149733"/>
                </a:moveTo>
                <a:lnTo>
                  <a:pt x="149733" y="149733"/>
                </a:lnTo>
                <a:lnTo>
                  <a:pt x="149733" y="0"/>
                </a:lnTo>
                <a:lnTo>
                  <a:pt x="0" y="0"/>
                </a:lnTo>
                <a:lnTo>
                  <a:pt x="0" y="149733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bk object 124"/>
          <p:cNvSpPr/>
          <p:nvPr/>
        </p:nvSpPr>
        <p:spPr>
          <a:xfrm>
            <a:off x="3650488" y="185115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0" y="333248"/>
                </a:moveTo>
                <a:lnTo>
                  <a:pt x="333248" y="333248"/>
                </a:lnTo>
                <a:lnTo>
                  <a:pt x="333248" y="0"/>
                </a:lnTo>
                <a:lnTo>
                  <a:pt x="0" y="0"/>
                </a:lnTo>
                <a:lnTo>
                  <a:pt x="0" y="333248"/>
                </a:lnTo>
                <a:close/>
              </a:path>
            </a:pathLst>
          </a:custGeom>
          <a:solidFill>
            <a:srgbClr val="17518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bk object 125"/>
          <p:cNvSpPr/>
          <p:nvPr/>
        </p:nvSpPr>
        <p:spPr>
          <a:xfrm>
            <a:off x="3650488" y="185115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0" y="333248"/>
                </a:moveTo>
                <a:lnTo>
                  <a:pt x="333248" y="333248"/>
                </a:lnTo>
                <a:lnTo>
                  <a:pt x="333248" y="0"/>
                </a:lnTo>
                <a:lnTo>
                  <a:pt x="0" y="0"/>
                </a:lnTo>
                <a:lnTo>
                  <a:pt x="0" y="3332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bk object 126"/>
          <p:cNvSpPr/>
          <p:nvPr/>
        </p:nvSpPr>
        <p:spPr>
          <a:xfrm>
            <a:off x="3644772" y="220332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0" y="344677"/>
                </a:moveTo>
                <a:lnTo>
                  <a:pt x="344677" y="344677"/>
                </a:lnTo>
                <a:lnTo>
                  <a:pt x="344677" y="0"/>
                </a:lnTo>
                <a:lnTo>
                  <a:pt x="0" y="0"/>
                </a:lnTo>
                <a:lnTo>
                  <a:pt x="0" y="344677"/>
                </a:lnTo>
                <a:close/>
              </a:path>
            </a:pathLst>
          </a:custGeom>
          <a:solidFill>
            <a:srgbClr val="0E41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bk object 127"/>
          <p:cNvSpPr/>
          <p:nvPr/>
        </p:nvSpPr>
        <p:spPr>
          <a:xfrm>
            <a:off x="3644772" y="2203323"/>
            <a:ext cx="344805" cy="344805"/>
          </a:xfrm>
          <a:custGeom>
            <a:avLst/>
            <a:gdLst/>
            <a:ahLst/>
            <a:cxnLst/>
            <a:rect l="l" t="t" r="r" b="b"/>
            <a:pathLst>
              <a:path w="344804" h="344805">
                <a:moveTo>
                  <a:pt x="0" y="344677"/>
                </a:moveTo>
                <a:lnTo>
                  <a:pt x="344677" y="344677"/>
                </a:lnTo>
                <a:lnTo>
                  <a:pt x="344677" y="0"/>
                </a:lnTo>
                <a:lnTo>
                  <a:pt x="0" y="0"/>
                </a:lnTo>
                <a:lnTo>
                  <a:pt x="0" y="34467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bk object 128"/>
          <p:cNvSpPr/>
          <p:nvPr/>
        </p:nvSpPr>
        <p:spPr>
          <a:xfrm>
            <a:off x="3653409" y="2570098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327278"/>
                </a:moveTo>
                <a:lnTo>
                  <a:pt x="327278" y="327278"/>
                </a:lnTo>
                <a:lnTo>
                  <a:pt x="327278" y="0"/>
                </a:lnTo>
                <a:lnTo>
                  <a:pt x="0" y="0"/>
                </a:lnTo>
                <a:lnTo>
                  <a:pt x="0" y="327278"/>
                </a:lnTo>
                <a:close/>
              </a:path>
            </a:pathLst>
          </a:custGeom>
          <a:solidFill>
            <a:srgbClr val="1B5A9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bk object 129"/>
          <p:cNvSpPr/>
          <p:nvPr/>
        </p:nvSpPr>
        <p:spPr>
          <a:xfrm>
            <a:off x="3653409" y="2570098"/>
            <a:ext cx="327660" cy="327660"/>
          </a:xfrm>
          <a:custGeom>
            <a:avLst/>
            <a:gdLst/>
            <a:ahLst/>
            <a:cxnLst/>
            <a:rect l="l" t="t" r="r" b="b"/>
            <a:pathLst>
              <a:path w="327660" h="327660">
                <a:moveTo>
                  <a:pt x="0" y="327278"/>
                </a:moveTo>
                <a:lnTo>
                  <a:pt x="327278" y="327278"/>
                </a:lnTo>
                <a:lnTo>
                  <a:pt x="327278" y="0"/>
                </a:lnTo>
                <a:lnTo>
                  <a:pt x="0" y="0"/>
                </a:lnTo>
                <a:lnTo>
                  <a:pt x="0" y="32727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bk object 130"/>
          <p:cNvSpPr/>
          <p:nvPr/>
        </p:nvSpPr>
        <p:spPr>
          <a:xfrm>
            <a:off x="3720591" y="2995295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solidFill>
            <a:srgbClr val="B9D8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bk object 131"/>
          <p:cNvSpPr/>
          <p:nvPr/>
        </p:nvSpPr>
        <p:spPr>
          <a:xfrm>
            <a:off x="3720591" y="2995295"/>
            <a:ext cx="193040" cy="193040"/>
          </a:xfrm>
          <a:custGeom>
            <a:avLst/>
            <a:gdLst/>
            <a:ahLst/>
            <a:cxnLst/>
            <a:rect l="l" t="t" r="r" b="b"/>
            <a:pathLst>
              <a:path w="193039" h="193039">
                <a:moveTo>
                  <a:pt x="0" y="193039"/>
                </a:moveTo>
                <a:lnTo>
                  <a:pt x="193039" y="193039"/>
                </a:lnTo>
                <a:lnTo>
                  <a:pt x="193039" y="0"/>
                </a:lnTo>
                <a:lnTo>
                  <a:pt x="0" y="0"/>
                </a:lnTo>
                <a:lnTo>
                  <a:pt x="0" y="1930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bk object 132"/>
          <p:cNvSpPr/>
          <p:nvPr/>
        </p:nvSpPr>
        <p:spPr>
          <a:xfrm>
            <a:off x="3684142" y="331698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265811" y="0"/>
                </a:moveTo>
                <a:lnTo>
                  <a:pt x="0" y="0"/>
                </a:lnTo>
                <a:lnTo>
                  <a:pt x="0" y="265811"/>
                </a:lnTo>
                <a:lnTo>
                  <a:pt x="265811" y="265811"/>
                </a:lnTo>
                <a:lnTo>
                  <a:pt x="265811" y="0"/>
                </a:lnTo>
                <a:close/>
              </a:path>
            </a:pathLst>
          </a:custGeom>
          <a:solidFill>
            <a:srgbClr val="D863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bk object 133"/>
          <p:cNvSpPr/>
          <p:nvPr/>
        </p:nvSpPr>
        <p:spPr>
          <a:xfrm>
            <a:off x="3684142" y="3316985"/>
            <a:ext cx="266065" cy="266065"/>
          </a:xfrm>
          <a:custGeom>
            <a:avLst/>
            <a:gdLst/>
            <a:ahLst/>
            <a:cxnLst/>
            <a:rect l="l" t="t" r="r" b="b"/>
            <a:pathLst>
              <a:path w="266064" h="266064">
                <a:moveTo>
                  <a:pt x="265811" y="0"/>
                </a:moveTo>
                <a:lnTo>
                  <a:pt x="0" y="0"/>
                </a:lnTo>
                <a:lnTo>
                  <a:pt x="0" y="265811"/>
                </a:lnTo>
                <a:lnTo>
                  <a:pt x="265811" y="265811"/>
                </a:lnTo>
                <a:lnTo>
                  <a:pt x="2658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bk object 134"/>
          <p:cNvSpPr/>
          <p:nvPr/>
        </p:nvSpPr>
        <p:spPr>
          <a:xfrm>
            <a:off x="3755516" y="3746372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solidFill>
            <a:srgbClr val="FCE3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bk object 135"/>
          <p:cNvSpPr/>
          <p:nvPr/>
        </p:nvSpPr>
        <p:spPr>
          <a:xfrm>
            <a:off x="3755516" y="3746372"/>
            <a:ext cx="123189" cy="123189"/>
          </a:xfrm>
          <a:custGeom>
            <a:avLst/>
            <a:gdLst/>
            <a:ahLst/>
            <a:cxnLst/>
            <a:rect l="l" t="t" r="r" b="b"/>
            <a:pathLst>
              <a:path w="123189" h="123189">
                <a:moveTo>
                  <a:pt x="123062" y="0"/>
                </a:moveTo>
                <a:lnTo>
                  <a:pt x="0" y="0"/>
                </a:lnTo>
                <a:lnTo>
                  <a:pt x="0" y="123062"/>
                </a:lnTo>
                <a:lnTo>
                  <a:pt x="123062" y="123062"/>
                </a:lnTo>
                <a:lnTo>
                  <a:pt x="12306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bk object 136"/>
          <p:cNvSpPr/>
          <p:nvPr/>
        </p:nvSpPr>
        <p:spPr>
          <a:xfrm>
            <a:off x="3735196" y="40840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solidFill>
            <a:srgbClr val="FCD1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bk object 137"/>
          <p:cNvSpPr/>
          <p:nvPr/>
        </p:nvSpPr>
        <p:spPr>
          <a:xfrm>
            <a:off x="3735196" y="4084065"/>
            <a:ext cx="163830" cy="163830"/>
          </a:xfrm>
          <a:custGeom>
            <a:avLst/>
            <a:gdLst/>
            <a:ahLst/>
            <a:cxnLst/>
            <a:rect l="l" t="t" r="r" b="b"/>
            <a:pathLst>
              <a:path w="163829" h="163829">
                <a:moveTo>
                  <a:pt x="163702" y="0"/>
                </a:moveTo>
                <a:lnTo>
                  <a:pt x="0" y="0"/>
                </a:lnTo>
                <a:lnTo>
                  <a:pt x="0" y="163702"/>
                </a:lnTo>
                <a:lnTo>
                  <a:pt x="163702" y="163702"/>
                </a:lnTo>
                <a:lnTo>
                  <a:pt x="16370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bk object 138"/>
          <p:cNvSpPr/>
          <p:nvPr/>
        </p:nvSpPr>
        <p:spPr>
          <a:xfrm>
            <a:off x="3679952" y="438683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192" y="0"/>
                </a:moveTo>
                <a:lnTo>
                  <a:pt x="0" y="0"/>
                </a:lnTo>
                <a:lnTo>
                  <a:pt x="0" y="274193"/>
                </a:lnTo>
                <a:lnTo>
                  <a:pt x="274192" y="274193"/>
                </a:lnTo>
                <a:lnTo>
                  <a:pt x="274192" y="0"/>
                </a:lnTo>
                <a:close/>
              </a:path>
            </a:pathLst>
          </a:custGeom>
          <a:solidFill>
            <a:srgbClr val="D158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bk object 139"/>
          <p:cNvSpPr/>
          <p:nvPr/>
        </p:nvSpPr>
        <p:spPr>
          <a:xfrm>
            <a:off x="3679952" y="4386834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20" h="274320">
                <a:moveTo>
                  <a:pt x="274192" y="0"/>
                </a:moveTo>
                <a:lnTo>
                  <a:pt x="0" y="0"/>
                </a:lnTo>
                <a:lnTo>
                  <a:pt x="0" y="274193"/>
                </a:lnTo>
                <a:lnTo>
                  <a:pt x="274192" y="274193"/>
                </a:lnTo>
                <a:lnTo>
                  <a:pt x="274192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bk object 140"/>
          <p:cNvSpPr/>
          <p:nvPr/>
        </p:nvSpPr>
        <p:spPr>
          <a:xfrm>
            <a:off x="3662171" y="4727194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309752" y="0"/>
                </a:moveTo>
                <a:lnTo>
                  <a:pt x="0" y="0"/>
                </a:lnTo>
                <a:lnTo>
                  <a:pt x="0" y="309752"/>
                </a:lnTo>
                <a:lnTo>
                  <a:pt x="309752" y="309752"/>
                </a:lnTo>
                <a:lnTo>
                  <a:pt x="309752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bk object 141"/>
          <p:cNvSpPr/>
          <p:nvPr/>
        </p:nvSpPr>
        <p:spPr>
          <a:xfrm>
            <a:off x="3662171" y="4727194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309752" y="0"/>
                </a:moveTo>
                <a:lnTo>
                  <a:pt x="0" y="0"/>
                </a:lnTo>
                <a:lnTo>
                  <a:pt x="0" y="309752"/>
                </a:lnTo>
                <a:lnTo>
                  <a:pt x="309752" y="309752"/>
                </a:lnTo>
                <a:lnTo>
                  <a:pt x="30975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bk object 142"/>
          <p:cNvSpPr/>
          <p:nvPr/>
        </p:nvSpPr>
        <p:spPr>
          <a:xfrm>
            <a:off x="3696080" y="5119115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935"/>
                </a:moveTo>
                <a:lnTo>
                  <a:pt x="241935" y="241935"/>
                </a:lnTo>
                <a:lnTo>
                  <a:pt x="241935" y="0"/>
                </a:lnTo>
                <a:lnTo>
                  <a:pt x="0" y="0"/>
                </a:lnTo>
                <a:lnTo>
                  <a:pt x="0" y="241935"/>
                </a:lnTo>
                <a:close/>
              </a:path>
            </a:pathLst>
          </a:custGeom>
          <a:solidFill>
            <a:srgbClr val="80B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bk object 143"/>
          <p:cNvSpPr/>
          <p:nvPr/>
        </p:nvSpPr>
        <p:spPr>
          <a:xfrm>
            <a:off x="3696080" y="5119115"/>
            <a:ext cx="241935" cy="241935"/>
          </a:xfrm>
          <a:custGeom>
            <a:avLst/>
            <a:gdLst/>
            <a:ahLst/>
            <a:cxnLst/>
            <a:rect l="l" t="t" r="r" b="b"/>
            <a:pathLst>
              <a:path w="241935" h="241935">
                <a:moveTo>
                  <a:pt x="0" y="241935"/>
                </a:moveTo>
                <a:lnTo>
                  <a:pt x="241935" y="241935"/>
                </a:lnTo>
                <a:lnTo>
                  <a:pt x="241935" y="0"/>
                </a:lnTo>
                <a:lnTo>
                  <a:pt x="0" y="0"/>
                </a:lnTo>
                <a:lnTo>
                  <a:pt x="0" y="241935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bk object 144"/>
          <p:cNvSpPr/>
          <p:nvPr/>
        </p:nvSpPr>
        <p:spPr>
          <a:xfrm>
            <a:off x="3716020" y="549706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056"/>
                </a:moveTo>
                <a:lnTo>
                  <a:pt x="202057" y="202056"/>
                </a:lnTo>
                <a:lnTo>
                  <a:pt x="202057" y="0"/>
                </a:lnTo>
                <a:lnTo>
                  <a:pt x="0" y="0"/>
                </a:lnTo>
                <a:lnTo>
                  <a:pt x="0" y="202056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bk object 145"/>
          <p:cNvSpPr/>
          <p:nvPr/>
        </p:nvSpPr>
        <p:spPr>
          <a:xfrm>
            <a:off x="3716020" y="5497067"/>
            <a:ext cx="202565" cy="202565"/>
          </a:xfrm>
          <a:custGeom>
            <a:avLst/>
            <a:gdLst/>
            <a:ahLst/>
            <a:cxnLst/>
            <a:rect l="l" t="t" r="r" b="b"/>
            <a:pathLst>
              <a:path w="202564" h="202564">
                <a:moveTo>
                  <a:pt x="0" y="202056"/>
                </a:moveTo>
                <a:lnTo>
                  <a:pt x="202057" y="202056"/>
                </a:lnTo>
                <a:lnTo>
                  <a:pt x="202057" y="0"/>
                </a:lnTo>
                <a:lnTo>
                  <a:pt x="0" y="0"/>
                </a:lnTo>
                <a:lnTo>
                  <a:pt x="0" y="2020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bk object 146"/>
          <p:cNvSpPr/>
          <p:nvPr/>
        </p:nvSpPr>
        <p:spPr>
          <a:xfrm>
            <a:off x="4013961" y="2214626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0" y="322199"/>
                </a:moveTo>
                <a:lnTo>
                  <a:pt x="322199" y="322199"/>
                </a:lnTo>
                <a:lnTo>
                  <a:pt x="322199" y="0"/>
                </a:lnTo>
                <a:lnTo>
                  <a:pt x="0" y="0"/>
                </a:lnTo>
                <a:lnTo>
                  <a:pt x="0" y="322199"/>
                </a:lnTo>
                <a:close/>
              </a:path>
            </a:pathLst>
          </a:custGeom>
          <a:solidFill>
            <a:srgbClr val="1F62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bk object 147"/>
          <p:cNvSpPr/>
          <p:nvPr/>
        </p:nvSpPr>
        <p:spPr>
          <a:xfrm>
            <a:off x="4013961" y="2214626"/>
            <a:ext cx="322580" cy="322580"/>
          </a:xfrm>
          <a:custGeom>
            <a:avLst/>
            <a:gdLst/>
            <a:ahLst/>
            <a:cxnLst/>
            <a:rect l="l" t="t" r="r" b="b"/>
            <a:pathLst>
              <a:path w="322579" h="322580">
                <a:moveTo>
                  <a:pt x="0" y="322199"/>
                </a:moveTo>
                <a:lnTo>
                  <a:pt x="322199" y="322199"/>
                </a:lnTo>
                <a:lnTo>
                  <a:pt x="322199" y="0"/>
                </a:lnTo>
                <a:lnTo>
                  <a:pt x="0" y="0"/>
                </a:lnTo>
                <a:lnTo>
                  <a:pt x="0" y="32219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bk object 148"/>
          <p:cNvSpPr/>
          <p:nvPr/>
        </p:nvSpPr>
        <p:spPr>
          <a:xfrm>
            <a:off x="3997197" y="255574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5" h="356235">
                <a:moveTo>
                  <a:pt x="0" y="355980"/>
                </a:moveTo>
                <a:lnTo>
                  <a:pt x="355980" y="355980"/>
                </a:lnTo>
                <a:lnTo>
                  <a:pt x="355980" y="0"/>
                </a:lnTo>
                <a:lnTo>
                  <a:pt x="0" y="0"/>
                </a:lnTo>
                <a:lnTo>
                  <a:pt x="0" y="355980"/>
                </a:lnTo>
                <a:close/>
              </a:path>
            </a:pathLst>
          </a:custGeom>
          <a:solidFill>
            <a:srgbClr val="05306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bk object 149"/>
          <p:cNvSpPr/>
          <p:nvPr/>
        </p:nvSpPr>
        <p:spPr>
          <a:xfrm>
            <a:off x="3997197" y="2555748"/>
            <a:ext cx="356235" cy="356235"/>
          </a:xfrm>
          <a:custGeom>
            <a:avLst/>
            <a:gdLst/>
            <a:ahLst/>
            <a:cxnLst/>
            <a:rect l="l" t="t" r="r" b="b"/>
            <a:pathLst>
              <a:path w="356235" h="356235">
                <a:moveTo>
                  <a:pt x="0" y="355980"/>
                </a:moveTo>
                <a:lnTo>
                  <a:pt x="355980" y="355980"/>
                </a:lnTo>
                <a:lnTo>
                  <a:pt x="355980" y="0"/>
                </a:lnTo>
                <a:lnTo>
                  <a:pt x="0" y="0"/>
                </a:lnTo>
                <a:lnTo>
                  <a:pt x="0" y="3559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bk object 150"/>
          <p:cNvSpPr/>
          <p:nvPr/>
        </p:nvSpPr>
        <p:spPr>
          <a:xfrm>
            <a:off x="4104132" y="302082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9" y="141859"/>
                </a:lnTo>
                <a:lnTo>
                  <a:pt x="141859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bk object 151"/>
          <p:cNvSpPr/>
          <p:nvPr/>
        </p:nvSpPr>
        <p:spPr>
          <a:xfrm>
            <a:off x="4104132" y="3020822"/>
            <a:ext cx="142240" cy="142240"/>
          </a:xfrm>
          <a:custGeom>
            <a:avLst/>
            <a:gdLst/>
            <a:ahLst/>
            <a:cxnLst/>
            <a:rect l="l" t="t" r="r" b="b"/>
            <a:pathLst>
              <a:path w="142239" h="142239">
                <a:moveTo>
                  <a:pt x="0" y="141859"/>
                </a:moveTo>
                <a:lnTo>
                  <a:pt x="141859" y="141859"/>
                </a:lnTo>
                <a:lnTo>
                  <a:pt x="141859" y="0"/>
                </a:lnTo>
                <a:lnTo>
                  <a:pt x="0" y="0"/>
                </a:lnTo>
                <a:lnTo>
                  <a:pt x="0" y="14185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bk object 152"/>
          <p:cNvSpPr/>
          <p:nvPr/>
        </p:nvSpPr>
        <p:spPr>
          <a:xfrm>
            <a:off x="4102861" y="33775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solidFill>
            <a:srgbClr val="FDDC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bk object 153"/>
          <p:cNvSpPr/>
          <p:nvPr/>
        </p:nvSpPr>
        <p:spPr>
          <a:xfrm>
            <a:off x="4102861" y="3377565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44525" y="0"/>
                </a:moveTo>
                <a:lnTo>
                  <a:pt x="0" y="0"/>
                </a:lnTo>
                <a:lnTo>
                  <a:pt x="0" y="144525"/>
                </a:lnTo>
                <a:lnTo>
                  <a:pt x="144525" y="144525"/>
                </a:lnTo>
                <a:lnTo>
                  <a:pt x="1445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bk object 154"/>
          <p:cNvSpPr/>
          <p:nvPr/>
        </p:nvSpPr>
        <p:spPr>
          <a:xfrm>
            <a:off x="4091813" y="3724655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7"/>
                </a:moveTo>
                <a:lnTo>
                  <a:pt x="166497" y="166497"/>
                </a:lnTo>
                <a:lnTo>
                  <a:pt x="166497" y="0"/>
                </a:lnTo>
                <a:lnTo>
                  <a:pt x="0" y="0"/>
                </a:lnTo>
                <a:lnTo>
                  <a:pt x="0" y="166497"/>
                </a:lnTo>
                <a:close/>
              </a:path>
            </a:pathLst>
          </a:custGeom>
          <a:solidFill>
            <a:srgbClr val="D0E5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bk object 155"/>
          <p:cNvSpPr/>
          <p:nvPr/>
        </p:nvSpPr>
        <p:spPr>
          <a:xfrm>
            <a:off x="4091813" y="3724655"/>
            <a:ext cx="167005" cy="167005"/>
          </a:xfrm>
          <a:custGeom>
            <a:avLst/>
            <a:gdLst/>
            <a:ahLst/>
            <a:cxnLst/>
            <a:rect l="l" t="t" r="r" b="b"/>
            <a:pathLst>
              <a:path w="167004" h="167004">
                <a:moveTo>
                  <a:pt x="0" y="166497"/>
                </a:moveTo>
                <a:lnTo>
                  <a:pt x="166497" y="166497"/>
                </a:lnTo>
                <a:lnTo>
                  <a:pt x="166497" y="0"/>
                </a:lnTo>
                <a:lnTo>
                  <a:pt x="0" y="0"/>
                </a:lnTo>
                <a:lnTo>
                  <a:pt x="0" y="166497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bk object 156"/>
          <p:cNvSpPr/>
          <p:nvPr/>
        </p:nvSpPr>
        <p:spPr>
          <a:xfrm>
            <a:off x="4047109" y="403783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56032" y="0"/>
                </a:moveTo>
                <a:lnTo>
                  <a:pt x="0" y="0"/>
                </a:lnTo>
                <a:lnTo>
                  <a:pt x="0" y="256032"/>
                </a:lnTo>
                <a:lnTo>
                  <a:pt x="256032" y="256032"/>
                </a:lnTo>
                <a:lnTo>
                  <a:pt x="256032" y="0"/>
                </a:lnTo>
                <a:close/>
              </a:path>
            </a:pathLst>
          </a:custGeom>
          <a:solidFill>
            <a:srgbClr val="DE72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bk object 157"/>
          <p:cNvSpPr/>
          <p:nvPr/>
        </p:nvSpPr>
        <p:spPr>
          <a:xfrm>
            <a:off x="4047109" y="4037838"/>
            <a:ext cx="256540" cy="256540"/>
          </a:xfrm>
          <a:custGeom>
            <a:avLst/>
            <a:gdLst/>
            <a:ahLst/>
            <a:cxnLst/>
            <a:rect l="l" t="t" r="r" b="b"/>
            <a:pathLst>
              <a:path w="256539" h="256539">
                <a:moveTo>
                  <a:pt x="256032" y="0"/>
                </a:moveTo>
                <a:lnTo>
                  <a:pt x="0" y="0"/>
                </a:lnTo>
                <a:lnTo>
                  <a:pt x="0" y="256032"/>
                </a:lnTo>
                <a:lnTo>
                  <a:pt x="256032" y="256032"/>
                </a:lnTo>
                <a:lnTo>
                  <a:pt x="25603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bk object 158"/>
          <p:cNvSpPr/>
          <p:nvPr/>
        </p:nvSpPr>
        <p:spPr>
          <a:xfrm>
            <a:off x="4077461" y="442633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325" y="0"/>
                </a:moveTo>
                <a:lnTo>
                  <a:pt x="0" y="0"/>
                </a:lnTo>
                <a:lnTo>
                  <a:pt x="0" y="195326"/>
                </a:lnTo>
                <a:lnTo>
                  <a:pt x="195325" y="195326"/>
                </a:lnTo>
                <a:lnTo>
                  <a:pt x="195325" y="0"/>
                </a:lnTo>
                <a:close/>
              </a:path>
            </a:pathLst>
          </a:custGeom>
          <a:solidFill>
            <a:srgbClr val="F8B8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bk object 159"/>
          <p:cNvSpPr/>
          <p:nvPr/>
        </p:nvSpPr>
        <p:spPr>
          <a:xfrm>
            <a:off x="4077461" y="4426330"/>
            <a:ext cx="195580" cy="195580"/>
          </a:xfrm>
          <a:custGeom>
            <a:avLst/>
            <a:gdLst/>
            <a:ahLst/>
            <a:cxnLst/>
            <a:rect l="l" t="t" r="r" b="b"/>
            <a:pathLst>
              <a:path w="195579" h="195579">
                <a:moveTo>
                  <a:pt x="195325" y="0"/>
                </a:moveTo>
                <a:lnTo>
                  <a:pt x="0" y="0"/>
                </a:lnTo>
                <a:lnTo>
                  <a:pt x="0" y="195326"/>
                </a:lnTo>
                <a:lnTo>
                  <a:pt x="195325" y="195326"/>
                </a:lnTo>
                <a:lnTo>
                  <a:pt x="1953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bk object 160"/>
          <p:cNvSpPr/>
          <p:nvPr/>
        </p:nvSpPr>
        <p:spPr>
          <a:xfrm>
            <a:off x="4029202" y="473621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291719" y="0"/>
                </a:moveTo>
                <a:lnTo>
                  <a:pt x="0" y="0"/>
                </a:lnTo>
                <a:lnTo>
                  <a:pt x="0" y="291719"/>
                </a:lnTo>
                <a:lnTo>
                  <a:pt x="291719" y="291719"/>
                </a:lnTo>
                <a:lnTo>
                  <a:pt x="291719" y="0"/>
                </a:lnTo>
                <a:close/>
              </a:path>
            </a:pathLst>
          </a:custGeom>
          <a:solidFill>
            <a:srgbClr val="C33F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bk object 161"/>
          <p:cNvSpPr/>
          <p:nvPr/>
        </p:nvSpPr>
        <p:spPr>
          <a:xfrm>
            <a:off x="4029202" y="4736210"/>
            <a:ext cx="292100" cy="292100"/>
          </a:xfrm>
          <a:custGeom>
            <a:avLst/>
            <a:gdLst/>
            <a:ahLst/>
            <a:cxnLst/>
            <a:rect l="l" t="t" r="r" b="b"/>
            <a:pathLst>
              <a:path w="292100" h="292100">
                <a:moveTo>
                  <a:pt x="291719" y="0"/>
                </a:moveTo>
                <a:lnTo>
                  <a:pt x="0" y="0"/>
                </a:lnTo>
                <a:lnTo>
                  <a:pt x="0" y="291719"/>
                </a:lnTo>
                <a:lnTo>
                  <a:pt x="291719" y="291719"/>
                </a:lnTo>
                <a:lnTo>
                  <a:pt x="29171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bk object 162"/>
          <p:cNvSpPr/>
          <p:nvPr/>
        </p:nvSpPr>
        <p:spPr>
          <a:xfrm>
            <a:off x="4163186" y="522820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749"/>
                </a:moveTo>
                <a:lnTo>
                  <a:pt x="23749" y="23749"/>
                </a:lnTo>
                <a:lnTo>
                  <a:pt x="23749" y="0"/>
                </a:lnTo>
                <a:lnTo>
                  <a:pt x="0" y="0"/>
                </a:lnTo>
                <a:lnTo>
                  <a:pt x="0" y="23749"/>
                </a:lnTo>
                <a:close/>
              </a:path>
            </a:pathLst>
          </a:custGeom>
          <a:solidFill>
            <a:srgbClr val="F8F5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bk object 163"/>
          <p:cNvSpPr/>
          <p:nvPr/>
        </p:nvSpPr>
        <p:spPr>
          <a:xfrm>
            <a:off x="4163186" y="5228209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29" h="24129">
                <a:moveTo>
                  <a:pt x="0" y="23749"/>
                </a:moveTo>
                <a:lnTo>
                  <a:pt x="23749" y="23749"/>
                </a:lnTo>
                <a:lnTo>
                  <a:pt x="23749" y="0"/>
                </a:lnTo>
                <a:lnTo>
                  <a:pt x="0" y="0"/>
                </a:lnTo>
                <a:lnTo>
                  <a:pt x="0" y="2374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bk object 164"/>
          <p:cNvSpPr/>
          <p:nvPr/>
        </p:nvSpPr>
        <p:spPr>
          <a:xfrm>
            <a:off x="4074159" y="549706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929"/>
                </a:moveTo>
                <a:lnTo>
                  <a:pt x="201929" y="201929"/>
                </a:lnTo>
                <a:lnTo>
                  <a:pt x="201929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bk object 165"/>
          <p:cNvSpPr/>
          <p:nvPr/>
        </p:nvSpPr>
        <p:spPr>
          <a:xfrm>
            <a:off x="4074159" y="5497067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929"/>
                </a:moveTo>
                <a:lnTo>
                  <a:pt x="201929" y="201929"/>
                </a:lnTo>
                <a:lnTo>
                  <a:pt x="201929" y="0"/>
                </a:lnTo>
                <a:lnTo>
                  <a:pt x="0" y="0"/>
                </a:lnTo>
                <a:lnTo>
                  <a:pt x="0" y="20192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bk object 166"/>
          <p:cNvSpPr/>
          <p:nvPr/>
        </p:nvSpPr>
        <p:spPr>
          <a:xfrm>
            <a:off x="4370578" y="257136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19">
                <a:moveTo>
                  <a:pt x="0" y="324992"/>
                </a:moveTo>
                <a:lnTo>
                  <a:pt x="324992" y="324992"/>
                </a:lnTo>
                <a:lnTo>
                  <a:pt x="324992" y="0"/>
                </a:lnTo>
                <a:lnTo>
                  <a:pt x="0" y="0"/>
                </a:lnTo>
                <a:lnTo>
                  <a:pt x="0" y="324992"/>
                </a:lnTo>
                <a:close/>
              </a:path>
            </a:pathLst>
          </a:custGeom>
          <a:solidFill>
            <a:srgbClr val="1D5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bk object 167"/>
          <p:cNvSpPr/>
          <p:nvPr/>
        </p:nvSpPr>
        <p:spPr>
          <a:xfrm>
            <a:off x="4370578" y="2571369"/>
            <a:ext cx="325120" cy="325120"/>
          </a:xfrm>
          <a:custGeom>
            <a:avLst/>
            <a:gdLst/>
            <a:ahLst/>
            <a:cxnLst/>
            <a:rect l="l" t="t" r="r" b="b"/>
            <a:pathLst>
              <a:path w="325120" h="325119">
                <a:moveTo>
                  <a:pt x="0" y="324992"/>
                </a:moveTo>
                <a:lnTo>
                  <a:pt x="324992" y="324992"/>
                </a:lnTo>
                <a:lnTo>
                  <a:pt x="324992" y="0"/>
                </a:lnTo>
                <a:lnTo>
                  <a:pt x="0" y="0"/>
                </a:lnTo>
                <a:lnTo>
                  <a:pt x="0" y="32499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bk object 168"/>
          <p:cNvSpPr/>
          <p:nvPr/>
        </p:nvSpPr>
        <p:spPr>
          <a:xfrm>
            <a:off x="4485385" y="304406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630" y="0"/>
                </a:moveTo>
                <a:lnTo>
                  <a:pt x="0" y="0"/>
                </a:lnTo>
                <a:lnTo>
                  <a:pt x="0" y="95630"/>
                </a:lnTo>
                <a:lnTo>
                  <a:pt x="95630" y="95630"/>
                </a:lnTo>
                <a:lnTo>
                  <a:pt x="95630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bk object 169"/>
          <p:cNvSpPr/>
          <p:nvPr/>
        </p:nvSpPr>
        <p:spPr>
          <a:xfrm>
            <a:off x="4485385" y="3044063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630" y="0"/>
                </a:moveTo>
                <a:lnTo>
                  <a:pt x="0" y="0"/>
                </a:lnTo>
                <a:lnTo>
                  <a:pt x="0" y="95630"/>
                </a:lnTo>
                <a:lnTo>
                  <a:pt x="95630" y="95630"/>
                </a:lnTo>
                <a:lnTo>
                  <a:pt x="9563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bk object 170"/>
          <p:cNvSpPr/>
          <p:nvPr/>
        </p:nvSpPr>
        <p:spPr>
          <a:xfrm>
            <a:off x="4399660" y="33163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66953" y="0"/>
                </a:moveTo>
                <a:lnTo>
                  <a:pt x="0" y="0"/>
                </a:lnTo>
                <a:lnTo>
                  <a:pt x="0" y="266953"/>
                </a:lnTo>
                <a:lnTo>
                  <a:pt x="266953" y="266953"/>
                </a:lnTo>
                <a:lnTo>
                  <a:pt x="266953" y="0"/>
                </a:lnTo>
                <a:close/>
              </a:path>
            </a:pathLst>
          </a:custGeom>
          <a:solidFill>
            <a:srgbClr val="D7624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bk object 171"/>
          <p:cNvSpPr/>
          <p:nvPr/>
        </p:nvSpPr>
        <p:spPr>
          <a:xfrm>
            <a:off x="4399660" y="3316351"/>
            <a:ext cx="267335" cy="267335"/>
          </a:xfrm>
          <a:custGeom>
            <a:avLst/>
            <a:gdLst/>
            <a:ahLst/>
            <a:cxnLst/>
            <a:rect l="l" t="t" r="r" b="b"/>
            <a:pathLst>
              <a:path w="267335" h="267335">
                <a:moveTo>
                  <a:pt x="266953" y="0"/>
                </a:moveTo>
                <a:lnTo>
                  <a:pt x="0" y="0"/>
                </a:lnTo>
                <a:lnTo>
                  <a:pt x="0" y="266953"/>
                </a:lnTo>
                <a:lnTo>
                  <a:pt x="266953" y="266953"/>
                </a:lnTo>
                <a:lnTo>
                  <a:pt x="26695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bk object 172"/>
          <p:cNvSpPr/>
          <p:nvPr/>
        </p:nvSpPr>
        <p:spPr>
          <a:xfrm>
            <a:off x="4450588" y="372529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solidFill>
            <a:srgbClr val="FC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bk object 173"/>
          <p:cNvSpPr/>
          <p:nvPr/>
        </p:nvSpPr>
        <p:spPr>
          <a:xfrm>
            <a:off x="4450588" y="3725290"/>
            <a:ext cx="165735" cy="165735"/>
          </a:xfrm>
          <a:custGeom>
            <a:avLst/>
            <a:gdLst/>
            <a:ahLst/>
            <a:cxnLst/>
            <a:rect l="l" t="t" r="r" b="b"/>
            <a:pathLst>
              <a:path w="165735" h="165735">
                <a:moveTo>
                  <a:pt x="165226" y="0"/>
                </a:moveTo>
                <a:lnTo>
                  <a:pt x="0" y="0"/>
                </a:lnTo>
                <a:lnTo>
                  <a:pt x="0" y="165226"/>
                </a:lnTo>
                <a:lnTo>
                  <a:pt x="165226" y="165226"/>
                </a:lnTo>
                <a:lnTo>
                  <a:pt x="1652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bk object 174"/>
          <p:cNvSpPr/>
          <p:nvPr/>
        </p:nvSpPr>
        <p:spPr>
          <a:xfrm>
            <a:off x="4500498" y="4133215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277" y="0"/>
                </a:moveTo>
                <a:lnTo>
                  <a:pt x="0" y="0"/>
                </a:lnTo>
                <a:lnTo>
                  <a:pt x="0" y="65277"/>
                </a:lnTo>
                <a:lnTo>
                  <a:pt x="65277" y="65277"/>
                </a:lnTo>
                <a:lnTo>
                  <a:pt x="65277" y="0"/>
                </a:lnTo>
                <a:close/>
              </a:path>
            </a:pathLst>
          </a:custGeom>
          <a:solidFill>
            <a:srgbClr val="F9EF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bk object 175"/>
          <p:cNvSpPr/>
          <p:nvPr/>
        </p:nvSpPr>
        <p:spPr>
          <a:xfrm>
            <a:off x="4500498" y="4133215"/>
            <a:ext cx="65405" cy="65405"/>
          </a:xfrm>
          <a:custGeom>
            <a:avLst/>
            <a:gdLst/>
            <a:ahLst/>
            <a:cxnLst/>
            <a:rect l="l" t="t" r="r" b="b"/>
            <a:pathLst>
              <a:path w="65404" h="65404">
                <a:moveTo>
                  <a:pt x="65277" y="0"/>
                </a:moveTo>
                <a:lnTo>
                  <a:pt x="0" y="0"/>
                </a:lnTo>
                <a:lnTo>
                  <a:pt x="0" y="65277"/>
                </a:lnTo>
                <a:lnTo>
                  <a:pt x="65277" y="65277"/>
                </a:lnTo>
                <a:lnTo>
                  <a:pt x="6527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bk object 176"/>
          <p:cNvSpPr/>
          <p:nvPr/>
        </p:nvSpPr>
        <p:spPr>
          <a:xfrm>
            <a:off x="4388611" y="437934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178" y="0"/>
                </a:moveTo>
                <a:lnTo>
                  <a:pt x="0" y="0"/>
                </a:lnTo>
                <a:lnTo>
                  <a:pt x="0" y="289178"/>
                </a:lnTo>
                <a:lnTo>
                  <a:pt x="289178" y="289178"/>
                </a:lnTo>
                <a:lnTo>
                  <a:pt x="289178" y="0"/>
                </a:lnTo>
                <a:close/>
              </a:path>
            </a:pathLst>
          </a:custGeom>
          <a:solidFill>
            <a:srgbClr val="C54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bk object 177"/>
          <p:cNvSpPr/>
          <p:nvPr/>
        </p:nvSpPr>
        <p:spPr>
          <a:xfrm>
            <a:off x="4388611" y="4379340"/>
            <a:ext cx="289560" cy="289560"/>
          </a:xfrm>
          <a:custGeom>
            <a:avLst/>
            <a:gdLst/>
            <a:ahLst/>
            <a:cxnLst/>
            <a:rect l="l" t="t" r="r" b="b"/>
            <a:pathLst>
              <a:path w="289560" h="289560">
                <a:moveTo>
                  <a:pt x="289178" y="0"/>
                </a:moveTo>
                <a:lnTo>
                  <a:pt x="0" y="0"/>
                </a:lnTo>
                <a:lnTo>
                  <a:pt x="0" y="289178"/>
                </a:lnTo>
                <a:lnTo>
                  <a:pt x="289178" y="289178"/>
                </a:lnTo>
                <a:lnTo>
                  <a:pt x="28917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bk object 178"/>
          <p:cNvSpPr/>
          <p:nvPr/>
        </p:nvSpPr>
        <p:spPr>
          <a:xfrm>
            <a:off x="4372355" y="4721097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321690" y="0"/>
                </a:moveTo>
                <a:lnTo>
                  <a:pt x="0" y="0"/>
                </a:lnTo>
                <a:lnTo>
                  <a:pt x="0" y="321690"/>
                </a:lnTo>
                <a:lnTo>
                  <a:pt x="321690" y="321690"/>
                </a:lnTo>
                <a:lnTo>
                  <a:pt x="321690" y="0"/>
                </a:lnTo>
                <a:close/>
              </a:path>
            </a:pathLst>
          </a:custGeom>
          <a:solidFill>
            <a:srgbClr val="9D11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bk object 179"/>
          <p:cNvSpPr/>
          <p:nvPr/>
        </p:nvSpPr>
        <p:spPr>
          <a:xfrm>
            <a:off x="4372355" y="4721097"/>
            <a:ext cx="321945" cy="321945"/>
          </a:xfrm>
          <a:custGeom>
            <a:avLst/>
            <a:gdLst/>
            <a:ahLst/>
            <a:cxnLst/>
            <a:rect l="l" t="t" r="r" b="b"/>
            <a:pathLst>
              <a:path w="321945" h="321945">
                <a:moveTo>
                  <a:pt x="321690" y="0"/>
                </a:moveTo>
                <a:lnTo>
                  <a:pt x="0" y="0"/>
                </a:lnTo>
                <a:lnTo>
                  <a:pt x="0" y="321690"/>
                </a:lnTo>
                <a:lnTo>
                  <a:pt x="321690" y="321690"/>
                </a:lnTo>
                <a:lnTo>
                  <a:pt x="32169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bk object 180"/>
          <p:cNvSpPr/>
          <p:nvPr/>
        </p:nvSpPr>
        <p:spPr>
          <a:xfrm>
            <a:off x="4426330" y="5133213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741"/>
                </a:moveTo>
                <a:lnTo>
                  <a:pt x="213740" y="213741"/>
                </a:lnTo>
                <a:lnTo>
                  <a:pt x="213740" y="0"/>
                </a:lnTo>
                <a:lnTo>
                  <a:pt x="0" y="0"/>
                </a:lnTo>
                <a:lnTo>
                  <a:pt x="0" y="213741"/>
                </a:lnTo>
                <a:close/>
              </a:path>
            </a:pathLst>
          </a:custGeom>
          <a:solidFill>
            <a:srgbClr val="A3C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bk object 181"/>
          <p:cNvSpPr/>
          <p:nvPr/>
        </p:nvSpPr>
        <p:spPr>
          <a:xfrm>
            <a:off x="4426330" y="5133213"/>
            <a:ext cx="213995" cy="213995"/>
          </a:xfrm>
          <a:custGeom>
            <a:avLst/>
            <a:gdLst/>
            <a:ahLst/>
            <a:cxnLst/>
            <a:rect l="l" t="t" r="r" b="b"/>
            <a:pathLst>
              <a:path w="213995" h="213995">
                <a:moveTo>
                  <a:pt x="0" y="213741"/>
                </a:moveTo>
                <a:lnTo>
                  <a:pt x="213740" y="213741"/>
                </a:lnTo>
                <a:lnTo>
                  <a:pt x="213740" y="0"/>
                </a:lnTo>
                <a:lnTo>
                  <a:pt x="0" y="0"/>
                </a:lnTo>
                <a:lnTo>
                  <a:pt x="0" y="21374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bk object 182"/>
          <p:cNvSpPr/>
          <p:nvPr/>
        </p:nvSpPr>
        <p:spPr>
          <a:xfrm>
            <a:off x="4399407" y="54643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462"/>
                </a:moveTo>
                <a:lnTo>
                  <a:pt x="267462" y="267462"/>
                </a:lnTo>
                <a:lnTo>
                  <a:pt x="267462" y="0"/>
                </a:lnTo>
                <a:lnTo>
                  <a:pt x="0" y="0"/>
                </a:lnTo>
                <a:lnTo>
                  <a:pt x="0" y="267462"/>
                </a:lnTo>
                <a:close/>
              </a:path>
            </a:pathLst>
          </a:custGeom>
          <a:solidFill>
            <a:srgbClr val="579E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bk object 183"/>
          <p:cNvSpPr/>
          <p:nvPr/>
        </p:nvSpPr>
        <p:spPr>
          <a:xfrm>
            <a:off x="4399407" y="5464302"/>
            <a:ext cx="267970" cy="267970"/>
          </a:xfrm>
          <a:custGeom>
            <a:avLst/>
            <a:gdLst/>
            <a:ahLst/>
            <a:cxnLst/>
            <a:rect l="l" t="t" r="r" b="b"/>
            <a:pathLst>
              <a:path w="267970" h="267970">
                <a:moveTo>
                  <a:pt x="0" y="267462"/>
                </a:moveTo>
                <a:lnTo>
                  <a:pt x="267462" y="267462"/>
                </a:lnTo>
                <a:lnTo>
                  <a:pt x="267462" y="0"/>
                </a:lnTo>
                <a:lnTo>
                  <a:pt x="0" y="0"/>
                </a:lnTo>
                <a:lnTo>
                  <a:pt x="0" y="26746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bk object 184"/>
          <p:cNvSpPr/>
          <p:nvPr/>
        </p:nvSpPr>
        <p:spPr>
          <a:xfrm>
            <a:off x="4852923" y="305358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0"/>
                </a:moveTo>
                <a:lnTo>
                  <a:pt x="76580" y="76580"/>
                </a:lnTo>
                <a:lnTo>
                  <a:pt x="76580" y="0"/>
                </a:lnTo>
                <a:lnTo>
                  <a:pt x="0" y="0"/>
                </a:lnTo>
                <a:lnTo>
                  <a:pt x="0" y="76580"/>
                </a:lnTo>
                <a:close/>
              </a:path>
            </a:pathLst>
          </a:custGeom>
          <a:solidFill>
            <a:srgbClr val="F2F5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bk object 185"/>
          <p:cNvSpPr/>
          <p:nvPr/>
        </p:nvSpPr>
        <p:spPr>
          <a:xfrm>
            <a:off x="4852923" y="3053588"/>
            <a:ext cx="76835" cy="76835"/>
          </a:xfrm>
          <a:custGeom>
            <a:avLst/>
            <a:gdLst/>
            <a:ahLst/>
            <a:cxnLst/>
            <a:rect l="l" t="t" r="r" b="b"/>
            <a:pathLst>
              <a:path w="76835" h="76835">
                <a:moveTo>
                  <a:pt x="0" y="76580"/>
                </a:moveTo>
                <a:lnTo>
                  <a:pt x="76580" y="76580"/>
                </a:lnTo>
                <a:lnTo>
                  <a:pt x="76580" y="0"/>
                </a:lnTo>
                <a:lnTo>
                  <a:pt x="0" y="0"/>
                </a:lnTo>
                <a:lnTo>
                  <a:pt x="0" y="7658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bk object 186"/>
          <p:cNvSpPr/>
          <p:nvPr/>
        </p:nvSpPr>
        <p:spPr>
          <a:xfrm>
            <a:off x="4817109" y="3375786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082" y="0"/>
                </a:moveTo>
                <a:lnTo>
                  <a:pt x="0" y="0"/>
                </a:lnTo>
                <a:lnTo>
                  <a:pt x="0" y="148082"/>
                </a:lnTo>
                <a:lnTo>
                  <a:pt x="148082" y="148082"/>
                </a:lnTo>
                <a:lnTo>
                  <a:pt x="148082" y="0"/>
                </a:lnTo>
                <a:close/>
              </a:path>
            </a:pathLst>
          </a:custGeom>
          <a:solidFill>
            <a:srgbClr val="FDDB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bk object 187"/>
          <p:cNvSpPr/>
          <p:nvPr/>
        </p:nvSpPr>
        <p:spPr>
          <a:xfrm>
            <a:off x="4817109" y="3375786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148082" y="0"/>
                </a:moveTo>
                <a:lnTo>
                  <a:pt x="0" y="0"/>
                </a:lnTo>
                <a:lnTo>
                  <a:pt x="0" y="148082"/>
                </a:lnTo>
                <a:lnTo>
                  <a:pt x="148082" y="148082"/>
                </a:lnTo>
                <a:lnTo>
                  <a:pt x="148082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bk object 188"/>
          <p:cNvSpPr/>
          <p:nvPr/>
        </p:nvSpPr>
        <p:spPr>
          <a:xfrm>
            <a:off x="4800727" y="37175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848"/>
                </a:moveTo>
                <a:lnTo>
                  <a:pt x="180848" y="180848"/>
                </a:lnTo>
                <a:lnTo>
                  <a:pt x="180848" y="0"/>
                </a:lnTo>
                <a:lnTo>
                  <a:pt x="0" y="0"/>
                </a:lnTo>
                <a:lnTo>
                  <a:pt x="0" y="180848"/>
                </a:lnTo>
                <a:close/>
              </a:path>
            </a:pathLst>
          </a:custGeom>
          <a:solidFill>
            <a:srgbClr val="C4DE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bk object 189"/>
          <p:cNvSpPr/>
          <p:nvPr/>
        </p:nvSpPr>
        <p:spPr>
          <a:xfrm>
            <a:off x="4800727" y="371754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0" y="180848"/>
                </a:moveTo>
                <a:lnTo>
                  <a:pt x="180848" y="180848"/>
                </a:lnTo>
                <a:lnTo>
                  <a:pt x="180848" y="0"/>
                </a:lnTo>
                <a:lnTo>
                  <a:pt x="0" y="0"/>
                </a:lnTo>
                <a:lnTo>
                  <a:pt x="0" y="18084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bk object 190"/>
          <p:cNvSpPr/>
          <p:nvPr/>
        </p:nvSpPr>
        <p:spPr>
          <a:xfrm>
            <a:off x="4761484" y="4036186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259334" y="0"/>
                </a:moveTo>
                <a:lnTo>
                  <a:pt x="0" y="0"/>
                </a:lnTo>
                <a:lnTo>
                  <a:pt x="0" y="259334"/>
                </a:lnTo>
                <a:lnTo>
                  <a:pt x="259334" y="259334"/>
                </a:lnTo>
                <a:lnTo>
                  <a:pt x="259334" y="0"/>
                </a:lnTo>
                <a:close/>
              </a:path>
            </a:pathLst>
          </a:custGeom>
          <a:solidFill>
            <a:srgbClr val="DC6D5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bk object 191"/>
          <p:cNvSpPr/>
          <p:nvPr/>
        </p:nvSpPr>
        <p:spPr>
          <a:xfrm>
            <a:off x="4761484" y="4036186"/>
            <a:ext cx="259715" cy="259715"/>
          </a:xfrm>
          <a:custGeom>
            <a:avLst/>
            <a:gdLst/>
            <a:ahLst/>
            <a:cxnLst/>
            <a:rect l="l" t="t" r="r" b="b"/>
            <a:pathLst>
              <a:path w="259714" h="259714">
                <a:moveTo>
                  <a:pt x="259334" y="0"/>
                </a:moveTo>
                <a:lnTo>
                  <a:pt x="0" y="0"/>
                </a:lnTo>
                <a:lnTo>
                  <a:pt x="0" y="259334"/>
                </a:lnTo>
                <a:lnTo>
                  <a:pt x="259334" y="259334"/>
                </a:lnTo>
                <a:lnTo>
                  <a:pt x="25933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2" name="bk object 192"/>
          <p:cNvSpPr/>
          <p:nvPr/>
        </p:nvSpPr>
        <p:spPr>
          <a:xfrm>
            <a:off x="4800472" y="4433189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3" y="0"/>
                </a:moveTo>
                <a:lnTo>
                  <a:pt x="0" y="0"/>
                </a:lnTo>
                <a:lnTo>
                  <a:pt x="0" y="181482"/>
                </a:lnTo>
                <a:lnTo>
                  <a:pt x="181483" y="181482"/>
                </a:lnTo>
                <a:lnTo>
                  <a:pt x="181483" y="0"/>
                </a:lnTo>
                <a:close/>
              </a:path>
            </a:pathLst>
          </a:custGeom>
          <a:solidFill>
            <a:srgbClr val="FAC4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3" name="bk object 193"/>
          <p:cNvSpPr/>
          <p:nvPr/>
        </p:nvSpPr>
        <p:spPr>
          <a:xfrm>
            <a:off x="4800472" y="4433189"/>
            <a:ext cx="181610" cy="181610"/>
          </a:xfrm>
          <a:custGeom>
            <a:avLst/>
            <a:gdLst/>
            <a:ahLst/>
            <a:cxnLst/>
            <a:rect l="l" t="t" r="r" b="b"/>
            <a:pathLst>
              <a:path w="181610" h="181610">
                <a:moveTo>
                  <a:pt x="181483" y="0"/>
                </a:moveTo>
                <a:lnTo>
                  <a:pt x="0" y="0"/>
                </a:lnTo>
                <a:lnTo>
                  <a:pt x="0" y="181482"/>
                </a:lnTo>
                <a:lnTo>
                  <a:pt x="181483" y="181482"/>
                </a:lnTo>
                <a:lnTo>
                  <a:pt x="18148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bk object 194"/>
          <p:cNvSpPr/>
          <p:nvPr/>
        </p:nvSpPr>
        <p:spPr>
          <a:xfrm>
            <a:off x="4740402" y="473113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0" y="0"/>
                </a:lnTo>
                <a:lnTo>
                  <a:pt x="0" y="301625"/>
                </a:lnTo>
                <a:lnTo>
                  <a:pt x="301625" y="301625"/>
                </a:lnTo>
                <a:lnTo>
                  <a:pt x="301625" y="0"/>
                </a:lnTo>
                <a:close/>
              </a:path>
            </a:pathLst>
          </a:custGeom>
          <a:solidFill>
            <a:srgbClr val="BA2D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5" name="bk object 195"/>
          <p:cNvSpPr/>
          <p:nvPr/>
        </p:nvSpPr>
        <p:spPr>
          <a:xfrm>
            <a:off x="4740402" y="4731130"/>
            <a:ext cx="301625" cy="301625"/>
          </a:xfrm>
          <a:custGeom>
            <a:avLst/>
            <a:gdLst/>
            <a:ahLst/>
            <a:cxnLst/>
            <a:rect l="l" t="t" r="r" b="b"/>
            <a:pathLst>
              <a:path w="301625" h="301625">
                <a:moveTo>
                  <a:pt x="301625" y="0"/>
                </a:moveTo>
                <a:lnTo>
                  <a:pt x="0" y="0"/>
                </a:lnTo>
                <a:lnTo>
                  <a:pt x="0" y="301625"/>
                </a:lnTo>
                <a:lnTo>
                  <a:pt x="301625" y="301625"/>
                </a:lnTo>
                <a:lnTo>
                  <a:pt x="30162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bk object 196"/>
          <p:cNvSpPr/>
          <p:nvPr/>
        </p:nvSpPr>
        <p:spPr>
          <a:xfrm>
            <a:off x="4843526" y="519226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376" y="0"/>
                </a:moveTo>
                <a:lnTo>
                  <a:pt x="0" y="0"/>
                </a:lnTo>
                <a:lnTo>
                  <a:pt x="0" y="95376"/>
                </a:lnTo>
                <a:lnTo>
                  <a:pt x="95376" y="95376"/>
                </a:lnTo>
                <a:lnTo>
                  <a:pt x="95376" y="0"/>
                </a:lnTo>
                <a:close/>
              </a:path>
            </a:pathLst>
          </a:custGeom>
          <a:solidFill>
            <a:srgbClr val="FBEA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bk object 197"/>
          <p:cNvSpPr/>
          <p:nvPr/>
        </p:nvSpPr>
        <p:spPr>
          <a:xfrm>
            <a:off x="4843526" y="5192267"/>
            <a:ext cx="95885" cy="95885"/>
          </a:xfrm>
          <a:custGeom>
            <a:avLst/>
            <a:gdLst/>
            <a:ahLst/>
            <a:cxnLst/>
            <a:rect l="l" t="t" r="r" b="b"/>
            <a:pathLst>
              <a:path w="95885" h="95885">
                <a:moveTo>
                  <a:pt x="95376" y="0"/>
                </a:moveTo>
                <a:lnTo>
                  <a:pt x="0" y="0"/>
                </a:lnTo>
                <a:lnTo>
                  <a:pt x="0" y="95376"/>
                </a:lnTo>
                <a:lnTo>
                  <a:pt x="95376" y="95376"/>
                </a:lnTo>
                <a:lnTo>
                  <a:pt x="9537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bk object 198"/>
          <p:cNvSpPr/>
          <p:nvPr/>
        </p:nvSpPr>
        <p:spPr>
          <a:xfrm>
            <a:off x="4784725" y="549160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2979"/>
                </a:moveTo>
                <a:lnTo>
                  <a:pt x="212978" y="212979"/>
                </a:lnTo>
                <a:lnTo>
                  <a:pt x="212978" y="0"/>
                </a:lnTo>
                <a:lnTo>
                  <a:pt x="0" y="0"/>
                </a:lnTo>
                <a:lnTo>
                  <a:pt x="0" y="212979"/>
                </a:lnTo>
                <a:close/>
              </a:path>
            </a:pathLst>
          </a:custGeom>
          <a:solidFill>
            <a:srgbClr val="A4CE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bk object 199"/>
          <p:cNvSpPr/>
          <p:nvPr/>
        </p:nvSpPr>
        <p:spPr>
          <a:xfrm>
            <a:off x="4784725" y="5491607"/>
            <a:ext cx="213360" cy="213360"/>
          </a:xfrm>
          <a:custGeom>
            <a:avLst/>
            <a:gdLst/>
            <a:ahLst/>
            <a:cxnLst/>
            <a:rect l="l" t="t" r="r" b="b"/>
            <a:pathLst>
              <a:path w="213360" h="213360">
                <a:moveTo>
                  <a:pt x="0" y="212979"/>
                </a:moveTo>
                <a:lnTo>
                  <a:pt x="212978" y="212979"/>
                </a:lnTo>
                <a:lnTo>
                  <a:pt x="212978" y="0"/>
                </a:lnTo>
                <a:lnTo>
                  <a:pt x="0" y="0"/>
                </a:lnTo>
                <a:lnTo>
                  <a:pt x="0" y="21297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0" name="bk object 200"/>
          <p:cNvSpPr/>
          <p:nvPr/>
        </p:nvSpPr>
        <p:spPr>
          <a:xfrm>
            <a:off x="5154421" y="335508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611" y="0"/>
                </a:moveTo>
                <a:lnTo>
                  <a:pt x="0" y="0"/>
                </a:lnTo>
                <a:lnTo>
                  <a:pt x="0" y="189611"/>
                </a:lnTo>
                <a:lnTo>
                  <a:pt x="189611" y="189611"/>
                </a:lnTo>
                <a:lnTo>
                  <a:pt x="189611" y="0"/>
                </a:lnTo>
                <a:close/>
              </a:path>
            </a:pathLst>
          </a:custGeom>
          <a:solidFill>
            <a:srgbClr val="F9BD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bk object 201"/>
          <p:cNvSpPr/>
          <p:nvPr/>
        </p:nvSpPr>
        <p:spPr>
          <a:xfrm>
            <a:off x="5154421" y="3355085"/>
            <a:ext cx="189865" cy="189865"/>
          </a:xfrm>
          <a:custGeom>
            <a:avLst/>
            <a:gdLst/>
            <a:ahLst/>
            <a:cxnLst/>
            <a:rect l="l" t="t" r="r" b="b"/>
            <a:pathLst>
              <a:path w="189864" h="189864">
                <a:moveTo>
                  <a:pt x="189611" y="0"/>
                </a:moveTo>
                <a:lnTo>
                  <a:pt x="0" y="0"/>
                </a:lnTo>
                <a:lnTo>
                  <a:pt x="0" y="189611"/>
                </a:lnTo>
                <a:lnTo>
                  <a:pt x="189611" y="189611"/>
                </a:lnTo>
                <a:lnTo>
                  <a:pt x="18961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bk object 202"/>
          <p:cNvSpPr/>
          <p:nvPr/>
        </p:nvSpPr>
        <p:spPr>
          <a:xfrm>
            <a:off x="5157851" y="37165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752"/>
                </a:moveTo>
                <a:lnTo>
                  <a:pt x="182752" y="182752"/>
                </a:lnTo>
                <a:lnTo>
                  <a:pt x="182752" y="0"/>
                </a:lnTo>
                <a:lnTo>
                  <a:pt x="0" y="0"/>
                </a:lnTo>
                <a:lnTo>
                  <a:pt x="0" y="182752"/>
                </a:lnTo>
                <a:close/>
              </a:path>
            </a:pathLst>
          </a:custGeom>
          <a:solidFill>
            <a:srgbClr val="C2DD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bk object 203"/>
          <p:cNvSpPr/>
          <p:nvPr/>
        </p:nvSpPr>
        <p:spPr>
          <a:xfrm>
            <a:off x="5157851" y="371652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79" h="182879">
                <a:moveTo>
                  <a:pt x="0" y="182752"/>
                </a:moveTo>
                <a:lnTo>
                  <a:pt x="182752" y="182752"/>
                </a:lnTo>
                <a:lnTo>
                  <a:pt x="182752" y="0"/>
                </a:lnTo>
                <a:lnTo>
                  <a:pt x="0" y="0"/>
                </a:lnTo>
                <a:lnTo>
                  <a:pt x="0" y="18275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bk object 204"/>
          <p:cNvSpPr/>
          <p:nvPr/>
        </p:nvSpPr>
        <p:spPr>
          <a:xfrm>
            <a:off x="5146166" y="406298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993" y="0"/>
                </a:moveTo>
                <a:lnTo>
                  <a:pt x="0" y="0"/>
                </a:lnTo>
                <a:lnTo>
                  <a:pt x="0" y="205993"/>
                </a:lnTo>
                <a:lnTo>
                  <a:pt x="205993" y="205993"/>
                </a:lnTo>
                <a:lnTo>
                  <a:pt x="205993" y="0"/>
                </a:lnTo>
                <a:close/>
              </a:path>
            </a:pathLst>
          </a:custGeom>
          <a:solidFill>
            <a:srgbClr val="F6AF8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bk object 205"/>
          <p:cNvSpPr/>
          <p:nvPr/>
        </p:nvSpPr>
        <p:spPr>
          <a:xfrm>
            <a:off x="5146166" y="4062984"/>
            <a:ext cx="206375" cy="206375"/>
          </a:xfrm>
          <a:custGeom>
            <a:avLst/>
            <a:gdLst/>
            <a:ahLst/>
            <a:cxnLst/>
            <a:rect l="l" t="t" r="r" b="b"/>
            <a:pathLst>
              <a:path w="206375" h="206375">
                <a:moveTo>
                  <a:pt x="205993" y="0"/>
                </a:moveTo>
                <a:lnTo>
                  <a:pt x="0" y="0"/>
                </a:lnTo>
                <a:lnTo>
                  <a:pt x="0" y="205993"/>
                </a:lnTo>
                <a:lnTo>
                  <a:pt x="205993" y="205993"/>
                </a:lnTo>
                <a:lnTo>
                  <a:pt x="20599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bk object 206"/>
          <p:cNvSpPr/>
          <p:nvPr/>
        </p:nvSpPr>
        <p:spPr>
          <a:xfrm>
            <a:off x="5178933" y="445363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solidFill>
            <a:srgbClr val="DDEB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7" name="bk object 207"/>
          <p:cNvSpPr/>
          <p:nvPr/>
        </p:nvSpPr>
        <p:spPr>
          <a:xfrm>
            <a:off x="5178933" y="4453635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588"/>
                </a:moveTo>
                <a:lnTo>
                  <a:pt x="140588" y="140588"/>
                </a:lnTo>
                <a:lnTo>
                  <a:pt x="140588" y="0"/>
                </a:lnTo>
                <a:lnTo>
                  <a:pt x="0" y="0"/>
                </a:lnTo>
                <a:lnTo>
                  <a:pt x="0" y="14058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bk object 208"/>
          <p:cNvSpPr/>
          <p:nvPr/>
        </p:nvSpPr>
        <p:spPr>
          <a:xfrm>
            <a:off x="5198364" y="483107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726" y="0"/>
                </a:moveTo>
                <a:lnTo>
                  <a:pt x="0" y="0"/>
                </a:lnTo>
                <a:lnTo>
                  <a:pt x="0" y="101727"/>
                </a:lnTo>
                <a:lnTo>
                  <a:pt x="101726" y="101727"/>
                </a:lnTo>
                <a:lnTo>
                  <a:pt x="101726" y="0"/>
                </a:lnTo>
                <a:close/>
              </a:path>
            </a:pathLst>
          </a:custGeom>
          <a:solidFill>
            <a:srgbClr val="FBE8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bk object 209"/>
          <p:cNvSpPr/>
          <p:nvPr/>
        </p:nvSpPr>
        <p:spPr>
          <a:xfrm>
            <a:off x="5198364" y="4831079"/>
            <a:ext cx="102235" cy="102235"/>
          </a:xfrm>
          <a:custGeom>
            <a:avLst/>
            <a:gdLst/>
            <a:ahLst/>
            <a:cxnLst/>
            <a:rect l="l" t="t" r="r" b="b"/>
            <a:pathLst>
              <a:path w="102235" h="102235">
                <a:moveTo>
                  <a:pt x="101726" y="0"/>
                </a:moveTo>
                <a:lnTo>
                  <a:pt x="0" y="0"/>
                </a:lnTo>
                <a:lnTo>
                  <a:pt x="0" y="101727"/>
                </a:lnTo>
                <a:lnTo>
                  <a:pt x="101726" y="101727"/>
                </a:lnTo>
                <a:lnTo>
                  <a:pt x="101726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bk object 210"/>
          <p:cNvSpPr/>
          <p:nvPr/>
        </p:nvSpPr>
        <p:spPr>
          <a:xfrm>
            <a:off x="5148453" y="5139309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bk object 211"/>
          <p:cNvSpPr/>
          <p:nvPr/>
        </p:nvSpPr>
        <p:spPr>
          <a:xfrm>
            <a:off x="5148453" y="5139309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421"/>
                </a:moveTo>
                <a:lnTo>
                  <a:pt x="201422" y="201421"/>
                </a:lnTo>
                <a:lnTo>
                  <a:pt x="201422" y="0"/>
                </a:lnTo>
                <a:lnTo>
                  <a:pt x="0" y="0"/>
                </a:lnTo>
                <a:lnTo>
                  <a:pt x="0" y="201421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bk object 212"/>
          <p:cNvSpPr/>
          <p:nvPr/>
        </p:nvSpPr>
        <p:spPr>
          <a:xfrm>
            <a:off x="5099050" y="544791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300354" y="0"/>
                </a:moveTo>
                <a:lnTo>
                  <a:pt x="0" y="0"/>
                </a:lnTo>
                <a:lnTo>
                  <a:pt x="0" y="300354"/>
                </a:lnTo>
                <a:lnTo>
                  <a:pt x="300354" y="300354"/>
                </a:lnTo>
                <a:lnTo>
                  <a:pt x="300354" y="0"/>
                </a:lnTo>
                <a:close/>
              </a:path>
            </a:pathLst>
          </a:custGeom>
          <a:solidFill>
            <a:srgbClr val="BC30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bk object 213"/>
          <p:cNvSpPr/>
          <p:nvPr/>
        </p:nvSpPr>
        <p:spPr>
          <a:xfrm>
            <a:off x="5099050" y="544791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4" h="300354">
                <a:moveTo>
                  <a:pt x="300354" y="0"/>
                </a:moveTo>
                <a:lnTo>
                  <a:pt x="0" y="0"/>
                </a:lnTo>
                <a:lnTo>
                  <a:pt x="0" y="300354"/>
                </a:lnTo>
                <a:lnTo>
                  <a:pt x="300354" y="300354"/>
                </a:lnTo>
                <a:lnTo>
                  <a:pt x="300354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bk object 214"/>
          <p:cNvSpPr/>
          <p:nvPr/>
        </p:nvSpPr>
        <p:spPr>
          <a:xfrm>
            <a:off x="5536819" y="3737483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solidFill>
            <a:srgbClr val="DD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5" name="bk object 215"/>
          <p:cNvSpPr/>
          <p:nvPr/>
        </p:nvSpPr>
        <p:spPr>
          <a:xfrm>
            <a:off x="5536819" y="3737483"/>
            <a:ext cx="140970" cy="14097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0" y="140842"/>
                </a:moveTo>
                <a:lnTo>
                  <a:pt x="140842" y="140842"/>
                </a:lnTo>
                <a:lnTo>
                  <a:pt x="140842" y="0"/>
                </a:lnTo>
                <a:lnTo>
                  <a:pt x="0" y="0"/>
                </a:lnTo>
                <a:lnTo>
                  <a:pt x="0" y="140842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6" name="bk object 216"/>
          <p:cNvSpPr/>
          <p:nvPr/>
        </p:nvSpPr>
        <p:spPr>
          <a:xfrm>
            <a:off x="5514594" y="4073144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420" y="0"/>
                </a:moveTo>
                <a:lnTo>
                  <a:pt x="0" y="0"/>
                </a:lnTo>
                <a:lnTo>
                  <a:pt x="0" y="185420"/>
                </a:lnTo>
                <a:lnTo>
                  <a:pt x="185420" y="185420"/>
                </a:lnTo>
                <a:lnTo>
                  <a:pt x="185420" y="0"/>
                </a:lnTo>
                <a:close/>
              </a:path>
            </a:pathLst>
          </a:custGeom>
          <a:solidFill>
            <a:srgbClr val="FAC0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bk object 217"/>
          <p:cNvSpPr/>
          <p:nvPr/>
        </p:nvSpPr>
        <p:spPr>
          <a:xfrm>
            <a:off x="5514594" y="4073144"/>
            <a:ext cx="185420" cy="185420"/>
          </a:xfrm>
          <a:custGeom>
            <a:avLst/>
            <a:gdLst/>
            <a:ahLst/>
            <a:cxnLst/>
            <a:rect l="l" t="t" r="r" b="b"/>
            <a:pathLst>
              <a:path w="185420" h="185420">
                <a:moveTo>
                  <a:pt x="185420" y="0"/>
                </a:moveTo>
                <a:lnTo>
                  <a:pt x="0" y="0"/>
                </a:lnTo>
                <a:lnTo>
                  <a:pt x="0" y="185420"/>
                </a:lnTo>
                <a:lnTo>
                  <a:pt x="185420" y="185420"/>
                </a:lnTo>
                <a:lnTo>
                  <a:pt x="18542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bk object 218"/>
          <p:cNvSpPr/>
          <p:nvPr/>
        </p:nvSpPr>
        <p:spPr>
          <a:xfrm>
            <a:off x="5506339" y="44230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803"/>
                </a:moveTo>
                <a:lnTo>
                  <a:pt x="201802" y="201803"/>
                </a:lnTo>
                <a:lnTo>
                  <a:pt x="201802" y="0"/>
                </a:lnTo>
                <a:lnTo>
                  <a:pt x="0" y="0"/>
                </a:lnTo>
                <a:lnTo>
                  <a:pt x="0" y="201803"/>
                </a:lnTo>
                <a:close/>
              </a:path>
            </a:pathLst>
          </a:custGeom>
          <a:solidFill>
            <a:srgbClr val="B0D4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9" name="bk object 219"/>
          <p:cNvSpPr/>
          <p:nvPr/>
        </p:nvSpPr>
        <p:spPr>
          <a:xfrm>
            <a:off x="5506339" y="4423028"/>
            <a:ext cx="201930" cy="201930"/>
          </a:xfrm>
          <a:custGeom>
            <a:avLst/>
            <a:gdLst/>
            <a:ahLst/>
            <a:cxnLst/>
            <a:rect l="l" t="t" r="r" b="b"/>
            <a:pathLst>
              <a:path w="201929" h="201929">
                <a:moveTo>
                  <a:pt x="0" y="201803"/>
                </a:moveTo>
                <a:lnTo>
                  <a:pt x="201802" y="201803"/>
                </a:lnTo>
                <a:lnTo>
                  <a:pt x="201802" y="0"/>
                </a:lnTo>
                <a:lnTo>
                  <a:pt x="0" y="0"/>
                </a:lnTo>
                <a:lnTo>
                  <a:pt x="0" y="20180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0" name="bk object 220"/>
          <p:cNvSpPr/>
          <p:nvPr/>
        </p:nvSpPr>
        <p:spPr>
          <a:xfrm>
            <a:off x="5452490" y="4727194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0" y="309498"/>
                </a:moveTo>
                <a:lnTo>
                  <a:pt x="309499" y="309498"/>
                </a:lnTo>
                <a:lnTo>
                  <a:pt x="309499" y="0"/>
                </a:lnTo>
                <a:lnTo>
                  <a:pt x="0" y="0"/>
                </a:lnTo>
                <a:lnTo>
                  <a:pt x="0" y="309498"/>
                </a:lnTo>
                <a:close/>
              </a:path>
            </a:pathLst>
          </a:custGeom>
          <a:solidFill>
            <a:srgbClr val="2B71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bk object 221"/>
          <p:cNvSpPr/>
          <p:nvPr/>
        </p:nvSpPr>
        <p:spPr>
          <a:xfrm>
            <a:off x="5452490" y="4727194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0" y="309498"/>
                </a:moveTo>
                <a:lnTo>
                  <a:pt x="309499" y="309498"/>
                </a:lnTo>
                <a:lnTo>
                  <a:pt x="309499" y="0"/>
                </a:lnTo>
                <a:lnTo>
                  <a:pt x="0" y="0"/>
                </a:lnTo>
                <a:lnTo>
                  <a:pt x="0" y="309498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2" name="bk object 222"/>
          <p:cNvSpPr/>
          <p:nvPr/>
        </p:nvSpPr>
        <p:spPr>
          <a:xfrm>
            <a:off x="5478779" y="5111496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48" y="0"/>
                </a:moveTo>
                <a:lnTo>
                  <a:pt x="0" y="0"/>
                </a:lnTo>
                <a:lnTo>
                  <a:pt x="0" y="257047"/>
                </a:lnTo>
                <a:lnTo>
                  <a:pt x="257048" y="257047"/>
                </a:lnTo>
                <a:lnTo>
                  <a:pt x="257048" y="0"/>
                </a:lnTo>
                <a:close/>
              </a:path>
            </a:pathLst>
          </a:custGeom>
          <a:solidFill>
            <a:srgbClr val="DD70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3" name="bk object 223"/>
          <p:cNvSpPr/>
          <p:nvPr/>
        </p:nvSpPr>
        <p:spPr>
          <a:xfrm>
            <a:off x="5478779" y="5111496"/>
            <a:ext cx="257175" cy="257175"/>
          </a:xfrm>
          <a:custGeom>
            <a:avLst/>
            <a:gdLst/>
            <a:ahLst/>
            <a:cxnLst/>
            <a:rect l="l" t="t" r="r" b="b"/>
            <a:pathLst>
              <a:path w="257175" h="257175">
                <a:moveTo>
                  <a:pt x="257048" y="0"/>
                </a:moveTo>
                <a:lnTo>
                  <a:pt x="0" y="0"/>
                </a:lnTo>
                <a:lnTo>
                  <a:pt x="0" y="257047"/>
                </a:lnTo>
                <a:lnTo>
                  <a:pt x="257048" y="257047"/>
                </a:lnTo>
                <a:lnTo>
                  <a:pt x="25704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bk object 224"/>
          <p:cNvSpPr/>
          <p:nvPr/>
        </p:nvSpPr>
        <p:spPr>
          <a:xfrm>
            <a:off x="5546978" y="553770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solidFill>
            <a:srgbClr val="E5EE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5" name="bk object 225"/>
          <p:cNvSpPr/>
          <p:nvPr/>
        </p:nvSpPr>
        <p:spPr>
          <a:xfrm>
            <a:off x="5546978" y="5537708"/>
            <a:ext cx="120650" cy="120650"/>
          </a:xfrm>
          <a:custGeom>
            <a:avLst/>
            <a:gdLst/>
            <a:ahLst/>
            <a:cxnLst/>
            <a:rect l="l" t="t" r="r" b="b"/>
            <a:pathLst>
              <a:path w="120650" h="120650">
                <a:moveTo>
                  <a:pt x="0" y="120523"/>
                </a:moveTo>
                <a:lnTo>
                  <a:pt x="120523" y="120523"/>
                </a:lnTo>
                <a:lnTo>
                  <a:pt x="120523" y="0"/>
                </a:lnTo>
                <a:lnTo>
                  <a:pt x="0" y="0"/>
                </a:lnTo>
                <a:lnTo>
                  <a:pt x="0" y="120523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6" name="bk object 226"/>
          <p:cNvSpPr/>
          <p:nvPr/>
        </p:nvSpPr>
        <p:spPr>
          <a:xfrm>
            <a:off x="5809615" y="4010152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403" y="0"/>
                </a:moveTo>
                <a:lnTo>
                  <a:pt x="0" y="0"/>
                </a:lnTo>
                <a:lnTo>
                  <a:pt x="0" y="311404"/>
                </a:lnTo>
                <a:lnTo>
                  <a:pt x="311403" y="311404"/>
                </a:lnTo>
                <a:lnTo>
                  <a:pt x="311403" y="0"/>
                </a:lnTo>
                <a:close/>
              </a:path>
            </a:pathLst>
          </a:custGeom>
          <a:solidFill>
            <a:srgbClr val="B118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bk object 227"/>
          <p:cNvSpPr/>
          <p:nvPr/>
        </p:nvSpPr>
        <p:spPr>
          <a:xfrm>
            <a:off x="5809615" y="4010152"/>
            <a:ext cx="311785" cy="311785"/>
          </a:xfrm>
          <a:custGeom>
            <a:avLst/>
            <a:gdLst/>
            <a:ahLst/>
            <a:cxnLst/>
            <a:rect l="l" t="t" r="r" b="b"/>
            <a:pathLst>
              <a:path w="311785" h="311785">
                <a:moveTo>
                  <a:pt x="311403" y="0"/>
                </a:moveTo>
                <a:lnTo>
                  <a:pt x="0" y="0"/>
                </a:lnTo>
                <a:lnTo>
                  <a:pt x="0" y="311404"/>
                </a:lnTo>
                <a:lnTo>
                  <a:pt x="311403" y="311404"/>
                </a:lnTo>
                <a:lnTo>
                  <a:pt x="31140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8" name="bk object 228"/>
          <p:cNvSpPr/>
          <p:nvPr/>
        </p:nvSpPr>
        <p:spPr>
          <a:xfrm>
            <a:off x="5798946" y="435762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332739"/>
                </a:moveTo>
                <a:lnTo>
                  <a:pt x="332739" y="332739"/>
                </a:lnTo>
                <a:lnTo>
                  <a:pt x="332739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solidFill>
            <a:srgbClr val="1752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bk object 229"/>
          <p:cNvSpPr/>
          <p:nvPr/>
        </p:nvSpPr>
        <p:spPr>
          <a:xfrm>
            <a:off x="5798946" y="4357623"/>
            <a:ext cx="332740" cy="332740"/>
          </a:xfrm>
          <a:custGeom>
            <a:avLst/>
            <a:gdLst/>
            <a:ahLst/>
            <a:cxnLst/>
            <a:rect l="l" t="t" r="r" b="b"/>
            <a:pathLst>
              <a:path w="332739" h="332739">
                <a:moveTo>
                  <a:pt x="0" y="332739"/>
                </a:moveTo>
                <a:lnTo>
                  <a:pt x="332739" y="332739"/>
                </a:lnTo>
                <a:lnTo>
                  <a:pt x="332739" y="0"/>
                </a:lnTo>
                <a:lnTo>
                  <a:pt x="0" y="0"/>
                </a:lnTo>
                <a:lnTo>
                  <a:pt x="0" y="332739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bk object 230"/>
          <p:cNvSpPr/>
          <p:nvPr/>
        </p:nvSpPr>
        <p:spPr>
          <a:xfrm>
            <a:off x="5876797" y="479348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037" y="0"/>
                </a:moveTo>
                <a:lnTo>
                  <a:pt x="0" y="0"/>
                </a:lnTo>
                <a:lnTo>
                  <a:pt x="0" y="177037"/>
                </a:lnTo>
                <a:lnTo>
                  <a:pt x="177037" y="177037"/>
                </a:lnTo>
                <a:lnTo>
                  <a:pt x="177037" y="0"/>
                </a:lnTo>
                <a:close/>
              </a:path>
            </a:pathLst>
          </a:custGeom>
          <a:solidFill>
            <a:srgbClr val="FBC7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1" name="bk object 231"/>
          <p:cNvSpPr/>
          <p:nvPr/>
        </p:nvSpPr>
        <p:spPr>
          <a:xfrm>
            <a:off x="5876797" y="4793488"/>
            <a:ext cx="177165" cy="177165"/>
          </a:xfrm>
          <a:custGeom>
            <a:avLst/>
            <a:gdLst/>
            <a:ahLst/>
            <a:cxnLst/>
            <a:rect l="l" t="t" r="r" b="b"/>
            <a:pathLst>
              <a:path w="177164" h="177164">
                <a:moveTo>
                  <a:pt x="177037" y="0"/>
                </a:moveTo>
                <a:lnTo>
                  <a:pt x="0" y="0"/>
                </a:lnTo>
                <a:lnTo>
                  <a:pt x="0" y="177037"/>
                </a:lnTo>
                <a:lnTo>
                  <a:pt x="177037" y="177037"/>
                </a:lnTo>
                <a:lnTo>
                  <a:pt x="177037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bk object 232"/>
          <p:cNvSpPr/>
          <p:nvPr/>
        </p:nvSpPr>
        <p:spPr>
          <a:xfrm>
            <a:off x="5807455" y="508228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595" y="0"/>
                </a:moveTo>
                <a:lnTo>
                  <a:pt x="0" y="0"/>
                </a:lnTo>
                <a:lnTo>
                  <a:pt x="0" y="315594"/>
                </a:lnTo>
                <a:lnTo>
                  <a:pt x="315595" y="315594"/>
                </a:lnTo>
                <a:lnTo>
                  <a:pt x="315595" y="0"/>
                </a:lnTo>
                <a:close/>
              </a:path>
            </a:pathLst>
          </a:custGeom>
          <a:solidFill>
            <a:srgbClr val="A915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3" name="bk object 233"/>
          <p:cNvSpPr/>
          <p:nvPr/>
        </p:nvSpPr>
        <p:spPr>
          <a:xfrm>
            <a:off x="5807455" y="5082285"/>
            <a:ext cx="315595" cy="315595"/>
          </a:xfrm>
          <a:custGeom>
            <a:avLst/>
            <a:gdLst/>
            <a:ahLst/>
            <a:cxnLst/>
            <a:rect l="l" t="t" r="r" b="b"/>
            <a:pathLst>
              <a:path w="315595" h="315595">
                <a:moveTo>
                  <a:pt x="315595" y="0"/>
                </a:moveTo>
                <a:lnTo>
                  <a:pt x="0" y="0"/>
                </a:lnTo>
                <a:lnTo>
                  <a:pt x="0" y="315594"/>
                </a:lnTo>
                <a:lnTo>
                  <a:pt x="315595" y="315594"/>
                </a:lnTo>
                <a:lnTo>
                  <a:pt x="315595" y="0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4" name="bk object 234"/>
          <p:cNvSpPr/>
          <p:nvPr/>
        </p:nvSpPr>
        <p:spPr>
          <a:xfrm>
            <a:off x="5823584" y="5456301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463" y="0"/>
                </a:moveTo>
                <a:lnTo>
                  <a:pt x="0" y="0"/>
                </a:lnTo>
                <a:lnTo>
                  <a:pt x="0" y="283463"/>
                </a:lnTo>
                <a:lnTo>
                  <a:pt x="283463" y="283463"/>
                </a:lnTo>
                <a:lnTo>
                  <a:pt x="283463" y="0"/>
                </a:lnTo>
                <a:close/>
              </a:path>
            </a:pathLst>
          </a:custGeom>
          <a:solidFill>
            <a:srgbClr val="CA4B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5" name="bk object 235"/>
          <p:cNvSpPr/>
          <p:nvPr/>
        </p:nvSpPr>
        <p:spPr>
          <a:xfrm>
            <a:off x="5823584" y="5456301"/>
            <a:ext cx="283845" cy="283845"/>
          </a:xfrm>
          <a:custGeom>
            <a:avLst/>
            <a:gdLst/>
            <a:ahLst/>
            <a:cxnLst/>
            <a:rect l="l" t="t" r="r" b="b"/>
            <a:pathLst>
              <a:path w="283845" h="283845">
                <a:moveTo>
                  <a:pt x="283463" y="0"/>
                </a:moveTo>
                <a:lnTo>
                  <a:pt x="0" y="0"/>
                </a:lnTo>
                <a:lnTo>
                  <a:pt x="0" y="283463"/>
                </a:lnTo>
                <a:lnTo>
                  <a:pt x="283463" y="283463"/>
                </a:lnTo>
                <a:lnTo>
                  <a:pt x="283463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6" name="bk object 236"/>
          <p:cNvSpPr/>
          <p:nvPr/>
        </p:nvSpPr>
        <p:spPr>
          <a:xfrm>
            <a:off x="6197600" y="4398264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60" y="0"/>
                </a:move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lnTo>
                  <a:pt x="251460" y="0"/>
                </a:lnTo>
                <a:close/>
              </a:path>
            </a:pathLst>
          </a:custGeom>
          <a:solidFill>
            <a:srgbClr val="E17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7" name="bk object 237"/>
          <p:cNvSpPr/>
          <p:nvPr/>
        </p:nvSpPr>
        <p:spPr>
          <a:xfrm>
            <a:off x="6197600" y="4398264"/>
            <a:ext cx="251460" cy="251460"/>
          </a:xfrm>
          <a:custGeom>
            <a:avLst/>
            <a:gdLst/>
            <a:ahLst/>
            <a:cxnLst/>
            <a:rect l="l" t="t" r="r" b="b"/>
            <a:pathLst>
              <a:path w="251460" h="251460">
                <a:moveTo>
                  <a:pt x="251460" y="0"/>
                </a:moveTo>
                <a:lnTo>
                  <a:pt x="0" y="0"/>
                </a:lnTo>
                <a:lnTo>
                  <a:pt x="0" y="251460"/>
                </a:lnTo>
                <a:lnTo>
                  <a:pt x="251460" y="251460"/>
                </a:lnTo>
                <a:lnTo>
                  <a:pt x="251460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8" name="bk object 238"/>
          <p:cNvSpPr/>
          <p:nvPr/>
        </p:nvSpPr>
        <p:spPr>
          <a:xfrm>
            <a:off x="6249289" y="48078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8"/>
                </a:moveTo>
                <a:lnTo>
                  <a:pt x="148209" y="148208"/>
                </a:lnTo>
                <a:lnTo>
                  <a:pt x="148209" y="0"/>
                </a:lnTo>
                <a:lnTo>
                  <a:pt x="0" y="0"/>
                </a:lnTo>
                <a:lnTo>
                  <a:pt x="0" y="148208"/>
                </a:lnTo>
                <a:close/>
              </a:path>
            </a:pathLst>
          </a:custGeom>
          <a:solidFill>
            <a:srgbClr val="DAE9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9" name="bk object 239"/>
          <p:cNvSpPr/>
          <p:nvPr/>
        </p:nvSpPr>
        <p:spPr>
          <a:xfrm>
            <a:off x="6249289" y="4807839"/>
            <a:ext cx="148590" cy="148590"/>
          </a:xfrm>
          <a:custGeom>
            <a:avLst/>
            <a:gdLst/>
            <a:ahLst/>
            <a:cxnLst/>
            <a:rect l="l" t="t" r="r" b="b"/>
            <a:pathLst>
              <a:path w="148589" h="148589">
                <a:moveTo>
                  <a:pt x="0" y="148208"/>
                </a:moveTo>
                <a:lnTo>
                  <a:pt x="148209" y="148208"/>
                </a:lnTo>
                <a:lnTo>
                  <a:pt x="148209" y="0"/>
                </a:lnTo>
                <a:lnTo>
                  <a:pt x="0" y="0"/>
                </a:lnTo>
                <a:lnTo>
                  <a:pt x="0" y="148208"/>
                </a:lnTo>
                <a:close/>
              </a:path>
            </a:pathLst>
          </a:custGeom>
          <a:ln w="6730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0" name="bk object 240"/>
          <p:cNvSpPr/>
          <p:nvPr/>
        </p:nvSpPr>
        <p:spPr>
          <a:xfrm>
            <a:off x="6205601" y="5122417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0" y="235330"/>
                </a:moveTo>
                <a:lnTo>
                  <a:pt x="235330" y="235330"/>
                </a:lnTo>
                <a:lnTo>
                  <a:pt x="235330" y="0"/>
                </a:lnTo>
                <a:lnTo>
                  <a:pt x="0" y="0"/>
                </a:lnTo>
                <a:lnTo>
                  <a:pt x="0" y="235330"/>
                </a:lnTo>
                <a:close/>
              </a:path>
            </a:pathLst>
          </a:custGeom>
          <a:solidFill>
            <a:srgbClr val="89BE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1" name="bk object 241"/>
          <p:cNvSpPr/>
          <p:nvPr/>
        </p:nvSpPr>
        <p:spPr>
          <a:xfrm>
            <a:off x="6205601" y="5122417"/>
            <a:ext cx="235585" cy="235585"/>
          </a:xfrm>
          <a:custGeom>
            <a:avLst/>
            <a:gdLst/>
            <a:ahLst/>
            <a:cxnLst/>
            <a:rect l="l" t="t" r="r" b="b"/>
            <a:pathLst>
              <a:path w="235585" h="235585">
                <a:moveTo>
                  <a:pt x="0" y="235330"/>
                </a:moveTo>
                <a:lnTo>
                  <a:pt x="235330" y="235330"/>
                </a:lnTo>
                <a:lnTo>
                  <a:pt x="235330" y="0"/>
                </a:lnTo>
                <a:lnTo>
                  <a:pt x="0" y="0"/>
                </a:lnTo>
                <a:lnTo>
                  <a:pt x="0" y="23533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2" name="bk object 242"/>
          <p:cNvSpPr/>
          <p:nvPr/>
        </p:nvSpPr>
        <p:spPr>
          <a:xfrm>
            <a:off x="6221729" y="5496433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3200"/>
                </a:moveTo>
                <a:lnTo>
                  <a:pt x="203200" y="203200"/>
                </a:lnTo>
                <a:lnTo>
                  <a:pt x="203200" y="0"/>
                </a:lnTo>
                <a:lnTo>
                  <a:pt x="0" y="0"/>
                </a:lnTo>
                <a:lnTo>
                  <a:pt x="0" y="203200"/>
                </a:lnTo>
                <a:close/>
              </a:path>
            </a:pathLst>
          </a:custGeom>
          <a:solidFill>
            <a:srgbClr val="AFD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3" name="bk object 243"/>
          <p:cNvSpPr/>
          <p:nvPr/>
        </p:nvSpPr>
        <p:spPr>
          <a:xfrm>
            <a:off x="6221729" y="5496433"/>
            <a:ext cx="203200" cy="203200"/>
          </a:xfrm>
          <a:custGeom>
            <a:avLst/>
            <a:gdLst/>
            <a:ahLst/>
            <a:cxnLst/>
            <a:rect l="l" t="t" r="r" b="b"/>
            <a:pathLst>
              <a:path w="203200" h="203200">
                <a:moveTo>
                  <a:pt x="0" y="203200"/>
                </a:moveTo>
                <a:lnTo>
                  <a:pt x="203200" y="203200"/>
                </a:lnTo>
                <a:lnTo>
                  <a:pt x="203200" y="0"/>
                </a:lnTo>
                <a:lnTo>
                  <a:pt x="0" y="0"/>
                </a:lnTo>
                <a:lnTo>
                  <a:pt x="0" y="20320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4" name="bk object 244"/>
          <p:cNvSpPr/>
          <p:nvPr/>
        </p:nvSpPr>
        <p:spPr>
          <a:xfrm>
            <a:off x="6609715" y="4810378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solidFill>
            <a:srgbClr val="DCEA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5" name="bk object 245"/>
          <p:cNvSpPr/>
          <p:nvPr/>
        </p:nvSpPr>
        <p:spPr>
          <a:xfrm>
            <a:off x="6609715" y="4810378"/>
            <a:ext cx="143510" cy="143510"/>
          </a:xfrm>
          <a:custGeom>
            <a:avLst/>
            <a:gdLst/>
            <a:ahLst/>
            <a:cxnLst/>
            <a:rect l="l" t="t" r="r" b="b"/>
            <a:pathLst>
              <a:path w="143509" h="143510">
                <a:moveTo>
                  <a:pt x="0" y="143256"/>
                </a:moveTo>
                <a:lnTo>
                  <a:pt x="143255" y="143256"/>
                </a:lnTo>
                <a:lnTo>
                  <a:pt x="143255" y="0"/>
                </a:lnTo>
                <a:lnTo>
                  <a:pt x="0" y="0"/>
                </a:lnTo>
                <a:lnTo>
                  <a:pt x="0" y="14325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6" name="bk object 246"/>
          <p:cNvSpPr/>
          <p:nvPr/>
        </p:nvSpPr>
        <p:spPr>
          <a:xfrm>
            <a:off x="6522211" y="5080889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261" y="0"/>
                </a:moveTo>
                <a:lnTo>
                  <a:pt x="0" y="0"/>
                </a:lnTo>
                <a:lnTo>
                  <a:pt x="0" y="318262"/>
                </a:lnTo>
                <a:lnTo>
                  <a:pt x="318261" y="318262"/>
                </a:lnTo>
                <a:lnTo>
                  <a:pt x="318261" y="0"/>
                </a:lnTo>
                <a:close/>
              </a:path>
            </a:pathLst>
          </a:custGeom>
          <a:solidFill>
            <a:srgbClr val="A313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7" name="bk object 247"/>
          <p:cNvSpPr/>
          <p:nvPr/>
        </p:nvSpPr>
        <p:spPr>
          <a:xfrm>
            <a:off x="6522211" y="5080889"/>
            <a:ext cx="318770" cy="318770"/>
          </a:xfrm>
          <a:custGeom>
            <a:avLst/>
            <a:gdLst/>
            <a:ahLst/>
            <a:cxnLst/>
            <a:rect l="l" t="t" r="r" b="b"/>
            <a:pathLst>
              <a:path w="318770" h="318770">
                <a:moveTo>
                  <a:pt x="318261" y="0"/>
                </a:moveTo>
                <a:lnTo>
                  <a:pt x="0" y="0"/>
                </a:lnTo>
                <a:lnTo>
                  <a:pt x="0" y="318262"/>
                </a:lnTo>
                <a:lnTo>
                  <a:pt x="318261" y="318262"/>
                </a:lnTo>
                <a:lnTo>
                  <a:pt x="318261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8" name="bk object 248"/>
          <p:cNvSpPr/>
          <p:nvPr/>
        </p:nvSpPr>
        <p:spPr>
          <a:xfrm>
            <a:off x="6526403" y="5443092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309879" y="0"/>
                </a:moveTo>
                <a:lnTo>
                  <a:pt x="0" y="0"/>
                </a:lnTo>
                <a:lnTo>
                  <a:pt x="0" y="309879"/>
                </a:lnTo>
                <a:lnTo>
                  <a:pt x="309879" y="309879"/>
                </a:lnTo>
                <a:lnTo>
                  <a:pt x="309879" y="0"/>
                </a:lnTo>
                <a:close/>
              </a:path>
            </a:pathLst>
          </a:custGeom>
          <a:solidFill>
            <a:srgbClr val="B31B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9" name="bk object 249"/>
          <p:cNvSpPr/>
          <p:nvPr/>
        </p:nvSpPr>
        <p:spPr>
          <a:xfrm>
            <a:off x="6526403" y="5443092"/>
            <a:ext cx="309880" cy="309880"/>
          </a:xfrm>
          <a:custGeom>
            <a:avLst/>
            <a:gdLst/>
            <a:ahLst/>
            <a:cxnLst/>
            <a:rect l="l" t="t" r="r" b="b"/>
            <a:pathLst>
              <a:path w="309879" h="309879">
                <a:moveTo>
                  <a:pt x="309879" y="0"/>
                </a:moveTo>
                <a:lnTo>
                  <a:pt x="0" y="0"/>
                </a:lnTo>
                <a:lnTo>
                  <a:pt x="0" y="309879"/>
                </a:lnTo>
                <a:lnTo>
                  <a:pt x="309879" y="309879"/>
                </a:lnTo>
                <a:lnTo>
                  <a:pt x="309879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0" name="bk object 250"/>
          <p:cNvSpPr/>
          <p:nvPr/>
        </p:nvSpPr>
        <p:spPr>
          <a:xfrm>
            <a:off x="7003288" y="52039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135" y="0"/>
                </a:moveTo>
                <a:lnTo>
                  <a:pt x="0" y="0"/>
                </a:lnTo>
                <a:lnTo>
                  <a:pt x="0" y="72136"/>
                </a:lnTo>
                <a:lnTo>
                  <a:pt x="72135" y="72136"/>
                </a:lnTo>
                <a:lnTo>
                  <a:pt x="72135" y="0"/>
                </a:lnTo>
                <a:close/>
              </a:path>
            </a:pathLst>
          </a:custGeom>
          <a:solidFill>
            <a:srgbClr val="FAEEE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1" name="bk object 251"/>
          <p:cNvSpPr/>
          <p:nvPr/>
        </p:nvSpPr>
        <p:spPr>
          <a:xfrm>
            <a:off x="7003288" y="5203952"/>
            <a:ext cx="72390" cy="72390"/>
          </a:xfrm>
          <a:custGeom>
            <a:avLst/>
            <a:gdLst/>
            <a:ahLst/>
            <a:cxnLst/>
            <a:rect l="l" t="t" r="r" b="b"/>
            <a:pathLst>
              <a:path w="72390" h="72389">
                <a:moveTo>
                  <a:pt x="72135" y="0"/>
                </a:moveTo>
                <a:lnTo>
                  <a:pt x="0" y="0"/>
                </a:lnTo>
                <a:lnTo>
                  <a:pt x="0" y="72136"/>
                </a:lnTo>
                <a:lnTo>
                  <a:pt x="72135" y="72136"/>
                </a:lnTo>
                <a:lnTo>
                  <a:pt x="72135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bk object 252"/>
          <p:cNvSpPr/>
          <p:nvPr/>
        </p:nvSpPr>
        <p:spPr>
          <a:xfrm>
            <a:off x="6990206" y="554888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solidFill>
            <a:srgbClr val="FBE9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bk object 253"/>
          <p:cNvSpPr/>
          <p:nvPr/>
        </p:nvSpPr>
        <p:spPr>
          <a:xfrm>
            <a:off x="6990206" y="5548884"/>
            <a:ext cx="98425" cy="98425"/>
          </a:xfrm>
          <a:custGeom>
            <a:avLst/>
            <a:gdLst/>
            <a:ahLst/>
            <a:cxnLst/>
            <a:rect l="l" t="t" r="r" b="b"/>
            <a:pathLst>
              <a:path w="98425" h="98425">
                <a:moveTo>
                  <a:pt x="98298" y="0"/>
                </a:moveTo>
                <a:lnTo>
                  <a:pt x="0" y="0"/>
                </a:lnTo>
                <a:lnTo>
                  <a:pt x="0" y="98298"/>
                </a:lnTo>
                <a:lnTo>
                  <a:pt x="98298" y="98298"/>
                </a:lnTo>
                <a:lnTo>
                  <a:pt x="98298" y="0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4" name="bk object 254"/>
          <p:cNvSpPr/>
          <p:nvPr/>
        </p:nvSpPr>
        <p:spPr>
          <a:xfrm>
            <a:off x="7311643" y="5512308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solidFill>
            <a:srgbClr val="CCE2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5" name="bk object 255"/>
          <p:cNvSpPr/>
          <p:nvPr/>
        </p:nvSpPr>
        <p:spPr>
          <a:xfrm>
            <a:off x="7311643" y="5512308"/>
            <a:ext cx="172085" cy="172085"/>
          </a:xfrm>
          <a:custGeom>
            <a:avLst/>
            <a:gdLst/>
            <a:ahLst/>
            <a:cxnLst/>
            <a:rect l="l" t="t" r="r" b="b"/>
            <a:pathLst>
              <a:path w="172084" h="172085">
                <a:moveTo>
                  <a:pt x="0" y="171576"/>
                </a:moveTo>
                <a:lnTo>
                  <a:pt x="171576" y="171576"/>
                </a:lnTo>
                <a:lnTo>
                  <a:pt x="171576" y="0"/>
                </a:lnTo>
                <a:lnTo>
                  <a:pt x="0" y="0"/>
                </a:lnTo>
                <a:lnTo>
                  <a:pt x="0" y="171576"/>
                </a:lnTo>
                <a:close/>
              </a:path>
            </a:pathLst>
          </a:custGeom>
          <a:ln w="6731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6" name="bk object 256"/>
          <p:cNvSpPr/>
          <p:nvPr/>
        </p:nvSpPr>
        <p:spPr>
          <a:xfrm>
            <a:off x="2742945" y="535305"/>
            <a:ext cx="3849370" cy="408305"/>
          </a:xfrm>
          <a:custGeom>
            <a:avLst/>
            <a:gdLst/>
            <a:ahLst/>
            <a:cxnLst/>
            <a:rect l="l" t="t" r="r" b="b"/>
            <a:pathLst>
              <a:path w="3849370" h="408305">
                <a:moveTo>
                  <a:pt x="3848861" y="408304"/>
                </a:moveTo>
                <a:lnTo>
                  <a:pt x="3847464" y="407924"/>
                </a:lnTo>
                <a:lnTo>
                  <a:pt x="3838067" y="405384"/>
                </a:lnTo>
                <a:lnTo>
                  <a:pt x="3815842" y="399542"/>
                </a:lnTo>
                <a:lnTo>
                  <a:pt x="3779265" y="389890"/>
                </a:lnTo>
                <a:lnTo>
                  <a:pt x="3730117" y="376809"/>
                </a:lnTo>
                <a:lnTo>
                  <a:pt x="3672840" y="361696"/>
                </a:lnTo>
                <a:lnTo>
                  <a:pt x="3612388" y="345694"/>
                </a:lnTo>
                <a:lnTo>
                  <a:pt x="3553205" y="329946"/>
                </a:lnTo>
                <a:lnTo>
                  <a:pt x="3496691" y="315087"/>
                </a:lnTo>
                <a:lnTo>
                  <a:pt x="3443097" y="301117"/>
                </a:lnTo>
                <a:lnTo>
                  <a:pt x="3392043" y="288163"/>
                </a:lnTo>
                <a:lnTo>
                  <a:pt x="3343148" y="275844"/>
                </a:lnTo>
                <a:lnTo>
                  <a:pt x="3295650" y="264287"/>
                </a:lnTo>
                <a:lnTo>
                  <a:pt x="3248533" y="253111"/>
                </a:lnTo>
                <a:lnTo>
                  <a:pt x="3173984" y="236093"/>
                </a:lnTo>
                <a:lnTo>
                  <a:pt x="3127248" y="225805"/>
                </a:lnTo>
                <a:lnTo>
                  <a:pt x="3081528" y="216026"/>
                </a:lnTo>
                <a:lnTo>
                  <a:pt x="3037205" y="206883"/>
                </a:lnTo>
                <a:lnTo>
                  <a:pt x="2994787" y="198247"/>
                </a:lnTo>
                <a:lnTo>
                  <a:pt x="2954274" y="190119"/>
                </a:lnTo>
                <a:lnTo>
                  <a:pt x="2915158" y="182499"/>
                </a:lnTo>
                <a:lnTo>
                  <a:pt x="2876423" y="175005"/>
                </a:lnTo>
                <a:lnTo>
                  <a:pt x="2836799" y="167259"/>
                </a:lnTo>
                <a:lnTo>
                  <a:pt x="2795397" y="159512"/>
                </a:lnTo>
                <a:lnTo>
                  <a:pt x="2751963" y="151511"/>
                </a:lnTo>
                <a:lnTo>
                  <a:pt x="2706751" y="143383"/>
                </a:lnTo>
                <a:lnTo>
                  <a:pt x="2660142" y="135254"/>
                </a:lnTo>
                <a:lnTo>
                  <a:pt x="2612644" y="127380"/>
                </a:lnTo>
                <a:lnTo>
                  <a:pt x="2537206" y="115316"/>
                </a:lnTo>
                <a:lnTo>
                  <a:pt x="2489962" y="108203"/>
                </a:lnTo>
                <a:lnTo>
                  <a:pt x="2443607" y="101473"/>
                </a:lnTo>
                <a:lnTo>
                  <a:pt x="2398776" y="95123"/>
                </a:lnTo>
                <a:lnTo>
                  <a:pt x="2355850" y="89408"/>
                </a:lnTo>
                <a:lnTo>
                  <a:pt x="2314956" y="84074"/>
                </a:lnTo>
                <a:lnTo>
                  <a:pt x="2275332" y="78994"/>
                </a:lnTo>
                <a:lnTo>
                  <a:pt x="2236216" y="74041"/>
                </a:lnTo>
                <a:lnTo>
                  <a:pt x="2196211" y="69088"/>
                </a:lnTo>
                <a:lnTo>
                  <a:pt x="2154301" y="64008"/>
                </a:lnTo>
                <a:lnTo>
                  <a:pt x="2110486" y="58927"/>
                </a:lnTo>
                <a:lnTo>
                  <a:pt x="2064766" y="53848"/>
                </a:lnTo>
                <a:lnTo>
                  <a:pt x="2017776" y="48895"/>
                </a:lnTo>
                <a:lnTo>
                  <a:pt x="1969896" y="44069"/>
                </a:lnTo>
                <a:lnTo>
                  <a:pt x="1893824" y="37084"/>
                </a:lnTo>
                <a:lnTo>
                  <a:pt x="1846199" y="33147"/>
                </a:lnTo>
                <a:lnTo>
                  <a:pt x="1799590" y="29464"/>
                </a:lnTo>
                <a:lnTo>
                  <a:pt x="1754378" y="26162"/>
                </a:lnTo>
                <a:lnTo>
                  <a:pt x="1711198" y="23241"/>
                </a:lnTo>
                <a:lnTo>
                  <a:pt x="1669923" y="20574"/>
                </a:lnTo>
                <a:lnTo>
                  <a:pt x="1630171" y="18288"/>
                </a:lnTo>
                <a:lnTo>
                  <a:pt x="1590802" y="15875"/>
                </a:lnTo>
                <a:lnTo>
                  <a:pt x="1550543" y="13589"/>
                </a:lnTo>
                <a:lnTo>
                  <a:pt x="1508379" y="11302"/>
                </a:lnTo>
                <a:lnTo>
                  <a:pt x="1464309" y="9144"/>
                </a:lnTo>
                <a:lnTo>
                  <a:pt x="1418463" y="7112"/>
                </a:lnTo>
                <a:lnTo>
                  <a:pt x="1371092" y="5206"/>
                </a:lnTo>
                <a:lnTo>
                  <a:pt x="1323086" y="3683"/>
                </a:lnTo>
                <a:lnTo>
                  <a:pt x="1246758" y="1777"/>
                </a:lnTo>
                <a:lnTo>
                  <a:pt x="1198880" y="889"/>
                </a:lnTo>
                <a:lnTo>
                  <a:pt x="1152144" y="380"/>
                </a:lnTo>
                <a:lnTo>
                  <a:pt x="1106805" y="126"/>
                </a:lnTo>
                <a:lnTo>
                  <a:pt x="1063498" y="0"/>
                </a:lnTo>
                <a:lnTo>
                  <a:pt x="1022223" y="126"/>
                </a:lnTo>
                <a:lnTo>
                  <a:pt x="982344" y="380"/>
                </a:lnTo>
                <a:lnTo>
                  <a:pt x="942975" y="635"/>
                </a:lnTo>
                <a:lnTo>
                  <a:pt x="902589" y="1016"/>
                </a:lnTo>
                <a:lnTo>
                  <a:pt x="860425" y="1524"/>
                </a:lnTo>
                <a:lnTo>
                  <a:pt x="816229" y="2286"/>
                </a:lnTo>
                <a:lnTo>
                  <a:pt x="770255" y="3301"/>
                </a:lnTo>
                <a:lnTo>
                  <a:pt x="723011" y="4699"/>
                </a:lnTo>
                <a:lnTo>
                  <a:pt x="675005" y="6223"/>
                </a:lnTo>
                <a:lnTo>
                  <a:pt x="598678" y="9398"/>
                </a:lnTo>
                <a:lnTo>
                  <a:pt x="550164" y="11811"/>
                </a:lnTo>
                <a:lnTo>
                  <a:pt x="500761" y="14604"/>
                </a:lnTo>
                <a:lnTo>
                  <a:pt x="449580" y="17779"/>
                </a:lnTo>
                <a:lnTo>
                  <a:pt x="395986" y="21336"/>
                </a:lnTo>
                <a:lnTo>
                  <a:pt x="339471" y="25400"/>
                </a:lnTo>
                <a:lnTo>
                  <a:pt x="280035" y="29718"/>
                </a:lnTo>
                <a:lnTo>
                  <a:pt x="218059" y="34290"/>
                </a:lnTo>
                <a:lnTo>
                  <a:pt x="156464" y="38735"/>
                </a:lnTo>
                <a:lnTo>
                  <a:pt x="100203" y="42925"/>
                </a:lnTo>
                <a:lnTo>
                  <a:pt x="54356" y="46227"/>
                </a:lnTo>
                <a:lnTo>
                  <a:pt x="22733" y="48641"/>
                </a:lnTo>
                <a:lnTo>
                  <a:pt x="5842" y="49784"/>
                </a:lnTo>
                <a:lnTo>
                  <a:pt x="381" y="50292"/>
                </a:lnTo>
                <a:lnTo>
                  <a:pt x="0" y="502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7" name="bk object 257"/>
          <p:cNvSpPr/>
          <p:nvPr/>
        </p:nvSpPr>
        <p:spPr>
          <a:xfrm>
            <a:off x="3100958" y="773176"/>
            <a:ext cx="3491229" cy="170815"/>
          </a:xfrm>
          <a:custGeom>
            <a:avLst/>
            <a:gdLst/>
            <a:ahLst/>
            <a:cxnLst/>
            <a:rect l="l" t="t" r="r" b="b"/>
            <a:pathLst>
              <a:path w="3491229" h="170815">
                <a:moveTo>
                  <a:pt x="3490849" y="170433"/>
                </a:moveTo>
                <a:lnTo>
                  <a:pt x="3489325" y="170179"/>
                </a:lnTo>
                <a:lnTo>
                  <a:pt x="3479419" y="168528"/>
                </a:lnTo>
                <a:lnTo>
                  <a:pt x="3456051" y="164592"/>
                </a:lnTo>
                <a:lnTo>
                  <a:pt x="3418078" y="158242"/>
                </a:lnTo>
                <a:lnTo>
                  <a:pt x="3368167" y="149859"/>
                </a:lnTo>
                <a:lnTo>
                  <a:pt x="3311271" y="140334"/>
                </a:lnTo>
                <a:lnTo>
                  <a:pt x="3252724" y="130555"/>
                </a:lnTo>
                <a:lnTo>
                  <a:pt x="3196336" y="121030"/>
                </a:lnTo>
                <a:lnTo>
                  <a:pt x="3142869" y="112268"/>
                </a:lnTo>
                <a:lnTo>
                  <a:pt x="3092196" y="104013"/>
                </a:lnTo>
                <a:lnTo>
                  <a:pt x="3043936" y="96520"/>
                </a:lnTo>
                <a:lnTo>
                  <a:pt x="2997581" y="89534"/>
                </a:lnTo>
                <a:lnTo>
                  <a:pt x="2951861" y="83057"/>
                </a:lnTo>
                <a:lnTo>
                  <a:pt x="2912872" y="77724"/>
                </a:lnTo>
                <a:lnTo>
                  <a:pt x="2867406" y="71754"/>
                </a:lnTo>
                <a:lnTo>
                  <a:pt x="2822321" y="66167"/>
                </a:lnTo>
                <a:lnTo>
                  <a:pt x="2778252" y="60959"/>
                </a:lnTo>
                <a:lnTo>
                  <a:pt x="2735834" y="56260"/>
                </a:lnTo>
                <a:lnTo>
                  <a:pt x="2695448" y="51943"/>
                </a:lnTo>
                <a:lnTo>
                  <a:pt x="2656840" y="48005"/>
                </a:lnTo>
                <a:lnTo>
                  <a:pt x="2581910" y="40513"/>
                </a:lnTo>
                <a:lnTo>
                  <a:pt x="2543048" y="36702"/>
                </a:lnTo>
                <a:lnTo>
                  <a:pt x="2502154" y="32893"/>
                </a:lnTo>
                <a:lnTo>
                  <a:pt x="2459355" y="29209"/>
                </a:lnTo>
                <a:lnTo>
                  <a:pt x="2415032" y="25653"/>
                </a:lnTo>
                <a:lnTo>
                  <a:pt x="2369693" y="22225"/>
                </a:lnTo>
                <a:lnTo>
                  <a:pt x="2330450" y="19430"/>
                </a:lnTo>
                <a:lnTo>
                  <a:pt x="2284730" y="16637"/>
                </a:lnTo>
                <a:lnTo>
                  <a:pt x="2239391" y="13970"/>
                </a:lnTo>
                <a:lnTo>
                  <a:pt x="2195068" y="11683"/>
                </a:lnTo>
                <a:lnTo>
                  <a:pt x="2152523" y="9778"/>
                </a:lnTo>
                <a:lnTo>
                  <a:pt x="2111756" y="8127"/>
                </a:lnTo>
                <a:lnTo>
                  <a:pt x="2073020" y="6730"/>
                </a:lnTo>
                <a:lnTo>
                  <a:pt x="1997710" y="4318"/>
                </a:lnTo>
                <a:lnTo>
                  <a:pt x="1958720" y="3175"/>
                </a:lnTo>
                <a:lnTo>
                  <a:pt x="1917700" y="2031"/>
                </a:lnTo>
                <a:lnTo>
                  <a:pt x="1874774" y="1143"/>
                </a:lnTo>
                <a:lnTo>
                  <a:pt x="1830324" y="507"/>
                </a:lnTo>
                <a:lnTo>
                  <a:pt x="1784858" y="126"/>
                </a:lnTo>
                <a:lnTo>
                  <a:pt x="1745488" y="0"/>
                </a:lnTo>
                <a:lnTo>
                  <a:pt x="1699641" y="126"/>
                </a:lnTo>
                <a:lnTo>
                  <a:pt x="1654175" y="634"/>
                </a:lnTo>
                <a:lnTo>
                  <a:pt x="1609852" y="1270"/>
                </a:lnTo>
                <a:lnTo>
                  <a:pt x="1567180" y="2158"/>
                </a:lnTo>
                <a:lnTo>
                  <a:pt x="1526540" y="3301"/>
                </a:lnTo>
                <a:lnTo>
                  <a:pt x="1487805" y="4445"/>
                </a:lnTo>
                <a:lnTo>
                  <a:pt x="1450213" y="5715"/>
                </a:lnTo>
                <a:lnTo>
                  <a:pt x="1412494" y="6984"/>
                </a:lnTo>
                <a:lnTo>
                  <a:pt x="1373505" y="8381"/>
                </a:lnTo>
                <a:lnTo>
                  <a:pt x="1332483" y="10032"/>
                </a:lnTo>
                <a:lnTo>
                  <a:pt x="1289558" y="12065"/>
                </a:lnTo>
                <a:lnTo>
                  <a:pt x="1245108" y="14350"/>
                </a:lnTo>
                <a:lnTo>
                  <a:pt x="1199769" y="17018"/>
                </a:lnTo>
                <a:lnTo>
                  <a:pt x="1160526" y="19430"/>
                </a:lnTo>
                <a:lnTo>
                  <a:pt x="1114806" y="22732"/>
                </a:lnTo>
                <a:lnTo>
                  <a:pt x="1069467" y="26162"/>
                </a:lnTo>
                <a:lnTo>
                  <a:pt x="1025270" y="29718"/>
                </a:lnTo>
                <a:lnTo>
                  <a:pt x="982853" y="33527"/>
                </a:lnTo>
                <a:lnTo>
                  <a:pt x="942340" y="37210"/>
                </a:lnTo>
                <a:lnTo>
                  <a:pt x="903605" y="41021"/>
                </a:lnTo>
                <a:lnTo>
                  <a:pt x="828675" y="48514"/>
                </a:lnTo>
                <a:lnTo>
                  <a:pt x="789940" y="52577"/>
                </a:lnTo>
                <a:lnTo>
                  <a:pt x="749173" y="56896"/>
                </a:lnTo>
                <a:lnTo>
                  <a:pt x="706501" y="61722"/>
                </a:lnTo>
                <a:lnTo>
                  <a:pt x="662305" y="66928"/>
                </a:lnTo>
                <a:lnTo>
                  <a:pt x="617093" y="72644"/>
                </a:lnTo>
                <a:lnTo>
                  <a:pt x="578104" y="77724"/>
                </a:lnTo>
                <a:lnTo>
                  <a:pt x="532638" y="83947"/>
                </a:lnTo>
                <a:lnTo>
                  <a:pt x="486918" y="90550"/>
                </a:lnTo>
                <a:lnTo>
                  <a:pt x="440308" y="97535"/>
                </a:lnTo>
                <a:lnTo>
                  <a:pt x="391794" y="105155"/>
                </a:lnTo>
                <a:lnTo>
                  <a:pt x="340741" y="113410"/>
                </a:lnTo>
                <a:lnTo>
                  <a:pt x="286766" y="122300"/>
                </a:lnTo>
                <a:lnTo>
                  <a:pt x="229996" y="131825"/>
                </a:lnTo>
                <a:lnTo>
                  <a:pt x="171450" y="141731"/>
                </a:lnTo>
                <a:lnTo>
                  <a:pt x="115189" y="151129"/>
                </a:lnTo>
                <a:lnTo>
                  <a:pt x="66675" y="159257"/>
                </a:lnTo>
                <a:lnTo>
                  <a:pt x="30734" y="165226"/>
                </a:lnTo>
                <a:lnTo>
                  <a:pt x="9398" y="168909"/>
                </a:lnTo>
                <a:lnTo>
                  <a:pt x="1016" y="170306"/>
                </a:lnTo>
                <a:lnTo>
                  <a:pt x="0" y="17043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8" name="bk object 258"/>
          <p:cNvSpPr/>
          <p:nvPr/>
        </p:nvSpPr>
        <p:spPr>
          <a:xfrm>
            <a:off x="3459098" y="918463"/>
            <a:ext cx="3133090" cy="383540"/>
          </a:xfrm>
          <a:custGeom>
            <a:avLst/>
            <a:gdLst/>
            <a:ahLst/>
            <a:cxnLst/>
            <a:rect l="l" t="t" r="r" b="b"/>
            <a:pathLst>
              <a:path w="3133090" h="383540">
                <a:moveTo>
                  <a:pt x="3132708" y="25145"/>
                </a:moveTo>
                <a:lnTo>
                  <a:pt x="3131057" y="25018"/>
                </a:lnTo>
                <a:lnTo>
                  <a:pt x="3120644" y="24510"/>
                </a:lnTo>
                <a:lnTo>
                  <a:pt x="3096259" y="23240"/>
                </a:lnTo>
                <a:lnTo>
                  <a:pt x="3057398" y="21208"/>
                </a:lnTo>
                <a:lnTo>
                  <a:pt x="3007360" y="18541"/>
                </a:lnTo>
                <a:lnTo>
                  <a:pt x="2951606" y="15620"/>
                </a:lnTo>
                <a:lnTo>
                  <a:pt x="2895854" y="12700"/>
                </a:lnTo>
                <a:lnTo>
                  <a:pt x="2842641" y="10032"/>
                </a:lnTo>
                <a:lnTo>
                  <a:pt x="2792349" y="7619"/>
                </a:lnTo>
                <a:lnTo>
                  <a:pt x="2744851" y="5460"/>
                </a:lnTo>
                <a:lnTo>
                  <a:pt x="2699639" y="3809"/>
                </a:lnTo>
                <a:lnTo>
                  <a:pt x="2655570" y="2412"/>
                </a:lnTo>
                <a:lnTo>
                  <a:pt x="2612009" y="1396"/>
                </a:lnTo>
                <a:lnTo>
                  <a:pt x="2604516" y="1269"/>
                </a:lnTo>
                <a:lnTo>
                  <a:pt x="2560954" y="507"/>
                </a:lnTo>
                <a:lnTo>
                  <a:pt x="2517775" y="126"/>
                </a:lnTo>
                <a:lnTo>
                  <a:pt x="2475865" y="0"/>
                </a:lnTo>
                <a:lnTo>
                  <a:pt x="2435605" y="126"/>
                </a:lnTo>
                <a:lnTo>
                  <a:pt x="2397379" y="507"/>
                </a:lnTo>
                <a:lnTo>
                  <a:pt x="2360929" y="888"/>
                </a:lnTo>
                <a:lnTo>
                  <a:pt x="2325370" y="1396"/>
                </a:lnTo>
                <a:lnTo>
                  <a:pt x="2289175" y="2031"/>
                </a:lnTo>
                <a:lnTo>
                  <a:pt x="2251202" y="2666"/>
                </a:lnTo>
                <a:lnTo>
                  <a:pt x="2211324" y="3682"/>
                </a:lnTo>
                <a:lnTo>
                  <a:pt x="2169667" y="4952"/>
                </a:lnTo>
                <a:lnTo>
                  <a:pt x="2126741" y="6476"/>
                </a:lnTo>
                <a:lnTo>
                  <a:pt x="2083308" y="8381"/>
                </a:lnTo>
                <a:lnTo>
                  <a:pt x="2075814" y="8635"/>
                </a:lnTo>
                <a:lnTo>
                  <a:pt x="2032380" y="10921"/>
                </a:lnTo>
                <a:lnTo>
                  <a:pt x="1989327" y="13334"/>
                </a:lnTo>
                <a:lnTo>
                  <a:pt x="1947417" y="16001"/>
                </a:lnTo>
                <a:lnTo>
                  <a:pt x="1907286" y="18795"/>
                </a:lnTo>
                <a:lnTo>
                  <a:pt x="1869186" y="21716"/>
                </a:lnTo>
                <a:lnTo>
                  <a:pt x="1797303" y="27431"/>
                </a:lnTo>
                <a:lnTo>
                  <a:pt x="1761236" y="30352"/>
                </a:lnTo>
                <a:lnTo>
                  <a:pt x="1683765" y="37210"/>
                </a:lnTo>
                <a:lnTo>
                  <a:pt x="1642237" y="41275"/>
                </a:lnTo>
                <a:lnTo>
                  <a:pt x="1599564" y="45592"/>
                </a:lnTo>
                <a:lnTo>
                  <a:pt x="1556258" y="50418"/>
                </a:lnTo>
                <a:lnTo>
                  <a:pt x="1548891" y="51180"/>
                </a:lnTo>
                <a:lnTo>
                  <a:pt x="1505585" y="56387"/>
                </a:lnTo>
                <a:lnTo>
                  <a:pt x="1462786" y="61594"/>
                </a:lnTo>
                <a:lnTo>
                  <a:pt x="1421256" y="67055"/>
                </a:lnTo>
                <a:lnTo>
                  <a:pt x="1381378" y="72516"/>
                </a:lnTo>
                <a:lnTo>
                  <a:pt x="1343533" y="77977"/>
                </a:lnTo>
                <a:lnTo>
                  <a:pt x="1272286" y="88391"/>
                </a:lnTo>
                <a:lnTo>
                  <a:pt x="1198879" y="99567"/>
                </a:lnTo>
                <a:lnTo>
                  <a:pt x="1159510" y="105790"/>
                </a:lnTo>
                <a:lnTo>
                  <a:pt x="1118362" y="112521"/>
                </a:lnTo>
                <a:lnTo>
                  <a:pt x="1076071" y="119760"/>
                </a:lnTo>
                <a:lnTo>
                  <a:pt x="1033145" y="127380"/>
                </a:lnTo>
                <a:lnTo>
                  <a:pt x="1025905" y="128650"/>
                </a:lnTo>
                <a:lnTo>
                  <a:pt x="983106" y="136651"/>
                </a:lnTo>
                <a:lnTo>
                  <a:pt x="940688" y="144779"/>
                </a:lnTo>
                <a:lnTo>
                  <a:pt x="899667" y="153034"/>
                </a:lnTo>
                <a:lnTo>
                  <a:pt x="860171" y="161035"/>
                </a:lnTo>
                <a:lnTo>
                  <a:pt x="822833" y="168909"/>
                </a:lnTo>
                <a:lnTo>
                  <a:pt x="787146" y="176656"/>
                </a:lnTo>
                <a:lnTo>
                  <a:pt x="752348" y="184149"/>
                </a:lnTo>
                <a:lnTo>
                  <a:pt x="679958" y="200151"/>
                </a:lnTo>
                <a:lnTo>
                  <a:pt x="640968" y="208914"/>
                </a:lnTo>
                <a:lnTo>
                  <a:pt x="600455" y="218439"/>
                </a:lnTo>
                <a:lnTo>
                  <a:pt x="558673" y="228472"/>
                </a:lnTo>
                <a:lnTo>
                  <a:pt x="516381" y="238886"/>
                </a:lnTo>
                <a:lnTo>
                  <a:pt x="466978" y="251459"/>
                </a:lnTo>
                <a:lnTo>
                  <a:pt x="424434" y="262635"/>
                </a:lnTo>
                <a:lnTo>
                  <a:pt x="381000" y="274446"/>
                </a:lnTo>
                <a:lnTo>
                  <a:pt x="335661" y="287019"/>
                </a:lnTo>
                <a:lnTo>
                  <a:pt x="287781" y="300481"/>
                </a:lnTo>
                <a:lnTo>
                  <a:pt x="236981" y="315086"/>
                </a:lnTo>
                <a:lnTo>
                  <a:pt x="183641" y="330326"/>
                </a:lnTo>
                <a:lnTo>
                  <a:pt x="129666" y="345947"/>
                </a:lnTo>
                <a:lnTo>
                  <a:pt x="80137" y="360171"/>
                </a:lnTo>
                <a:lnTo>
                  <a:pt x="40512" y="371474"/>
                </a:lnTo>
                <a:lnTo>
                  <a:pt x="14604" y="378967"/>
                </a:lnTo>
                <a:lnTo>
                  <a:pt x="2539" y="382396"/>
                </a:lnTo>
                <a:lnTo>
                  <a:pt x="0" y="38315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9" name="bk object 259"/>
          <p:cNvSpPr/>
          <p:nvPr/>
        </p:nvSpPr>
        <p:spPr>
          <a:xfrm>
            <a:off x="3817111" y="943610"/>
            <a:ext cx="2774950" cy="716280"/>
          </a:xfrm>
          <a:custGeom>
            <a:avLst/>
            <a:gdLst/>
            <a:ahLst/>
            <a:cxnLst/>
            <a:rect l="l" t="t" r="r" b="b"/>
            <a:pathLst>
              <a:path w="2774950" h="716280">
                <a:moveTo>
                  <a:pt x="2774695" y="0"/>
                </a:moveTo>
                <a:lnTo>
                  <a:pt x="2773044" y="126"/>
                </a:lnTo>
                <a:lnTo>
                  <a:pt x="2762249" y="1016"/>
                </a:lnTo>
                <a:lnTo>
                  <a:pt x="2737358" y="3175"/>
                </a:lnTo>
                <a:lnTo>
                  <a:pt x="2698241" y="6604"/>
                </a:lnTo>
                <a:lnTo>
                  <a:pt x="2648966" y="10922"/>
                </a:lnTo>
                <a:lnTo>
                  <a:pt x="2595499" y="15494"/>
                </a:lnTo>
                <a:lnTo>
                  <a:pt x="2543048" y="20066"/>
                </a:lnTo>
                <a:lnTo>
                  <a:pt x="2493517" y="24511"/>
                </a:lnTo>
                <a:lnTo>
                  <a:pt x="2446909" y="28829"/>
                </a:lnTo>
                <a:lnTo>
                  <a:pt x="2402966" y="33020"/>
                </a:lnTo>
                <a:lnTo>
                  <a:pt x="2360676" y="37465"/>
                </a:lnTo>
                <a:lnTo>
                  <a:pt x="2319274" y="42164"/>
                </a:lnTo>
                <a:lnTo>
                  <a:pt x="2255012" y="50038"/>
                </a:lnTo>
                <a:lnTo>
                  <a:pt x="2214372" y="55245"/>
                </a:lnTo>
                <a:lnTo>
                  <a:pt x="2174875" y="60706"/>
                </a:lnTo>
                <a:lnTo>
                  <a:pt x="2101596" y="71500"/>
                </a:lnTo>
                <a:lnTo>
                  <a:pt x="2067560" y="76708"/>
                </a:lnTo>
                <a:lnTo>
                  <a:pt x="2034032" y="81788"/>
                </a:lnTo>
                <a:lnTo>
                  <a:pt x="1962912" y="93091"/>
                </a:lnTo>
                <a:lnTo>
                  <a:pt x="1924558" y="99568"/>
                </a:lnTo>
                <a:lnTo>
                  <a:pt x="1884679" y="106425"/>
                </a:lnTo>
                <a:lnTo>
                  <a:pt x="1844039" y="113792"/>
                </a:lnTo>
                <a:lnTo>
                  <a:pt x="1780539" y="125857"/>
                </a:lnTo>
                <a:lnTo>
                  <a:pt x="1740408" y="133858"/>
                </a:lnTo>
                <a:lnTo>
                  <a:pt x="1701418" y="141859"/>
                </a:lnTo>
                <a:lnTo>
                  <a:pt x="1628902" y="157480"/>
                </a:lnTo>
                <a:lnTo>
                  <a:pt x="1595374" y="164973"/>
                </a:lnTo>
                <a:lnTo>
                  <a:pt x="1562100" y="172339"/>
                </a:lnTo>
                <a:lnTo>
                  <a:pt x="1491996" y="188341"/>
                </a:lnTo>
                <a:lnTo>
                  <a:pt x="1454150" y="197231"/>
                </a:lnTo>
                <a:lnTo>
                  <a:pt x="1414907" y="206883"/>
                </a:lnTo>
                <a:lnTo>
                  <a:pt x="1374775" y="216916"/>
                </a:lnTo>
                <a:lnTo>
                  <a:pt x="1312164" y="233172"/>
                </a:lnTo>
                <a:lnTo>
                  <a:pt x="1272666" y="243713"/>
                </a:lnTo>
                <a:lnTo>
                  <a:pt x="1234313" y="254381"/>
                </a:lnTo>
                <a:lnTo>
                  <a:pt x="1197610" y="264668"/>
                </a:lnTo>
                <a:lnTo>
                  <a:pt x="1129918" y="284353"/>
                </a:lnTo>
                <a:lnTo>
                  <a:pt x="1097407" y="294005"/>
                </a:lnTo>
                <a:lnTo>
                  <a:pt x="1063752" y="303911"/>
                </a:lnTo>
                <a:lnTo>
                  <a:pt x="991235" y="326009"/>
                </a:lnTo>
                <a:lnTo>
                  <a:pt x="952626" y="338201"/>
                </a:lnTo>
                <a:lnTo>
                  <a:pt x="913384" y="350901"/>
                </a:lnTo>
                <a:lnTo>
                  <a:pt x="852042" y="371221"/>
                </a:lnTo>
                <a:lnTo>
                  <a:pt x="813180" y="384429"/>
                </a:lnTo>
                <a:lnTo>
                  <a:pt x="775588" y="397637"/>
                </a:lnTo>
                <a:lnTo>
                  <a:pt x="705865" y="422656"/>
                </a:lnTo>
                <a:lnTo>
                  <a:pt x="641730" y="446151"/>
                </a:lnTo>
                <a:lnTo>
                  <a:pt x="574293" y="471297"/>
                </a:lnTo>
                <a:lnTo>
                  <a:pt x="537972" y="485267"/>
                </a:lnTo>
                <a:lnTo>
                  <a:pt x="500252" y="499872"/>
                </a:lnTo>
                <a:lnTo>
                  <a:pt x="461899" y="515112"/>
                </a:lnTo>
                <a:lnTo>
                  <a:pt x="401954" y="539623"/>
                </a:lnTo>
                <a:lnTo>
                  <a:pt x="363220" y="555752"/>
                </a:lnTo>
                <a:lnTo>
                  <a:pt x="323596" y="572770"/>
                </a:lnTo>
                <a:lnTo>
                  <a:pt x="282066" y="590804"/>
                </a:lnTo>
                <a:lnTo>
                  <a:pt x="238125" y="610108"/>
                </a:lnTo>
                <a:lnTo>
                  <a:pt x="191388" y="630809"/>
                </a:lnTo>
                <a:lnTo>
                  <a:pt x="142493" y="652653"/>
                </a:lnTo>
                <a:lnTo>
                  <a:pt x="94487" y="673989"/>
                </a:lnTo>
                <a:lnTo>
                  <a:pt x="52832" y="692531"/>
                </a:lnTo>
                <a:lnTo>
                  <a:pt x="22478" y="705993"/>
                </a:lnTo>
                <a:lnTo>
                  <a:pt x="5714" y="713486"/>
                </a:lnTo>
                <a:lnTo>
                  <a:pt x="253" y="715899"/>
                </a:lnTo>
                <a:lnTo>
                  <a:pt x="0" y="7160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0" name="bk object 260"/>
          <p:cNvSpPr/>
          <p:nvPr/>
        </p:nvSpPr>
        <p:spPr>
          <a:xfrm>
            <a:off x="4175125" y="943610"/>
            <a:ext cx="2416810" cy="1074420"/>
          </a:xfrm>
          <a:custGeom>
            <a:avLst/>
            <a:gdLst/>
            <a:ahLst/>
            <a:cxnLst/>
            <a:rect l="l" t="t" r="r" b="b"/>
            <a:pathLst>
              <a:path w="2416809" h="1074420">
                <a:moveTo>
                  <a:pt x="2416682" y="0"/>
                </a:moveTo>
                <a:lnTo>
                  <a:pt x="2415031" y="381"/>
                </a:lnTo>
                <a:lnTo>
                  <a:pt x="2404109" y="3175"/>
                </a:lnTo>
                <a:lnTo>
                  <a:pt x="2379472" y="9525"/>
                </a:lnTo>
                <a:lnTo>
                  <a:pt x="2341372" y="19431"/>
                </a:lnTo>
                <a:lnTo>
                  <a:pt x="2294128" y="31496"/>
                </a:lnTo>
                <a:lnTo>
                  <a:pt x="2244216" y="44450"/>
                </a:lnTo>
                <a:lnTo>
                  <a:pt x="2195957" y="56896"/>
                </a:lnTo>
                <a:lnTo>
                  <a:pt x="2150491" y="68707"/>
                </a:lnTo>
                <a:lnTo>
                  <a:pt x="2107946" y="80010"/>
                </a:lnTo>
                <a:lnTo>
                  <a:pt x="2067687" y="90932"/>
                </a:lnTo>
                <a:lnTo>
                  <a:pt x="2028825" y="101854"/>
                </a:lnTo>
                <a:lnTo>
                  <a:pt x="1990471" y="112903"/>
                </a:lnTo>
                <a:lnTo>
                  <a:pt x="1988058" y="113665"/>
                </a:lnTo>
                <a:lnTo>
                  <a:pt x="1949703" y="125095"/>
                </a:lnTo>
                <a:lnTo>
                  <a:pt x="1912112" y="136525"/>
                </a:lnTo>
                <a:lnTo>
                  <a:pt x="1841246" y="158877"/>
                </a:lnTo>
                <a:lnTo>
                  <a:pt x="1777364" y="179832"/>
                </a:lnTo>
                <a:lnTo>
                  <a:pt x="1713864" y="200914"/>
                </a:lnTo>
                <a:lnTo>
                  <a:pt x="1643761" y="225044"/>
                </a:lnTo>
                <a:lnTo>
                  <a:pt x="1606677" y="238125"/>
                </a:lnTo>
                <a:lnTo>
                  <a:pt x="1569212" y="251714"/>
                </a:lnTo>
                <a:lnTo>
                  <a:pt x="1566926" y="252603"/>
                </a:lnTo>
                <a:lnTo>
                  <a:pt x="1529461" y="266446"/>
                </a:lnTo>
                <a:lnTo>
                  <a:pt x="1492758" y="280416"/>
                </a:lnTo>
                <a:lnTo>
                  <a:pt x="1457198" y="294132"/>
                </a:lnTo>
                <a:lnTo>
                  <a:pt x="1391665" y="320167"/>
                </a:lnTo>
                <a:lnTo>
                  <a:pt x="1361186" y="332486"/>
                </a:lnTo>
                <a:lnTo>
                  <a:pt x="1330705" y="344805"/>
                </a:lnTo>
                <a:lnTo>
                  <a:pt x="1265809" y="371729"/>
                </a:lnTo>
                <a:lnTo>
                  <a:pt x="1194689" y="402082"/>
                </a:lnTo>
                <a:lnTo>
                  <a:pt x="1158239" y="418084"/>
                </a:lnTo>
                <a:lnTo>
                  <a:pt x="1119504" y="435483"/>
                </a:lnTo>
                <a:lnTo>
                  <a:pt x="1083817" y="451739"/>
                </a:lnTo>
                <a:lnTo>
                  <a:pt x="1049274" y="467868"/>
                </a:lnTo>
                <a:lnTo>
                  <a:pt x="985520" y="498221"/>
                </a:lnTo>
                <a:lnTo>
                  <a:pt x="926464" y="526923"/>
                </a:lnTo>
                <a:lnTo>
                  <a:pt x="863346" y="557911"/>
                </a:lnTo>
                <a:lnTo>
                  <a:pt x="794512" y="592963"/>
                </a:lnTo>
                <a:lnTo>
                  <a:pt x="759078" y="611378"/>
                </a:lnTo>
                <a:lnTo>
                  <a:pt x="721740" y="631190"/>
                </a:lnTo>
                <a:lnTo>
                  <a:pt x="687070" y="649986"/>
                </a:lnTo>
                <a:lnTo>
                  <a:pt x="622046" y="685927"/>
                </a:lnTo>
                <a:lnTo>
                  <a:pt x="563626" y="719074"/>
                </a:lnTo>
                <a:lnTo>
                  <a:pt x="535051" y="735330"/>
                </a:lnTo>
                <a:lnTo>
                  <a:pt x="474217" y="770509"/>
                </a:lnTo>
                <a:lnTo>
                  <a:pt x="407797" y="810006"/>
                </a:lnTo>
                <a:lnTo>
                  <a:pt x="373761" y="830707"/>
                </a:lnTo>
                <a:lnTo>
                  <a:pt x="371601" y="832104"/>
                </a:lnTo>
                <a:lnTo>
                  <a:pt x="337692" y="853059"/>
                </a:lnTo>
                <a:lnTo>
                  <a:pt x="303529" y="874649"/>
                </a:lnTo>
                <a:lnTo>
                  <a:pt x="268604" y="897128"/>
                </a:lnTo>
                <a:lnTo>
                  <a:pt x="231775" y="921004"/>
                </a:lnTo>
                <a:lnTo>
                  <a:pt x="192786" y="946658"/>
                </a:lnTo>
                <a:lnTo>
                  <a:pt x="151257" y="973963"/>
                </a:lnTo>
                <a:lnTo>
                  <a:pt x="108203" y="1002538"/>
                </a:lnTo>
                <a:lnTo>
                  <a:pt x="67310" y="1029589"/>
                </a:lnTo>
                <a:lnTo>
                  <a:pt x="33782" y="1051687"/>
                </a:lnTo>
                <a:lnTo>
                  <a:pt x="11811" y="1066292"/>
                </a:lnTo>
                <a:lnTo>
                  <a:pt x="1777" y="1072896"/>
                </a:lnTo>
                <a:lnTo>
                  <a:pt x="0" y="1074039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1" name="bk object 261"/>
          <p:cNvSpPr/>
          <p:nvPr/>
        </p:nvSpPr>
        <p:spPr>
          <a:xfrm>
            <a:off x="4533138" y="943610"/>
            <a:ext cx="2058670" cy="1432560"/>
          </a:xfrm>
          <a:custGeom>
            <a:avLst/>
            <a:gdLst/>
            <a:ahLst/>
            <a:cxnLst/>
            <a:rect l="l" t="t" r="r" b="b"/>
            <a:pathLst>
              <a:path w="2058670" h="1432560">
                <a:moveTo>
                  <a:pt x="2058669" y="0"/>
                </a:moveTo>
                <a:lnTo>
                  <a:pt x="2057018" y="762"/>
                </a:lnTo>
                <a:lnTo>
                  <a:pt x="2046732" y="5715"/>
                </a:lnTo>
                <a:lnTo>
                  <a:pt x="2023364" y="16637"/>
                </a:lnTo>
                <a:lnTo>
                  <a:pt x="1987804" y="33528"/>
                </a:lnTo>
                <a:lnTo>
                  <a:pt x="1944370" y="54101"/>
                </a:lnTo>
                <a:lnTo>
                  <a:pt x="1898903" y="75565"/>
                </a:lnTo>
                <a:lnTo>
                  <a:pt x="1855470" y="96139"/>
                </a:lnTo>
                <a:lnTo>
                  <a:pt x="1814702" y="115570"/>
                </a:lnTo>
                <a:lnTo>
                  <a:pt x="1776729" y="133985"/>
                </a:lnTo>
                <a:lnTo>
                  <a:pt x="1740662" y="151765"/>
                </a:lnTo>
                <a:lnTo>
                  <a:pt x="1705610" y="169291"/>
                </a:lnTo>
                <a:lnTo>
                  <a:pt x="1645285" y="200406"/>
                </a:lnTo>
                <a:lnTo>
                  <a:pt x="1611502" y="218186"/>
                </a:lnTo>
                <a:lnTo>
                  <a:pt x="1548002" y="252603"/>
                </a:lnTo>
                <a:lnTo>
                  <a:pt x="1491107" y="284099"/>
                </a:lnTo>
                <a:lnTo>
                  <a:pt x="1433702" y="316230"/>
                </a:lnTo>
                <a:lnTo>
                  <a:pt x="1370457" y="352679"/>
                </a:lnTo>
                <a:lnTo>
                  <a:pt x="1337310" y="372237"/>
                </a:lnTo>
                <a:lnTo>
                  <a:pt x="1279144" y="407162"/>
                </a:lnTo>
                <a:lnTo>
                  <a:pt x="1246632" y="427228"/>
                </a:lnTo>
                <a:lnTo>
                  <a:pt x="1185672" y="465709"/>
                </a:lnTo>
                <a:lnTo>
                  <a:pt x="1157732" y="483743"/>
                </a:lnTo>
                <a:lnTo>
                  <a:pt x="1130935" y="501015"/>
                </a:lnTo>
                <a:lnTo>
                  <a:pt x="1075816" y="536956"/>
                </a:lnTo>
                <a:lnTo>
                  <a:pt x="1015111" y="577469"/>
                </a:lnTo>
                <a:lnTo>
                  <a:pt x="983234" y="599059"/>
                </a:lnTo>
                <a:lnTo>
                  <a:pt x="927608" y="637921"/>
                </a:lnTo>
                <a:lnTo>
                  <a:pt x="896492" y="660019"/>
                </a:lnTo>
                <a:lnTo>
                  <a:pt x="838200" y="702564"/>
                </a:lnTo>
                <a:lnTo>
                  <a:pt x="785876" y="741299"/>
                </a:lnTo>
                <a:lnTo>
                  <a:pt x="760222" y="760603"/>
                </a:lnTo>
                <a:lnTo>
                  <a:pt x="733298" y="780796"/>
                </a:lnTo>
                <a:lnTo>
                  <a:pt x="675386" y="825246"/>
                </a:lnTo>
                <a:lnTo>
                  <a:pt x="645160" y="848995"/>
                </a:lnTo>
                <a:lnTo>
                  <a:pt x="592201" y="891413"/>
                </a:lnTo>
                <a:lnTo>
                  <a:pt x="562610" y="915670"/>
                </a:lnTo>
                <a:lnTo>
                  <a:pt x="507238" y="961771"/>
                </a:lnTo>
                <a:lnTo>
                  <a:pt x="481964" y="983361"/>
                </a:lnTo>
                <a:lnTo>
                  <a:pt x="457708" y="1004062"/>
                </a:lnTo>
                <a:lnTo>
                  <a:pt x="407797" y="1046861"/>
                </a:lnTo>
                <a:lnTo>
                  <a:pt x="352933" y="1095121"/>
                </a:lnTo>
                <a:lnTo>
                  <a:pt x="324358" y="1120775"/>
                </a:lnTo>
                <a:lnTo>
                  <a:pt x="274320" y="1166622"/>
                </a:lnTo>
                <a:lnTo>
                  <a:pt x="245617" y="1193546"/>
                </a:lnTo>
                <a:lnTo>
                  <a:pt x="216153" y="1221486"/>
                </a:lnTo>
                <a:lnTo>
                  <a:pt x="185165" y="1251331"/>
                </a:lnTo>
                <a:lnTo>
                  <a:pt x="152273" y="1283335"/>
                </a:lnTo>
                <a:lnTo>
                  <a:pt x="117475" y="1317371"/>
                </a:lnTo>
                <a:lnTo>
                  <a:pt x="81534" y="1352550"/>
                </a:lnTo>
                <a:lnTo>
                  <a:pt x="48260" y="1384935"/>
                </a:lnTo>
                <a:lnTo>
                  <a:pt x="22225" y="1410462"/>
                </a:lnTo>
                <a:lnTo>
                  <a:pt x="6476" y="1425829"/>
                </a:lnTo>
                <a:lnTo>
                  <a:pt x="635" y="1431544"/>
                </a:lnTo>
                <a:lnTo>
                  <a:pt x="0" y="143217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2" name="bk object 262"/>
          <p:cNvSpPr/>
          <p:nvPr/>
        </p:nvSpPr>
        <p:spPr>
          <a:xfrm>
            <a:off x="4891151" y="943610"/>
            <a:ext cx="1701164" cy="1790700"/>
          </a:xfrm>
          <a:custGeom>
            <a:avLst/>
            <a:gdLst/>
            <a:ahLst/>
            <a:cxnLst/>
            <a:rect l="l" t="t" r="r" b="b"/>
            <a:pathLst>
              <a:path w="1701165" h="1790700">
                <a:moveTo>
                  <a:pt x="1700656" y="0"/>
                </a:moveTo>
                <a:lnTo>
                  <a:pt x="1699259" y="1143"/>
                </a:lnTo>
                <a:lnTo>
                  <a:pt x="1689989" y="8000"/>
                </a:lnTo>
                <a:lnTo>
                  <a:pt x="1669415" y="23495"/>
                </a:lnTo>
                <a:lnTo>
                  <a:pt x="1637792" y="47244"/>
                </a:lnTo>
                <a:lnTo>
                  <a:pt x="1599564" y="76073"/>
                </a:lnTo>
                <a:lnTo>
                  <a:pt x="1559814" y="106045"/>
                </a:lnTo>
                <a:lnTo>
                  <a:pt x="1521840" y="134620"/>
                </a:lnTo>
                <a:lnTo>
                  <a:pt x="1486281" y="161544"/>
                </a:lnTo>
                <a:lnTo>
                  <a:pt x="1453134" y="186944"/>
                </a:lnTo>
                <a:lnTo>
                  <a:pt x="1421764" y="211328"/>
                </a:lnTo>
                <a:lnTo>
                  <a:pt x="1391285" y="235458"/>
                </a:lnTo>
                <a:lnTo>
                  <a:pt x="1341627" y="275590"/>
                </a:lnTo>
                <a:lnTo>
                  <a:pt x="1284224" y="323215"/>
                </a:lnTo>
                <a:lnTo>
                  <a:pt x="1232662" y="367157"/>
                </a:lnTo>
                <a:lnTo>
                  <a:pt x="1208659" y="387731"/>
                </a:lnTo>
                <a:lnTo>
                  <a:pt x="1159256" y="430530"/>
                </a:lnTo>
                <a:lnTo>
                  <a:pt x="1104900" y="478790"/>
                </a:lnTo>
                <a:lnTo>
                  <a:pt x="1076578" y="504444"/>
                </a:lnTo>
                <a:lnTo>
                  <a:pt x="1029715" y="547751"/>
                </a:lnTo>
                <a:lnTo>
                  <a:pt x="975613" y="599186"/>
                </a:lnTo>
                <a:lnTo>
                  <a:pt x="927100" y="646303"/>
                </a:lnTo>
                <a:lnTo>
                  <a:pt x="881761" y="691007"/>
                </a:lnTo>
                <a:lnTo>
                  <a:pt x="832993" y="739775"/>
                </a:lnTo>
                <a:lnTo>
                  <a:pt x="780414" y="793750"/>
                </a:lnTo>
                <a:lnTo>
                  <a:pt x="736600" y="840105"/>
                </a:lnTo>
                <a:lnTo>
                  <a:pt x="685926" y="894969"/>
                </a:lnTo>
                <a:lnTo>
                  <a:pt x="640714" y="945261"/>
                </a:lnTo>
                <a:lnTo>
                  <a:pt x="619633" y="968883"/>
                </a:lnTo>
                <a:lnTo>
                  <a:pt x="598551" y="992759"/>
                </a:lnTo>
                <a:lnTo>
                  <a:pt x="576326" y="1017905"/>
                </a:lnTo>
                <a:lnTo>
                  <a:pt x="553085" y="1044702"/>
                </a:lnTo>
                <a:lnTo>
                  <a:pt x="504189" y="1102106"/>
                </a:lnTo>
                <a:lnTo>
                  <a:pt x="463423" y="1151255"/>
                </a:lnTo>
                <a:lnTo>
                  <a:pt x="416560" y="1209294"/>
                </a:lnTo>
                <a:lnTo>
                  <a:pt x="374776" y="1262507"/>
                </a:lnTo>
                <a:lnTo>
                  <a:pt x="335788" y="1312799"/>
                </a:lnTo>
                <a:lnTo>
                  <a:pt x="294004" y="1367536"/>
                </a:lnTo>
                <a:lnTo>
                  <a:pt x="248920" y="1428115"/>
                </a:lnTo>
                <a:lnTo>
                  <a:pt x="211582" y="1479931"/>
                </a:lnTo>
                <a:lnTo>
                  <a:pt x="189102" y="1511808"/>
                </a:lnTo>
                <a:lnTo>
                  <a:pt x="166115" y="1544955"/>
                </a:lnTo>
                <a:lnTo>
                  <a:pt x="141986" y="1580134"/>
                </a:lnTo>
                <a:lnTo>
                  <a:pt x="116332" y="1617853"/>
                </a:lnTo>
                <a:lnTo>
                  <a:pt x="89153" y="1658112"/>
                </a:lnTo>
                <a:lnTo>
                  <a:pt x="61340" y="1699387"/>
                </a:lnTo>
                <a:lnTo>
                  <a:pt x="35687" y="1737233"/>
                </a:lnTo>
                <a:lnTo>
                  <a:pt x="16001" y="1766443"/>
                </a:lnTo>
                <a:lnTo>
                  <a:pt x="4445" y="1783588"/>
                </a:lnTo>
                <a:lnTo>
                  <a:pt x="381" y="1789684"/>
                </a:lnTo>
                <a:lnTo>
                  <a:pt x="0" y="179019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3" name="bk object 263"/>
          <p:cNvSpPr/>
          <p:nvPr/>
        </p:nvSpPr>
        <p:spPr>
          <a:xfrm>
            <a:off x="5249164" y="943610"/>
            <a:ext cx="1343025" cy="2148205"/>
          </a:xfrm>
          <a:custGeom>
            <a:avLst/>
            <a:gdLst/>
            <a:ahLst/>
            <a:cxnLst/>
            <a:rect l="l" t="t" r="r" b="b"/>
            <a:pathLst>
              <a:path w="1343025" h="2148205">
                <a:moveTo>
                  <a:pt x="1342643" y="0"/>
                </a:moveTo>
                <a:lnTo>
                  <a:pt x="1341501" y="1397"/>
                </a:lnTo>
                <a:lnTo>
                  <a:pt x="1333881" y="9906"/>
                </a:lnTo>
                <a:lnTo>
                  <a:pt x="1316863" y="29083"/>
                </a:lnTo>
                <a:lnTo>
                  <a:pt x="1290701" y="58674"/>
                </a:lnTo>
                <a:lnTo>
                  <a:pt x="1258824" y="94742"/>
                </a:lnTo>
                <a:lnTo>
                  <a:pt x="1225296" y="132588"/>
                </a:lnTo>
                <a:lnTo>
                  <a:pt x="1193291" y="168783"/>
                </a:lnTo>
                <a:lnTo>
                  <a:pt x="1163193" y="202946"/>
                </a:lnTo>
                <a:lnTo>
                  <a:pt x="1135252" y="235077"/>
                </a:lnTo>
                <a:lnTo>
                  <a:pt x="1108837" y="265811"/>
                </a:lnTo>
                <a:lnTo>
                  <a:pt x="1083437" y="295783"/>
                </a:lnTo>
                <a:lnTo>
                  <a:pt x="1038478" y="350266"/>
                </a:lnTo>
                <a:lnTo>
                  <a:pt x="1014349" y="380111"/>
                </a:lnTo>
                <a:lnTo>
                  <a:pt x="969263" y="437007"/>
                </a:lnTo>
                <a:lnTo>
                  <a:pt x="929132" y="488696"/>
                </a:lnTo>
                <a:lnTo>
                  <a:pt x="909447" y="514223"/>
                </a:lnTo>
                <a:lnTo>
                  <a:pt x="867283" y="569468"/>
                </a:lnTo>
                <a:lnTo>
                  <a:pt x="821944" y="630555"/>
                </a:lnTo>
                <a:lnTo>
                  <a:pt x="780796" y="687832"/>
                </a:lnTo>
                <a:lnTo>
                  <a:pt x="758571" y="719201"/>
                </a:lnTo>
                <a:lnTo>
                  <a:pt x="717423" y="779018"/>
                </a:lnTo>
                <a:lnTo>
                  <a:pt x="680720" y="833247"/>
                </a:lnTo>
                <a:lnTo>
                  <a:pt x="662813" y="859917"/>
                </a:lnTo>
                <a:lnTo>
                  <a:pt x="624459" y="917956"/>
                </a:lnTo>
                <a:lnTo>
                  <a:pt x="583311" y="981964"/>
                </a:lnTo>
                <a:lnTo>
                  <a:pt x="545973" y="1041781"/>
                </a:lnTo>
                <a:lnTo>
                  <a:pt x="525907" y="1074547"/>
                </a:lnTo>
                <a:lnTo>
                  <a:pt x="488823" y="1136904"/>
                </a:lnTo>
                <a:lnTo>
                  <a:pt x="455802" y="1193419"/>
                </a:lnTo>
                <a:lnTo>
                  <a:pt x="422910" y="1250696"/>
                </a:lnTo>
                <a:lnTo>
                  <a:pt x="386969" y="1314450"/>
                </a:lnTo>
                <a:lnTo>
                  <a:pt x="368426" y="1348359"/>
                </a:lnTo>
                <a:lnTo>
                  <a:pt x="335152" y="1410462"/>
                </a:lnTo>
                <a:lnTo>
                  <a:pt x="317373" y="1444625"/>
                </a:lnTo>
                <a:lnTo>
                  <a:pt x="284480" y="1509268"/>
                </a:lnTo>
                <a:lnTo>
                  <a:pt x="269494" y="1539113"/>
                </a:lnTo>
                <a:lnTo>
                  <a:pt x="255397" y="1567815"/>
                </a:lnTo>
                <a:lnTo>
                  <a:pt x="241046" y="1596771"/>
                </a:lnTo>
                <a:lnTo>
                  <a:pt x="226313" y="1627124"/>
                </a:lnTo>
                <a:lnTo>
                  <a:pt x="194690" y="1693164"/>
                </a:lnTo>
                <a:lnTo>
                  <a:pt x="178435" y="1728216"/>
                </a:lnTo>
                <a:lnTo>
                  <a:pt x="149351" y="1792478"/>
                </a:lnTo>
                <a:lnTo>
                  <a:pt x="133476" y="1828673"/>
                </a:lnTo>
                <a:lnTo>
                  <a:pt x="117348" y="1866138"/>
                </a:lnTo>
                <a:lnTo>
                  <a:pt x="100584" y="1905889"/>
                </a:lnTo>
                <a:lnTo>
                  <a:pt x="82803" y="1948307"/>
                </a:lnTo>
                <a:lnTo>
                  <a:pt x="64008" y="1993519"/>
                </a:lnTo>
                <a:lnTo>
                  <a:pt x="44703" y="2040255"/>
                </a:lnTo>
                <a:lnTo>
                  <a:pt x="26797" y="2083689"/>
                </a:lnTo>
                <a:lnTo>
                  <a:pt x="12573" y="2117979"/>
                </a:lnTo>
                <a:lnTo>
                  <a:pt x="3810" y="2139061"/>
                </a:lnTo>
                <a:lnTo>
                  <a:pt x="381" y="2147316"/>
                </a:lnTo>
                <a:lnTo>
                  <a:pt x="0" y="2148205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4" name="bk object 264"/>
          <p:cNvSpPr/>
          <p:nvPr/>
        </p:nvSpPr>
        <p:spPr>
          <a:xfrm>
            <a:off x="5607303" y="943610"/>
            <a:ext cx="984885" cy="2506345"/>
          </a:xfrm>
          <a:custGeom>
            <a:avLst/>
            <a:gdLst/>
            <a:ahLst/>
            <a:cxnLst/>
            <a:rect l="l" t="t" r="r" b="b"/>
            <a:pathLst>
              <a:path w="984884" h="2506345">
                <a:moveTo>
                  <a:pt x="984503" y="0"/>
                </a:moveTo>
                <a:lnTo>
                  <a:pt x="983615" y="1524"/>
                </a:lnTo>
                <a:lnTo>
                  <a:pt x="977900" y="11049"/>
                </a:lnTo>
                <a:lnTo>
                  <a:pt x="964819" y="32766"/>
                </a:lnTo>
                <a:lnTo>
                  <a:pt x="944626" y="66548"/>
                </a:lnTo>
                <a:lnTo>
                  <a:pt x="919479" y="108458"/>
                </a:lnTo>
                <a:lnTo>
                  <a:pt x="892683" y="153162"/>
                </a:lnTo>
                <a:lnTo>
                  <a:pt x="866648" y="196469"/>
                </a:lnTo>
                <a:lnTo>
                  <a:pt x="842391" y="237236"/>
                </a:lnTo>
                <a:lnTo>
                  <a:pt x="819658" y="275717"/>
                </a:lnTo>
                <a:lnTo>
                  <a:pt x="798322" y="312166"/>
                </a:lnTo>
                <a:lnTo>
                  <a:pt x="778129" y="347599"/>
                </a:lnTo>
                <a:lnTo>
                  <a:pt x="758317" y="382778"/>
                </a:lnTo>
                <a:lnTo>
                  <a:pt x="735457" y="424180"/>
                </a:lnTo>
                <a:lnTo>
                  <a:pt x="716661" y="458978"/>
                </a:lnTo>
                <a:lnTo>
                  <a:pt x="698500" y="493014"/>
                </a:lnTo>
                <a:lnTo>
                  <a:pt x="665480" y="556260"/>
                </a:lnTo>
                <a:lnTo>
                  <a:pt x="650367" y="585724"/>
                </a:lnTo>
                <a:lnTo>
                  <a:pt x="635254" y="615188"/>
                </a:lnTo>
                <a:lnTo>
                  <a:pt x="603376" y="678307"/>
                </a:lnTo>
                <a:lnTo>
                  <a:pt x="586486" y="712470"/>
                </a:lnTo>
                <a:lnTo>
                  <a:pt x="569087" y="748030"/>
                </a:lnTo>
                <a:lnTo>
                  <a:pt x="551815" y="784352"/>
                </a:lnTo>
                <a:lnTo>
                  <a:pt x="531876" y="827024"/>
                </a:lnTo>
                <a:lnTo>
                  <a:pt x="515238" y="863092"/>
                </a:lnTo>
                <a:lnTo>
                  <a:pt x="499491" y="898144"/>
                </a:lnTo>
                <a:lnTo>
                  <a:pt x="470788" y="963549"/>
                </a:lnTo>
                <a:lnTo>
                  <a:pt x="444500" y="1024382"/>
                </a:lnTo>
                <a:lnTo>
                  <a:pt x="430911" y="1055878"/>
                </a:lnTo>
                <a:lnTo>
                  <a:pt x="402209" y="1124712"/>
                </a:lnTo>
                <a:lnTo>
                  <a:pt x="387350" y="1161288"/>
                </a:lnTo>
                <a:lnTo>
                  <a:pt x="372491" y="1198626"/>
                </a:lnTo>
                <a:lnTo>
                  <a:pt x="355346" y="1242568"/>
                </a:lnTo>
                <a:lnTo>
                  <a:pt x="341249" y="1279652"/>
                </a:lnTo>
                <a:lnTo>
                  <a:pt x="327787" y="1315720"/>
                </a:lnTo>
                <a:lnTo>
                  <a:pt x="303403" y="1382776"/>
                </a:lnTo>
                <a:lnTo>
                  <a:pt x="281305" y="1445260"/>
                </a:lnTo>
                <a:lnTo>
                  <a:pt x="258063" y="1511935"/>
                </a:lnTo>
                <a:lnTo>
                  <a:pt x="245745" y="1548130"/>
                </a:lnTo>
                <a:lnTo>
                  <a:pt x="233299" y="1585722"/>
                </a:lnTo>
                <a:lnTo>
                  <a:pt x="220980" y="1623949"/>
                </a:lnTo>
                <a:lnTo>
                  <a:pt x="218948" y="1630553"/>
                </a:lnTo>
                <a:lnTo>
                  <a:pt x="206883" y="1668907"/>
                </a:lnTo>
                <a:lnTo>
                  <a:pt x="195199" y="1706880"/>
                </a:lnTo>
                <a:lnTo>
                  <a:pt x="184150" y="1743710"/>
                </a:lnTo>
                <a:lnTo>
                  <a:pt x="164337" y="1812290"/>
                </a:lnTo>
                <a:lnTo>
                  <a:pt x="146431" y="1876044"/>
                </a:lnTo>
                <a:lnTo>
                  <a:pt x="127635" y="1944243"/>
                </a:lnTo>
                <a:lnTo>
                  <a:pt x="117856" y="1981073"/>
                </a:lnTo>
                <a:lnTo>
                  <a:pt x="107950" y="2019427"/>
                </a:lnTo>
                <a:lnTo>
                  <a:pt x="98044" y="2058416"/>
                </a:lnTo>
                <a:lnTo>
                  <a:pt x="86995" y="2104263"/>
                </a:lnTo>
                <a:lnTo>
                  <a:pt x="77724" y="2143887"/>
                </a:lnTo>
                <a:lnTo>
                  <a:pt x="68453" y="2184781"/>
                </a:lnTo>
                <a:lnTo>
                  <a:pt x="58928" y="2227961"/>
                </a:lnTo>
                <a:lnTo>
                  <a:pt x="49022" y="2273935"/>
                </a:lnTo>
                <a:lnTo>
                  <a:pt x="38735" y="2322830"/>
                </a:lnTo>
                <a:lnTo>
                  <a:pt x="27940" y="2373757"/>
                </a:lnTo>
                <a:lnTo>
                  <a:pt x="17653" y="2422525"/>
                </a:lnTo>
                <a:lnTo>
                  <a:pt x="9017" y="2463038"/>
                </a:lnTo>
                <a:lnTo>
                  <a:pt x="3301" y="2490343"/>
                </a:lnTo>
                <a:lnTo>
                  <a:pt x="508" y="2503424"/>
                </a:lnTo>
                <a:lnTo>
                  <a:pt x="0" y="250621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5" name="bk object 265"/>
          <p:cNvSpPr/>
          <p:nvPr/>
        </p:nvSpPr>
        <p:spPr>
          <a:xfrm>
            <a:off x="5965316" y="943610"/>
            <a:ext cx="626745" cy="2864485"/>
          </a:xfrm>
          <a:custGeom>
            <a:avLst/>
            <a:gdLst/>
            <a:ahLst/>
            <a:cxnLst/>
            <a:rect l="l" t="t" r="r" b="b"/>
            <a:pathLst>
              <a:path w="626745" h="2864485">
                <a:moveTo>
                  <a:pt x="626490" y="0"/>
                </a:moveTo>
                <a:lnTo>
                  <a:pt x="625856" y="1650"/>
                </a:lnTo>
                <a:lnTo>
                  <a:pt x="621918" y="11557"/>
                </a:lnTo>
                <a:lnTo>
                  <a:pt x="612648" y="34671"/>
                </a:lnTo>
                <a:lnTo>
                  <a:pt x="598042" y="70993"/>
                </a:lnTo>
                <a:lnTo>
                  <a:pt x="579628" y="117094"/>
                </a:lnTo>
                <a:lnTo>
                  <a:pt x="559435" y="167386"/>
                </a:lnTo>
                <a:lnTo>
                  <a:pt x="539496" y="216916"/>
                </a:lnTo>
                <a:lnTo>
                  <a:pt x="520827" y="263906"/>
                </a:lnTo>
                <a:lnTo>
                  <a:pt x="503300" y="308229"/>
                </a:lnTo>
                <a:lnTo>
                  <a:pt x="486918" y="350139"/>
                </a:lnTo>
                <a:lnTo>
                  <a:pt x="471678" y="390398"/>
                </a:lnTo>
                <a:lnTo>
                  <a:pt x="456819" y="429895"/>
                </a:lnTo>
                <a:lnTo>
                  <a:pt x="432562" y="497205"/>
                </a:lnTo>
                <a:lnTo>
                  <a:pt x="418719" y="536321"/>
                </a:lnTo>
                <a:lnTo>
                  <a:pt x="405638" y="574421"/>
                </a:lnTo>
                <a:lnTo>
                  <a:pt x="393319" y="610997"/>
                </a:lnTo>
                <a:lnTo>
                  <a:pt x="370967" y="678815"/>
                </a:lnTo>
                <a:lnTo>
                  <a:pt x="349504" y="745109"/>
                </a:lnTo>
                <a:lnTo>
                  <a:pt x="326517" y="817880"/>
                </a:lnTo>
                <a:lnTo>
                  <a:pt x="314579" y="856869"/>
                </a:lnTo>
                <a:lnTo>
                  <a:pt x="302641" y="896874"/>
                </a:lnTo>
                <a:lnTo>
                  <a:pt x="282829" y="965454"/>
                </a:lnTo>
                <a:lnTo>
                  <a:pt x="271780" y="1005459"/>
                </a:lnTo>
                <a:lnTo>
                  <a:pt x="261112" y="1044321"/>
                </a:lnTo>
                <a:lnTo>
                  <a:pt x="251333" y="1081659"/>
                </a:lnTo>
                <a:lnTo>
                  <a:pt x="233553" y="1150874"/>
                </a:lnTo>
                <a:lnTo>
                  <a:pt x="225044" y="1184148"/>
                </a:lnTo>
                <a:lnTo>
                  <a:pt x="207518" y="1254379"/>
                </a:lnTo>
                <a:lnTo>
                  <a:pt x="198374" y="1292479"/>
                </a:lnTo>
                <a:lnTo>
                  <a:pt x="189103" y="1332103"/>
                </a:lnTo>
                <a:lnTo>
                  <a:pt x="179832" y="1372870"/>
                </a:lnTo>
                <a:lnTo>
                  <a:pt x="164592" y="1442593"/>
                </a:lnTo>
                <a:lnTo>
                  <a:pt x="156210" y="1483233"/>
                </a:lnTo>
                <a:lnTo>
                  <a:pt x="148209" y="1522730"/>
                </a:lnTo>
                <a:lnTo>
                  <a:pt x="140843" y="1560576"/>
                </a:lnTo>
                <a:lnTo>
                  <a:pt x="127635" y="1630807"/>
                </a:lnTo>
                <a:lnTo>
                  <a:pt x="115188" y="1699387"/>
                </a:lnTo>
                <a:lnTo>
                  <a:pt x="108585" y="1735963"/>
                </a:lnTo>
                <a:lnTo>
                  <a:pt x="101981" y="1774571"/>
                </a:lnTo>
                <a:lnTo>
                  <a:pt x="95377" y="1814703"/>
                </a:lnTo>
                <a:lnTo>
                  <a:pt x="88900" y="1855978"/>
                </a:lnTo>
                <a:lnTo>
                  <a:pt x="78359" y="1926590"/>
                </a:lnTo>
                <a:lnTo>
                  <a:pt x="72644" y="1967738"/>
                </a:lnTo>
                <a:lnTo>
                  <a:pt x="67310" y="2007616"/>
                </a:lnTo>
                <a:lnTo>
                  <a:pt x="62484" y="2045843"/>
                </a:lnTo>
                <a:lnTo>
                  <a:pt x="53975" y="2116836"/>
                </a:lnTo>
                <a:lnTo>
                  <a:pt x="50037" y="2150999"/>
                </a:lnTo>
                <a:lnTo>
                  <a:pt x="45974" y="2186051"/>
                </a:lnTo>
                <a:lnTo>
                  <a:pt x="37846" y="2261870"/>
                </a:lnTo>
                <a:lnTo>
                  <a:pt x="33909" y="2302510"/>
                </a:lnTo>
                <a:lnTo>
                  <a:pt x="30099" y="2344039"/>
                </a:lnTo>
                <a:lnTo>
                  <a:pt x="24384" y="2415286"/>
                </a:lnTo>
                <a:lnTo>
                  <a:pt x="21336" y="2457577"/>
                </a:lnTo>
                <a:lnTo>
                  <a:pt x="18542" y="2501011"/>
                </a:lnTo>
                <a:lnTo>
                  <a:pt x="15875" y="2546604"/>
                </a:lnTo>
                <a:lnTo>
                  <a:pt x="13335" y="2595118"/>
                </a:lnTo>
                <a:lnTo>
                  <a:pt x="10668" y="2646426"/>
                </a:lnTo>
                <a:lnTo>
                  <a:pt x="8000" y="2700401"/>
                </a:lnTo>
                <a:lnTo>
                  <a:pt x="5461" y="2753868"/>
                </a:lnTo>
                <a:lnTo>
                  <a:pt x="3048" y="2800858"/>
                </a:lnTo>
                <a:lnTo>
                  <a:pt x="1397" y="2836037"/>
                </a:lnTo>
                <a:lnTo>
                  <a:pt x="381" y="2856357"/>
                </a:lnTo>
                <a:lnTo>
                  <a:pt x="0" y="2863596"/>
                </a:lnTo>
                <a:lnTo>
                  <a:pt x="0" y="2864231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6" name="bk object 266"/>
          <p:cNvSpPr/>
          <p:nvPr/>
        </p:nvSpPr>
        <p:spPr>
          <a:xfrm>
            <a:off x="6272403" y="943610"/>
            <a:ext cx="319405" cy="3222625"/>
          </a:xfrm>
          <a:custGeom>
            <a:avLst/>
            <a:gdLst/>
            <a:ahLst/>
            <a:cxnLst/>
            <a:rect l="l" t="t" r="r" b="b"/>
            <a:pathLst>
              <a:path w="319404" h="3222625">
                <a:moveTo>
                  <a:pt x="319404" y="0"/>
                </a:moveTo>
                <a:lnTo>
                  <a:pt x="319024" y="1650"/>
                </a:lnTo>
                <a:lnTo>
                  <a:pt x="316483" y="11684"/>
                </a:lnTo>
                <a:lnTo>
                  <a:pt x="310515" y="35051"/>
                </a:lnTo>
                <a:lnTo>
                  <a:pt x="300990" y="72771"/>
                </a:lnTo>
                <a:lnTo>
                  <a:pt x="288544" y="121412"/>
                </a:lnTo>
                <a:lnTo>
                  <a:pt x="274700" y="176022"/>
                </a:lnTo>
                <a:lnTo>
                  <a:pt x="260603" y="231013"/>
                </a:lnTo>
                <a:lnTo>
                  <a:pt x="247269" y="283591"/>
                </a:lnTo>
                <a:lnTo>
                  <a:pt x="234823" y="333248"/>
                </a:lnTo>
                <a:lnTo>
                  <a:pt x="223266" y="380238"/>
                </a:lnTo>
                <a:lnTo>
                  <a:pt x="212471" y="425196"/>
                </a:lnTo>
                <a:lnTo>
                  <a:pt x="202311" y="468757"/>
                </a:lnTo>
                <a:lnTo>
                  <a:pt x="192659" y="511810"/>
                </a:lnTo>
                <a:lnTo>
                  <a:pt x="189357" y="526415"/>
                </a:lnTo>
                <a:lnTo>
                  <a:pt x="180086" y="569595"/>
                </a:lnTo>
                <a:lnTo>
                  <a:pt x="171196" y="612267"/>
                </a:lnTo>
                <a:lnTo>
                  <a:pt x="162687" y="653923"/>
                </a:lnTo>
                <a:lnTo>
                  <a:pt x="154812" y="694055"/>
                </a:lnTo>
                <a:lnTo>
                  <a:pt x="147574" y="732155"/>
                </a:lnTo>
                <a:lnTo>
                  <a:pt x="134238" y="804037"/>
                </a:lnTo>
                <a:lnTo>
                  <a:pt x="127508" y="839978"/>
                </a:lnTo>
                <a:lnTo>
                  <a:pt x="120776" y="877570"/>
                </a:lnTo>
                <a:lnTo>
                  <a:pt x="113919" y="917194"/>
                </a:lnTo>
                <a:lnTo>
                  <a:pt x="106807" y="958596"/>
                </a:lnTo>
                <a:lnTo>
                  <a:pt x="99949" y="1001395"/>
                </a:lnTo>
                <a:lnTo>
                  <a:pt x="93091" y="1044829"/>
                </a:lnTo>
                <a:lnTo>
                  <a:pt x="84455" y="1103249"/>
                </a:lnTo>
                <a:lnTo>
                  <a:pt x="78359" y="1146429"/>
                </a:lnTo>
                <a:lnTo>
                  <a:pt x="72644" y="1188593"/>
                </a:lnTo>
                <a:lnTo>
                  <a:pt x="67437" y="1229106"/>
                </a:lnTo>
                <a:lnTo>
                  <a:pt x="62737" y="1267587"/>
                </a:lnTo>
                <a:lnTo>
                  <a:pt x="54229" y="1340231"/>
                </a:lnTo>
                <a:lnTo>
                  <a:pt x="49911" y="1376553"/>
                </a:lnTo>
                <a:lnTo>
                  <a:pt x="45720" y="1414526"/>
                </a:lnTo>
                <a:lnTo>
                  <a:pt x="41401" y="1454404"/>
                </a:lnTo>
                <a:lnTo>
                  <a:pt x="37211" y="1496187"/>
                </a:lnTo>
                <a:lnTo>
                  <a:pt x="33020" y="1539367"/>
                </a:lnTo>
                <a:lnTo>
                  <a:pt x="29210" y="1583182"/>
                </a:lnTo>
                <a:lnTo>
                  <a:pt x="24384" y="1641983"/>
                </a:lnTo>
                <a:lnTo>
                  <a:pt x="21209" y="1685544"/>
                </a:lnTo>
                <a:lnTo>
                  <a:pt x="18287" y="1727962"/>
                </a:lnTo>
                <a:lnTo>
                  <a:pt x="15875" y="1768729"/>
                </a:lnTo>
                <a:lnTo>
                  <a:pt x="13716" y="1807464"/>
                </a:lnTo>
                <a:lnTo>
                  <a:pt x="9906" y="1880489"/>
                </a:lnTo>
                <a:lnTo>
                  <a:pt x="6476" y="1955165"/>
                </a:lnTo>
                <a:lnTo>
                  <a:pt x="4825" y="1995297"/>
                </a:lnTo>
                <a:lnTo>
                  <a:pt x="3301" y="2037334"/>
                </a:lnTo>
                <a:lnTo>
                  <a:pt x="2159" y="2080641"/>
                </a:lnTo>
                <a:lnTo>
                  <a:pt x="1143" y="2124583"/>
                </a:lnTo>
                <a:lnTo>
                  <a:pt x="254" y="2183638"/>
                </a:lnTo>
                <a:lnTo>
                  <a:pt x="0" y="2227326"/>
                </a:lnTo>
                <a:lnTo>
                  <a:pt x="0" y="2269744"/>
                </a:lnTo>
                <a:lnTo>
                  <a:pt x="126" y="2310638"/>
                </a:lnTo>
                <a:lnTo>
                  <a:pt x="508" y="2349500"/>
                </a:lnTo>
                <a:lnTo>
                  <a:pt x="1143" y="2386457"/>
                </a:lnTo>
                <a:lnTo>
                  <a:pt x="1650" y="2422525"/>
                </a:lnTo>
                <a:lnTo>
                  <a:pt x="3175" y="2497328"/>
                </a:lnTo>
                <a:lnTo>
                  <a:pt x="4191" y="2537460"/>
                </a:lnTo>
                <a:lnTo>
                  <a:pt x="5461" y="2579370"/>
                </a:lnTo>
                <a:lnTo>
                  <a:pt x="7112" y="2622677"/>
                </a:lnTo>
                <a:lnTo>
                  <a:pt x="9144" y="2666746"/>
                </a:lnTo>
                <a:lnTo>
                  <a:pt x="9779" y="2681605"/>
                </a:lnTo>
                <a:lnTo>
                  <a:pt x="12192" y="2725674"/>
                </a:lnTo>
                <a:lnTo>
                  <a:pt x="14859" y="2770124"/>
                </a:lnTo>
                <a:lnTo>
                  <a:pt x="17907" y="2815590"/>
                </a:lnTo>
                <a:lnTo>
                  <a:pt x="21336" y="2862961"/>
                </a:lnTo>
                <a:lnTo>
                  <a:pt x="25273" y="2912999"/>
                </a:lnTo>
                <a:lnTo>
                  <a:pt x="29591" y="2966085"/>
                </a:lnTo>
                <a:lnTo>
                  <a:pt x="34289" y="3021965"/>
                </a:lnTo>
                <a:lnTo>
                  <a:pt x="38988" y="3078734"/>
                </a:lnTo>
                <a:lnTo>
                  <a:pt x="43434" y="3131566"/>
                </a:lnTo>
                <a:lnTo>
                  <a:pt x="46989" y="3174619"/>
                </a:lnTo>
                <a:lnTo>
                  <a:pt x="49402" y="3203829"/>
                </a:lnTo>
                <a:lnTo>
                  <a:pt x="50546" y="3218434"/>
                </a:lnTo>
                <a:lnTo>
                  <a:pt x="50926" y="322224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7" name="bk object 267"/>
          <p:cNvSpPr/>
          <p:nvPr/>
        </p:nvSpPr>
        <p:spPr>
          <a:xfrm>
            <a:off x="6459473" y="943610"/>
            <a:ext cx="222250" cy="3580765"/>
          </a:xfrm>
          <a:custGeom>
            <a:avLst/>
            <a:gdLst/>
            <a:ahLst/>
            <a:cxnLst/>
            <a:rect l="l" t="t" r="r" b="b"/>
            <a:pathLst>
              <a:path w="222250" h="3580765">
                <a:moveTo>
                  <a:pt x="132333" y="0"/>
                </a:moveTo>
                <a:lnTo>
                  <a:pt x="132206" y="1524"/>
                </a:lnTo>
                <a:lnTo>
                  <a:pt x="130809" y="11430"/>
                </a:lnTo>
                <a:lnTo>
                  <a:pt x="127507" y="34671"/>
                </a:lnTo>
                <a:lnTo>
                  <a:pt x="122047" y="72644"/>
                </a:lnTo>
                <a:lnTo>
                  <a:pt x="114934" y="122809"/>
                </a:lnTo>
                <a:lnTo>
                  <a:pt x="106806" y="180340"/>
                </a:lnTo>
                <a:lnTo>
                  <a:pt x="98298" y="239903"/>
                </a:lnTo>
                <a:lnTo>
                  <a:pt x="90170" y="297561"/>
                </a:lnTo>
                <a:lnTo>
                  <a:pt x="82423" y="352298"/>
                </a:lnTo>
                <a:lnTo>
                  <a:pt x="75437" y="404114"/>
                </a:lnTo>
                <a:lnTo>
                  <a:pt x="68960" y="453390"/>
                </a:lnTo>
                <a:lnTo>
                  <a:pt x="62992" y="500888"/>
                </a:lnTo>
                <a:lnTo>
                  <a:pt x="57530" y="547243"/>
                </a:lnTo>
                <a:lnTo>
                  <a:pt x="52324" y="593471"/>
                </a:lnTo>
                <a:lnTo>
                  <a:pt x="52070" y="595249"/>
                </a:lnTo>
                <a:lnTo>
                  <a:pt x="47244" y="641477"/>
                </a:lnTo>
                <a:lnTo>
                  <a:pt x="42672" y="687197"/>
                </a:lnTo>
                <a:lnTo>
                  <a:pt x="38608" y="731901"/>
                </a:lnTo>
                <a:lnTo>
                  <a:pt x="34798" y="775081"/>
                </a:lnTo>
                <a:lnTo>
                  <a:pt x="31496" y="816356"/>
                </a:lnTo>
                <a:lnTo>
                  <a:pt x="28321" y="855599"/>
                </a:lnTo>
                <a:lnTo>
                  <a:pt x="25526" y="893699"/>
                </a:lnTo>
                <a:lnTo>
                  <a:pt x="22733" y="931672"/>
                </a:lnTo>
                <a:lnTo>
                  <a:pt x="19812" y="970915"/>
                </a:lnTo>
                <a:lnTo>
                  <a:pt x="17017" y="1012063"/>
                </a:lnTo>
                <a:lnTo>
                  <a:pt x="14350" y="1055243"/>
                </a:lnTo>
                <a:lnTo>
                  <a:pt x="11811" y="1100074"/>
                </a:lnTo>
                <a:lnTo>
                  <a:pt x="9525" y="1146048"/>
                </a:lnTo>
                <a:lnTo>
                  <a:pt x="7365" y="1192403"/>
                </a:lnTo>
                <a:lnTo>
                  <a:pt x="7365" y="1194054"/>
                </a:lnTo>
                <a:lnTo>
                  <a:pt x="5587" y="1240536"/>
                </a:lnTo>
                <a:lnTo>
                  <a:pt x="4063" y="1286510"/>
                </a:lnTo>
                <a:lnTo>
                  <a:pt x="2921" y="1331341"/>
                </a:lnTo>
                <a:lnTo>
                  <a:pt x="2031" y="1374648"/>
                </a:lnTo>
                <a:lnTo>
                  <a:pt x="1397" y="1416050"/>
                </a:lnTo>
                <a:lnTo>
                  <a:pt x="888" y="1455420"/>
                </a:lnTo>
                <a:lnTo>
                  <a:pt x="635" y="1493520"/>
                </a:lnTo>
                <a:lnTo>
                  <a:pt x="253" y="1531747"/>
                </a:lnTo>
                <a:lnTo>
                  <a:pt x="126" y="1571117"/>
                </a:lnTo>
                <a:lnTo>
                  <a:pt x="0" y="1612392"/>
                </a:lnTo>
                <a:lnTo>
                  <a:pt x="253" y="1655572"/>
                </a:lnTo>
                <a:lnTo>
                  <a:pt x="635" y="1700530"/>
                </a:lnTo>
                <a:lnTo>
                  <a:pt x="1270" y="1746377"/>
                </a:lnTo>
                <a:lnTo>
                  <a:pt x="2286" y="1792859"/>
                </a:lnTo>
                <a:lnTo>
                  <a:pt x="2412" y="1794510"/>
                </a:lnTo>
                <a:lnTo>
                  <a:pt x="3683" y="1840992"/>
                </a:lnTo>
                <a:lnTo>
                  <a:pt x="5206" y="1886966"/>
                </a:lnTo>
                <a:lnTo>
                  <a:pt x="7112" y="1931797"/>
                </a:lnTo>
                <a:lnTo>
                  <a:pt x="9016" y="1975104"/>
                </a:lnTo>
                <a:lnTo>
                  <a:pt x="11175" y="2016379"/>
                </a:lnTo>
                <a:lnTo>
                  <a:pt x="13335" y="2055749"/>
                </a:lnTo>
                <a:lnTo>
                  <a:pt x="15493" y="2093849"/>
                </a:lnTo>
                <a:lnTo>
                  <a:pt x="20192" y="2171192"/>
                </a:lnTo>
                <a:lnTo>
                  <a:pt x="22860" y="2212340"/>
                </a:lnTo>
                <a:lnTo>
                  <a:pt x="25908" y="2255520"/>
                </a:lnTo>
                <a:lnTo>
                  <a:pt x="29337" y="2300224"/>
                </a:lnTo>
                <a:lnTo>
                  <a:pt x="33020" y="2346071"/>
                </a:lnTo>
                <a:lnTo>
                  <a:pt x="37211" y="2392299"/>
                </a:lnTo>
                <a:lnTo>
                  <a:pt x="37337" y="2393950"/>
                </a:lnTo>
                <a:lnTo>
                  <a:pt x="41655" y="2440305"/>
                </a:lnTo>
                <a:lnTo>
                  <a:pt x="46354" y="2486025"/>
                </a:lnTo>
                <a:lnTo>
                  <a:pt x="51180" y="2530729"/>
                </a:lnTo>
                <a:lnTo>
                  <a:pt x="56006" y="2573782"/>
                </a:lnTo>
                <a:lnTo>
                  <a:pt x="60832" y="2614803"/>
                </a:lnTo>
                <a:lnTo>
                  <a:pt x="65658" y="2653919"/>
                </a:lnTo>
                <a:lnTo>
                  <a:pt x="70357" y="2691765"/>
                </a:lnTo>
                <a:lnTo>
                  <a:pt x="75056" y="2729611"/>
                </a:lnTo>
                <a:lnTo>
                  <a:pt x="80136" y="2768600"/>
                </a:lnTo>
                <a:lnTo>
                  <a:pt x="85471" y="2809494"/>
                </a:lnTo>
                <a:lnTo>
                  <a:pt x="91440" y="2852420"/>
                </a:lnTo>
                <a:lnTo>
                  <a:pt x="97790" y="2896870"/>
                </a:lnTo>
                <a:lnTo>
                  <a:pt x="104521" y="2942336"/>
                </a:lnTo>
                <a:lnTo>
                  <a:pt x="111759" y="2988183"/>
                </a:lnTo>
                <a:lnTo>
                  <a:pt x="112014" y="2989834"/>
                </a:lnTo>
                <a:lnTo>
                  <a:pt x="119379" y="3035681"/>
                </a:lnTo>
                <a:lnTo>
                  <a:pt x="127253" y="3081782"/>
                </a:lnTo>
                <a:lnTo>
                  <a:pt x="135508" y="3128899"/>
                </a:lnTo>
                <a:lnTo>
                  <a:pt x="144399" y="3177667"/>
                </a:lnTo>
                <a:lnTo>
                  <a:pt x="154050" y="3228975"/>
                </a:lnTo>
                <a:lnTo>
                  <a:pt x="164465" y="3283077"/>
                </a:lnTo>
                <a:lnTo>
                  <a:pt x="175386" y="3340227"/>
                </a:lnTo>
                <a:lnTo>
                  <a:pt x="186817" y="3399155"/>
                </a:lnTo>
                <a:lnTo>
                  <a:pt x="197866" y="3456432"/>
                </a:lnTo>
                <a:lnTo>
                  <a:pt x="207645" y="3506597"/>
                </a:lnTo>
                <a:lnTo>
                  <a:pt x="215010" y="3544824"/>
                </a:lnTo>
                <a:lnTo>
                  <a:pt x="219582" y="3568446"/>
                </a:lnTo>
                <a:lnTo>
                  <a:pt x="221615" y="3578606"/>
                </a:lnTo>
                <a:lnTo>
                  <a:pt x="221869" y="358038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8" name="bk object 268"/>
          <p:cNvSpPr/>
          <p:nvPr/>
        </p:nvSpPr>
        <p:spPr>
          <a:xfrm>
            <a:off x="6559804" y="943610"/>
            <a:ext cx="480059" cy="3938904"/>
          </a:xfrm>
          <a:custGeom>
            <a:avLst/>
            <a:gdLst/>
            <a:ahLst/>
            <a:cxnLst/>
            <a:rect l="l" t="t" r="r" b="b"/>
            <a:pathLst>
              <a:path w="480059" h="3938904">
                <a:moveTo>
                  <a:pt x="32003" y="0"/>
                </a:moveTo>
                <a:lnTo>
                  <a:pt x="32003" y="1524"/>
                </a:lnTo>
                <a:lnTo>
                  <a:pt x="31496" y="11049"/>
                </a:lnTo>
                <a:lnTo>
                  <a:pt x="30225" y="33782"/>
                </a:lnTo>
                <a:lnTo>
                  <a:pt x="28321" y="71500"/>
                </a:lnTo>
                <a:lnTo>
                  <a:pt x="25526" y="122301"/>
                </a:lnTo>
                <a:lnTo>
                  <a:pt x="22351" y="181864"/>
                </a:lnTo>
                <a:lnTo>
                  <a:pt x="19050" y="244983"/>
                </a:lnTo>
                <a:lnTo>
                  <a:pt x="15748" y="307086"/>
                </a:lnTo>
                <a:lnTo>
                  <a:pt x="12700" y="366522"/>
                </a:lnTo>
                <a:lnTo>
                  <a:pt x="9905" y="422910"/>
                </a:lnTo>
                <a:lnTo>
                  <a:pt x="7493" y="476504"/>
                </a:lnTo>
                <a:lnTo>
                  <a:pt x="5461" y="527685"/>
                </a:lnTo>
                <a:lnTo>
                  <a:pt x="3810" y="577469"/>
                </a:lnTo>
                <a:lnTo>
                  <a:pt x="2413" y="626491"/>
                </a:lnTo>
                <a:lnTo>
                  <a:pt x="762" y="712978"/>
                </a:lnTo>
                <a:lnTo>
                  <a:pt x="253" y="761365"/>
                </a:lnTo>
                <a:lnTo>
                  <a:pt x="0" y="808863"/>
                </a:lnTo>
                <a:lnTo>
                  <a:pt x="0" y="854710"/>
                </a:lnTo>
                <a:lnTo>
                  <a:pt x="253" y="898652"/>
                </a:lnTo>
                <a:lnTo>
                  <a:pt x="635" y="940689"/>
                </a:lnTo>
                <a:lnTo>
                  <a:pt x="1143" y="981075"/>
                </a:lnTo>
                <a:lnTo>
                  <a:pt x="1650" y="1020953"/>
                </a:lnTo>
                <a:lnTo>
                  <a:pt x="2286" y="1061720"/>
                </a:lnTo>
                <a:lnTo>
                  <a:pt x="3048" y="1104138"/>
                </a:lnTo>
                <a:lnTo>
                  <a:pt x="4064" y="1148588"/>
                </a:lnTo>
                <a:lnTo>
                  <a:pt x="5334" y="1194943"/>
                </a:lnTo>
                <a:lnTo>
                  <a:pt x="6985" y="1242568"/>
                </a:lnTo>
                <a:lnTo>
                  <a:pt x="8890" y="1291082"/>
                </a:lnTo>
                <a:lnTo>
                  <a:pt x="12953" y="1377442"/>
                </a:lnTo>
                <a:lnTo>
                  <a:pt x="15621" y="1425702"/>
                </a:lnTo>
                <a:lnTo>
                  <a:pt x="18542" y="1473073"/>
                </a:lnTo>
                <a:lnTo>
                  <a:pt x="21590" y="1518920"/>
                </a:lnTo>
                <a:lnTo>
                  <a:pt x="24765" y="1562735"/>
                </a:lnTo>
                <a:lnTo>
                  <a:pt x="27940" y="1604645"/>
                </a:lnTo>
                <a:lnTo>
                  <a:pt x="31115" y="1644904"/>
                </a:lnTo>
                <a:lnTo>
                  <a:pt x="34290" y="1684782"/>
                </a:lnTo>
                <a:lnTo>
                  <a:pt x="37592" y="1725295"/>
                </a:lnTo>
                <a:lnTo>
                  <a:pt x="41275" y="1767586"/>
                </a:lnTo>
                <a:lnTo>
                  <a:pt x="45212" y="1811909"/>
                </a:lnTo>
                <a:lnTo>
                  <a:pt x="49529" y="1858010"/>
                </a:lnTo>
                <a:lnTo>
                  <a:pt x="54355" y="1905508"/>
                </a:lnTo>
                <a:lnTo>
                  <a:pt x="59436" y="1953768"/>
                </a:lnTo>
                <a:lnTo>
                  <a:pt x="69215" y="2039620"/>
                </a:lnTo>
                <a:lnTo>
                  <a:pt x="75184" y="2087626"/>
                </a:lnTo>
                <a:lnTo>
                  <a:pt x="81152" y="2134743"/>
                </a:lnTo>
                <a:lnTo>
                  <a:pt x="87249" y="2180209"/>
                </a:lnTo>
                <a:lnTo>
                  <a:pt x="93345" y="2223770"/>
                </a:lnTo>
                <a:lnTo>
                  <a:pt x="99314" y="2265299"/>
                </a:lnTo>
                <a:lnTo>
                  <a:pt x="105155" y="2305304"/>
                </a:lnTo>
                <a:lnTo>
                  <a:pt x="110998" y="2344801"/>
                </a:lnTo>
                <a:lnTo>
                  <a:pt x="116967" y="2385060"/>
                </a:lnTo>
                <a:lnTo>
                  <a:pt x="123444" y="2427097"/>
                </a:lnTo>
                <a:lnTo>
                  <a:pt x="130301" y="2470912"/>
                </a:lnTo>
                <a:lnTo>
                  <a:pt x="137668" y="2516632"/>
                </a:lnTo>
                <a:lnTo>
                  <a:pt x="145542" y="2563749"/>
                </a:lnTo>
                <a:lnTo>
                  <a:pt x="153924" y="2611628"/>
                </a:lnTo>
                <a:lnTo>
                  <a:pt x="169418" y="2696591"/>
                </a:lnTo>
                <a:lnTo>
                  <a:pt x="178435" y="2744089"/>
                </a:lnTo>
                <a:lnTo>
                  <a:pt x="187578" y="2790698"/>
                </a:lnTo>
                <a:lnTo>
                  <a:pt x="196723" y="2835656"/>
                </a:lnTo>
                <a:lnTo>
                  <a:pt x="205613" y="2878709"/>
                </a:lnTo>
                <a:lnTo>
                  <a:pt x="214375" y="2919857"/>
                </a:lnTo>
                <a:lnTo>
                  <a:pt x="222885" y="2959354"/>
                </a:lnTo>
                <a:lnTo>
                  <a:pt x="231267" y="2998343"/>
                </a:lnTo>
                <a:lnTo>
                  <a:pt x="240029" y="3038221"/>
                </a:lnTo>
                <a:lnTo>
                  <a:pt x="249174" y="3079623"/>
                </a:lnTo>
                <a:lnTo>
                  <a:pt x="258952" y="3122930"/>
                </a:lnTo>
                <a:lnTo>
                  <a:pt x="269367" y="3168015"/>
                </a:lnTo>
                <a:lnTo>
                  <a:pt x="280416" y="3214497"/>
                </a:lnTo>
                <a:lnTo>
                  <a:pt x="291846" y="3261741"/>
                </a:lnTo>
                <a:lnTo>
                  <a:pt x="312927" y="3345561"/>
                </a:lnTo>
                <a:lnTo>
                  <a:pt x="325374" y="3393059"/>
                </a:lnTo>
                <a:lnTo>
                  <a:pt x="338327" y="3441319"/>
                </a:lnTo>
                <a:lnTo>
                  <a:pt x="352044" y="3491357"/>
                </a:lnTo>
                <a:lnTo>
                  <a:pt x="366649" y="3543554"/>
                </a:lnTo>
                <a:lnTo>
                  <a:pt x="382143" y="3598545"/>
                </a:lnTo>
                <a:lnTo>
                  <a:pt x="398779" y="3656457"/>
                </a:lnTo>
                <a:lnTo>
                  <a:pt x="416051" y="3716782"/>
                </a:lnTo>
                <a:lnTo>
                  <a:pt x="433324" y="3777107"/>
                </a:lnTo>
                <a:lnTo>
                  <a:pt x="449325" y="3832987"/>
                </a:lnTo>
                <a:lnTo>
                  <a:pt x="462661" y="3879215"/>
                </a:lnTo>
                <a:lnTo>
                  <a:pt x="472059" y="3912235"/>
                </a:lnTo>
                <a:lnTo>
                  <a:pt x="477393" y="3930904"/>
                </a:lnTo>
                <a:lnTo>
                  <a:pt x="479425" y="3937762"/>
                </a:lnTo>
                <a:lnTo>
                  <a:pt x="479551" y="3938397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9" name="bk object 269"/>
          <p:cNvSpPr/>
          <p:nvPr/>
        </p:nvSpPr>
        <p:spPr>
          <a:xfrm>
            <a:off x="6591807" y="943610"/>
            <a:ext cx="805815" cy="4296410"/>
          </a:xfrm>
          <a:custGeom>
            <a:avLst/>
            <a:gdLst/>
            <a:ahLst/>
            <a:cxnLst/>
            <a:rect l="l" t="t" r="r" b="b"/>
            <a:pathLst>
              <a:path w="805815" h="4296410">
                <a:moveTo>
                  <a:pt x="0" y="0"/>
                </a:moveTo>
                <a:lnTo>
                  <a:pt x="126" y="1397"/>
                </a:lnTo>
                <a:lnTo>
                  <a:pt x="253" y="10668"/>
                </a:lnTo>
                <a:lnTo>
                  <a:pt x="635" y="32766"/>
                </a:lnTo>
                <a:lnTo>
                  <a:pt x="1397" y="69723"/>
                </a:lnTo>
                <a:lnTo>
                  <a:pt x="2413" y="120523"/>
                </a:lnTo>
                <a:lnTo>
                  <a:pt x="3556" y="181229"/>
                </a:lnTo>
                <a:lnTo>
                  <a:pt x="4825" y="247015"/>
                </a:lnTo>
                <a:lnTo>
                  <a:pt x="6096" y="313182"/>
                </a:lnTo>
                <a:lnTo>
                  <a:pt x="7366" y="376936"/>
                </a:lnTo>
                <a:lnTo>
                  <a:pt x="8636" y="437642"/>
                </a:lnTo>
                <a:lnTo>
                  <a:pt x="10033" y="495427"/>
                </a:lnTo>
                <a:lnTo>
                  <a:pt x="11684" y="550418"/>
                </a:lnTo>
                <a:lnTo>
                  <a:pt x="13589" y="603504"/>
                </a:lnTo>
                <a:lnTo>
                  <a:pt x="15621" y="655447"/>
                </a:lnTo>
                <a:lnTo>
                  <a:pt x="18034" y="706755"/>
                </a:lnTo>
                <a:lnTo>
                  <a:pt x="22225" y="784098"/>
                </a:lnTo>
                <a:lnTo>
                  <a:pt x="25273" y="834898"/>
                </a:lnTo>
                <a:lnTo>
                  <a:pt x="28575" y="884809"/>
                </a:lnTo>
                <a:lnTo>
                  <a:pt x="32131" y="933196"/>
                </a:lnTo>
                <a:lnTo>
                  <a:pt x="35687" y="979678"/>
                </a:lnTo>
                <a:lnTo>
                  <a:pt x="39243" y="1024128"/>
                </a:lnTo>
                <a:lnTo>
                  <a:pt x="42799" y="1066927"/>
                </a:lnTo>
                <a:lnTo>
                  <a:pt x="46355" y="1108710"/>
                </a:lnTo>
                <a:lnTo>
                  <a:pt x="50038" y="1150747"/>
                </a:lnTo>
                <a:lnTo>
                  <a:pt x="53975" y="1194308"/>
                </a:lnTo>
                <a:lnTo>
                  <a:pt x="58166" y="1239774"/>
                </a:lnTo>
                <a:lnTo>
                  <a:pt x="62738" y="1287145"/>
                </a:lnTo>
                <a:lnTo>
                  <a:pt x="67818" y="1336167"/>
                </a:lnTo>
                <a:lnTo>
                  <a:pt x="73278" y="1386332"/>
                </a:lnTo>
                <a:lnTo>
                  <a:pt x="78994" y="1437259"/>
                </a:lnTo>
                <a:lnTo>
                  <a:pt x="88265" y="1513967"/>
                </a:lnTo>
                <a:lnTo>
                  <a:pt x="94742" y="1564513"/>
                </a:lnTo>
                <a:lnTo>
                  <a:pt x="101346" y="1614043"/>
                </a:lnTo>
                <a:lnTo>
                  <a:pt x="108076" y="1662176"/>
                </a:lnTo>
                <a:lnTo>
                  <a:pt x="114681" y="1708277"/>
                </a:lnTo>
                <a:lnTo>
                  <a:pt x="121285" y="1752473"/>
                </a:lnTo>
                <a:lnTo>
                  <a:pt x="127635" y="1794891"/>
                </a:lnTo>
                <a:lnTo>
                  <a:pt x="133985" y="1836293"/>
                </a:lnTo>
                <a:lnTo>
                  <a:pt x="140462" y="1878076"/>
                </a:lnTo>
                <a:lnTo>
                  <a:pt x="147193" y="1921256"/>
                </a:lnTo>
                <a:lnTo>
                  <a:pt x="154432" y="1966214"/>
                </a:lnTo>
                <a:lnTo>
                  <a:pt x="162178" y="2013204"/>
                </a:lnTo>
                <a:lnTo>
                  <a:pt x="170434" y="2061845"/>
                </a:lnTo>
                <a:lnTo>
                  <a:pt x="179197" y="2111629"/>
                </a:lnTo>
                <a:lnTo>
                  <a:pt x="188341" y="2161921"/>
                </a:lnTo>
                <a:lnTo>
                  <a:pt x="202692" y="2237994"/>
                </a:lnTo>
                <a:lnTo>
                  <a:pt x="212598" y="2287905"/>
                </a:lnTo>
                <a:lnTo>
                  <a:pt x="222376" y="2336927"/>
                </a:lnTo>
                <a:lnTo>
                  <a:pt x="232283" y="2384425"/>
                </a:lnTo>
                <a:lnTo>
                  <a:pt x="241935" y="2430018"/>
                </a:lnTo>
                <a:lnTo>
                  <a:pt x="251460" y="2473579"/>
                </a:lnTo>
                <a:lnTo>
                  <a:pt x="260603" y="2515489"/>
                </a:lnTo>
                <a:lnTo>
                  <a:pt x="269748" y="2556510"/>
                </a:lnTo>
                <a:lnTo>
                  <a:pt x="278892" y="2597785"/>
                </a:lnTo>
                <a:lnTo>
                  <a:pt x="288544" y="2640330"/>
                </a:lnTo>
                <a:lnTo>
                  <a:pt x="298703" y="2684780"/>
                </a:lnTo>
                <a:lnTo>
                  <a:pt x="309625" y="2731135"/>
                </a:lnTo>
                <a:lnTo>
                  <a:pt x="321056" y="2779014"/>
                </a:lnTo>
                <a:lnTo>
                  <a:pt x="333121" y="2828163"/>
                </a:lnTo>
                <a:lnTo>
                  <a:pt x="345567" y="2877820"/>
                </a:lnTo>
                <a:lnTo>
                  <a:pt x="364998" y="2952623"/>
                </a:lnTo>
                <a:lnTo>
                  <a:pt x="378078" y="3001899"/>
                </a:lnTo>
                <a:lnTo>
                  <a:pt x="391160" y="3050159"/>
                </a:lnTo>
                <a:lnTo>
                  <a:pt x="404241" y="3096895"/>
                </a:lnTo>
                <a:lnTo>
                  <a:pt x="416941" y="3141726"/>
                </a:lnTo>
                <a:lnTo>
                  <a:pt x="429260" y="3184652"/>
                </a:lnTo>
                <a:lnTo>
                  <a:pt x="441198" y="3225800"/>
                </a:lnTo>
                <a:lnTo>
                  <a:pt x="453009" y="3266059"/>
                </a:lnTo>
                <a:lnTo>
                  <a:pt x="464947" y="3306572"/>
                </a:lnTo>
                <a:lnTo>
                  <a:pt x="477266" y="3348482"/>
                </a:lnTo>
                <a:lnTo>
                  <a:pt x="490474" y="3392170"/>
                </a:lnTo>
                <a:lnTo>
                  <a:pt x="504317" y="3437636"/>
                </a:lnTo>
                <a:lnTo>
                  <a:pt x="519049" y="3484753"/>
                </a:lnTo>
                <a:lnTo>
                  <a:pt x="534289" y="3532886"/>
                </a:lnTo>
                <a:lnTo>
                  <a:pt x="550037" y="3581654"/>
                </a:lnTo>
                <a:lnTo>
                  <a:pt x="574294" y="3655060"/>
                </a:lnTo>
                <a:lnTo>
                  <a:pt x="590931" y="3703955"/>
                </a:lnTo>
                <a:lnTo>
                  <a:pt x="608076" y="3753358"/>
                </a:lnTo>
                <a:lnTo>
                  <a:pt x="625983" y="3804412"/>
                </a:lnTo>
                <a:lnTo>
                  <a:pt x="645033" y="3857371"/>
                </a:lnTo>
                <a:lnTo>
                  <a:pt x="665226" y="3913124"/>
                </a:lnTo>
                <a:lnTo>
                  <a:pt x="686562" y="3971544"/>
                </a:lnTo>
                <a:lnTo>
                  <a:pt x="708914" y="4032631"/>
                </a:lnTo>
                <a:lnTo>
                  <a:pt x="731774" y="4095115"/>
                </a:lnTo>
                <a:lnTo>
                  <a:pt x="753745" y="4155059"/>
                </a:lnTo>
                <a:lnTo>
                  <a:pt x="773176" y="4208145"/>
                </a:lnTo>
                <a:lnTo>
                  <a:pt x="788543" y="4249801"/>
                </a:lnTo>
                <a:lnTo>
                  <a:pt x="798702" y="4277614"/>
                </a:lnTo>
                <a:lnTo>
                  <a:pt x="804037" y="4291965"/>
                </a:lnTo>
                <a:lnTo>
                  <a:pt x="805561" y="42962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0" name="bk object 270"/>
          <p:cNvSpPr/>
          <p:nvPr/>
        </p:nvSpPr>
        <p:spPr>
          <a:xfrm>
            <a:off x="6591807" y="943610"/>
            <a:ext cx="1163955" cy="4654550"/>
          </a:xfrm>
          <a:custGeom>
            <a:avLst/>
            <a:gdLst/>
            <a:ahLst/>
            <a:cxnLst/>
            <a:rect l="l" t="t" r="r" b="b"/>
            <a:pathLst>
              <a:path w="1163954" h="4654550">
                <a:moveTo>
                  <a:pt x="0" y="0"/>
                </a:moveTo>
                <a:lnTo>
                  <a:pt x="126" y="1397"/>
                </a:lnTo>
                <a:lnTo>
                  <a:pt x="889" y="10160"/>
                </a:lnTo>
                <a:lnTo>
                  <a:pt x="2540" y="31496"/>
                </a:lnTo>
                <a:lnTo>
                  <a:pt x="5461" y="67691"/>
                </a:lnTo>
                <a:lnTo>
                  <a:pt x="9398" y="118110"/>
                </a:lnTo>
                <a:lnTo>
                  <a:pt x="14224" y="179451"/>
                </a:lnTo>
                <a:lnTo>
                  <a:pt x="19558" y="247142"/>
                </a:lnTo>
                <a:lnTo>
                  <a:pt x="25019" y="316611"/>
                </a:lnTo>
                <a:lnTo>
                  <a:pt x="30480" y="384302"/>
                </a:lnTo>
                <a:lnTo>
                  <a:pt x="35687" y="449072"/>
                </a:lnTo>
                <a:lnTo>
                  <a:pt x="40767" y="510921"/>
                </a:lnTo>
                <a:lnTo>
                  <a:pt x="45847" y="569722"/>
                </a:lnTo>
                <a:lnTo>
                  <a:pt x="51053" y="626237"/>
                </a:lnTo>
                <a:lnTo>
                  <a:pt x="56388" y="681101"/>
                </a:lnTo>
                <a:lnTo>
                  <a:pt x="61849" y="734822"/>
                </a:lnTo>
                <a:lnTo>
                  <a:pt x="67691" y="788416"/>
                </a:lnTo>
                <a:lnTo>
                  <a:pt x="69088" y="801624"/>
                </a:lnTo>
                <a:lnTo>
                  <a:pt x="75311" y="855091"/>
                </a:lnTo>
                <a:lnTo>
                  <a:pt x="81661" y="908050"/>
                </a:lnTo>
                <a:lnTo>
                  <a:pt x="88265" y="960120"/>
                </a:lnTo>
                <a:lnTo>
                  <a:pt x="94869" y="1010793"/>
                </a:lnTo>
                <a:lnTo>
                  <a:pt x="101600" y="1059688"/>
                </a:lnTo>
                <a:lnTo>
                  <a:pt x="108076" y="1106551"/>
                </a:lnTo>
                <a:lnTo>
                  <a:pt x="114553" y="1151382"/>
                </a:lnTo>
                <a:lnTo>
                  <a:pt x="120903" y="1195070"/>
                </a:lnTo>
                <a:lnTo>
                  <a:pt x="127253" y="1238631"/>
                </a:lnTo>
                <a:lnTo>
                  <a:pt x="133858" y="1283208"/>
                </a:lnTo>
                <a:lnTo>
                  <a:pt x="140970" y="1329436"/>
                </a:lnTo>
                <a:lnTo>
                  <a:pt x="148463" y="1377569"/>
                </a:lnTo>
                <a:lnTo>
                  <a:pt x="156464" y="1427734"/>
                </a:lnTo>
                <a:lnTo>
                  <a:pt x="164973" y="1479169"/>
                </a:lnTo>
                <a:lnTo>
                  <a:pt x="173990" y="1531620"/>
                </a:lnTo>
                <a:lnTo>
                  <a:pt x="183261" y="1584579"/>
                </a:lnTo>
                <a:lnTo>
                  <a:pt x="195325" y="1650492"/>
                </a:lnTo>
                <a:lnTo>
                  <a:pt x="205232" y="1702943"/>
                </a:lnTo>
                <a:lnTo>
                  <a:pt x="215265" y="1754505"/>
                </a:lnTo>
                <a:lnTo>
                  <a:pt x="225171" y="1804670"/>
                </a:lnTo>
                <a:lnTo>
                  <a:pt x="235076" y="1852930"/>
                </a:lnTo>
                <a:lnTo>
                  <a:pt x="244728" y="1899158"/>
                </a:lnTo>
                <a:lnTo>
                  <a:pt x="254126" y="1943608"/>
                </a:lnTo>
                <a:lnTo>
                  <a:pt x="263398" y="1986788"/>
                </a:lnTo>
                <a:lnTo>
                  <a:pt x="272669" y="2029714"/>
                </a:lnTo>
                <a:lnTo>
                  <a:pt x="282194" y="2073783"/>
                </a:lnTo>
                <a:lnTo>
                  <a:pt x="292226" y="2119376"/>
                </a:lnTo>
                <a:lnTo>
                  <a:pt x="303022" y="2167001"/>
                </a:lnTo>
                <a:lnTo>
                  <a:pt x="314325" y="2216404"/>
                </a:lnTo>
                <a:lnTo>
                  <a:pt x="326263" y="2267204"/>
                </a:lnTo>
                <a:lnTo>
                  <a:pt x="338709" y="2319020"/>
                </a:lnTo>
                <a:lnTo>
                  <a:pt x="351409" y="2371217"/>
                </a:lnTo>
                <a:lnTo>
                  <a:pt x="354711" y="2384044"/>
                </a:lnTo>
                <a:lnTo>
                  <a:pt x="367792" y="2436114"/>
                </a:lnTo>
                <a:lnTo>
                  <a:pt x="381253" y="2487803"/>
                </a:lnTo>
                <a:lnTo>
                  <a:pt x="394589" y="2538603"/>
                </a:lnTo>
                <a:lnTo>
                  <a:pt x="407924" y="2588006"/>
                </a:lnTo>
                <a:lnTo>
                  <a:pt x="421005" y="2635504"/>
                </a:lnTo>
                <a:lnTo>
                  <a:pt x="433705" y="2680970"/>
                </a:lnTo>
                <a:lnTo>
                  <a:pt x="446024" y="2724658"/>
                </a:lnTo>
                <a:lnTo>
                  <a:pt x="458216" y="2767203"/>
                </a:lnTo>
                <a:lnTo>
                  <a:pt x="470281" y="2809494"/>
                </a:lnTo>
                <a:lnTo>
                  <a:pt x="482726" y="2852674"/>
                </a:lnTo>
                <a:lnTo>
                  <a:pt x="495808" y="2897632"/>
                </a:lnTo>
                <a:lnTo>
                  <a:pt x="509650" y="2944368"/>
                </a:lnTo>
                <a:lnTo>
                  <a:pt x="524128" y="2993009"/>
                </a:lnTo>
                <a:lnTo>
                  <a:pt x="539496" y="3042920"/>
                </a:lnTo>
                <a:lnTo>
                  <a:pt x="555244" y="3093720"/>
                </a:lnTo>
                <a:lnTo>
                  <a:pt x="571500" y="3144901"/>
                </a:lnTo>
                <a:lnTo>
                  <a:pt x="592201" y="3208655"/>
                </a:lnTo>
                <a:lnTo>
                  <a:pt x="608965" y="3259328"/>
                </a:lnTo>
                <a:lnTo>
                  <a:pt x="625728" y="3309112"/>
                </a:lnTo>
                <a:lnTo>
                  <a:pt x="642239" y="3357499"/>
                </a:lnTo>
                <a:lnTo>
                  <a:pt x="658495" y="3403981"/>
                </a:lnTo>
                <a:lnTo>
                  <a:pt x="674116" y="3448558"/>
                </a:lnTo>
                <a:lnTo>
                  <a:pt x="689356" y="3491357"/>
                </a:lnTo>
                <a:lnTo>
                  <a:pt x="704342" y="3532886"/>
                </a:lnTo>
                <a:lnTo>
                  <a:pt x="719201" y="3574288"/>
                </a:lnTo>
                <a:lnTo>
                  <a:pt x="734441" y="3616706"/>
                </a:lnTo>
                <a:lnTo>
                  <a:pt x="750443" y="3660648"/>
                </a:lnTo>
                <a:lnTo>
                  <a:pt x="767334" y="3706368"/>
                </a:lnTo>
                <a:lnTo>
                  <a:pt x="785114" y="3753866"/>
                </a:lnTo>
                <a:lnTo>
                  <a:pt x="803656" y="3802634"/>
                </a:lnTo>
                <a:lnTo>
                  <a:pt x="822833" y="3852291"/>
                </a:lnTo>
                <a:lnTo>
                  <a:pt x="842518" y="3902329"/>
                </a:lnTo>
                <a:lnTo>
                  <a:pt x="847344" y="3914648"/>
                </a:lnTo>
                <a:lnTo>
                  <a:pt x="867410" y="3964559"/>
                </a:lnTo>
                <a:lnTo>
                  <a:pt x="887730" y="4014597"/>
                </a:lnTo>
                <a:lnTo>
                  <a:pt x="908685" y="4065143"/>
                </a:lnTo>
                <a:lnTo>
                  <a:pt x="930401" y="4116959"/>
                </a:lnTo>
                <a:lnTo>
                  <a:pt x="953262" y="4170807"/>
                </a:lnTo>
                <a:lnTo>
                  <a:pt x="977519" y="4227068"/>
                </a:lnTo>
                <a:lnTo>
                  <a:pt x="1003046" y="4285996"/>
                </a:lnTo>
                <a:lnTo>
                  <a:pt x="1029970" y="4347591"/>
                </a:lnTo>
                <a:lnTo>
                  <a:pt x="1057656" y="4411345"/>
                </a:lnTo>
                <a:lnTo>
                  <a:pt x="1085215" y="4474337"/>
                </a:lnTo>
                <a:lnTo>
                  <a:pt x="1110615" y="4532630"/>
                </a:lnTo>
                <a:lnTo>
                  <a:pt x="1131951" y="4581779"/>
                </a:lnTo>
                <a:lnTo>
                  <a:pt x="1147952" y="4618482"/>
                </a:lnTo>
                <a:lnTo>
                  <a:pt x="1157986" y="4641469"/>
                </a:lnTo>
                <a:lnTo>
                  <a:pt x="1162558" y="4652010"/>
                </a:lnTo>
                <a:lnTo>
                  <a:pt x="1163701" y="465442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1" name="bk object 271"/>
          <p:cNvSpPr/>
          <p:nvPr/>
        </p:nvSpPr>
        <p:spPr>
          <a:xfrm>
            <a:off x="2742945" y="585597"/>
            <a:ext cx="4833620" cy="1432560"/>
          </a:xfrm>
          <a:custGeom>
            <a:avLst/>
            <a:gdLst/>
            <a:ahLst/>
            <a:cxnLst/>
            <a:rect l="l" t="t" r="r" b="b"/>
            <a:pathLst>
              <a:path w="4833620" h="1432560">
                <a:moveTo>
                  <a:pt x="4833493" y="1432052"/>
                </a:moveTo>
                <a:lnTo>
                  <a:pt x="4832223" y="1431543"/>
                </a:lnTo>
                <a:lnTo>
                  <a:pt x="4824476" y="1427733"/>
                </a:lnTo>
                <a:lnTo>
                  <a:pt x="4805553" y="1418463"/>
                </a:lnTo>
                <a:lnTo>
                  <a:pt x="4773295" y="1402714"/>
                </a:lnTo>
                <a:lnTo>
                  <a:pt x="4728083" y="1380616"/>
                </a:lnTo>
                <a:lnTo>
                  <a:pt x="4672583" y="1353565"/>
                </a:lnTo>
                <a:lnTo>
                  <a:pt x="4610608" y="1323339"/>
                </a:lnTo>
                <a:lnTo>
                  <a:pt x="4546346" y="1291970"/>
                </a:lnTo>
                <a:lnTo>
                  <a:pt x="4483354" y="1261237"/>
                </a:lnTo>
                <a:lnTo>
                  <a:pt x="4422775" y="1231645"/>
                </a:lnTo>
                <a:lnTo>
                  <a:pt x="4364989" y="1203705"/>
                </a:lnTo>
                <a:lnTo>
                  <a:pt x="4309618" y="1177036"/>
                </a:lnTo>
                <a:lnTo>
                  <a:pt x="4256405" y="1151889"/>
                </a:lnTo>
                <a:lnTo>
                  <a:pt x="4204970" y="1127632"/>
                </a:lnTo>
                <a:lnTo>
                  <a:pt x="4154297" y="1104264"/>
                </a:lnTo>
                <a:lnTo>
                  <a:pt x="4104131" y="1081404"/>
                </a:lnTo>
                <a:lnTo>
                  <a:pt x="4020820" y="1044193"/>
                </a:lnTo>
                <a:lnTo>
                  <a:pt x="3970654" y="1022223"/>
                </a:lnTo>
                <a:lnTo>
                  <a:pt x="3921125" y="1000887"/>
                </a:lnTo>
                <a:lnTo>
                  <a:pt x="3872864" y="980186"/>
                </a:lnTo>
                <a:lnTo>
                  <a:pt x="3826002" y="960501"/>
                </a:lnTo>
                <a:lnTo>
                  <a:pt x="3781044" y="941831"/>
                </a:lnTo>
                <a:lnTo>
                  <a:pt x="3737737" y="924051"/>
                </a:lnTo>
                <a:lnTo>
                  <a:pt x="3695700" y="906779"/>
                </a:lnTo>
                <a:lnTo>
                  <a:pt x="3654044" y="889762"/>
                </a:lnTo>
                <a:lnTo>
                  <a:pt x="3611626" y="872489"/>
                </a:lnTo>
                <a:lnTo>
                  <a:pt x="3567683" y="854710"/>
                </a:lnTo>
                <a:lnTo>
                  <a:pt x="3521709" y="836422"/>
                </a:lnTo>
                <a:lnTo>
                  <a:pt x="3473957" y="817626"/>
                </a:lnTo>
                <a:lnTo>
                  <a:pt x="3424428" y="798322"/>
                </a:lnTo>
                <a:lnTo>
                  <a:pt x="3373754" y="779017"/>
                </a:lnTo>
                <a:lnTo>
                  <a:pt x="3322447" y="759587"/>
                </a:lnTo>
                <a:lnTo>
                  <a:pt x="3236849" y="727963"/>
                </a:lnTo>
                <a:lnTo>
                  <a:pt x="3185414" y="709422"/>
                </a:lnTo>
                <a:lnTo>
                  <a:pt x="3134614" y="691388"/>
                </a:lnTo>
                <a:lnTo>
                  <a:pt x="3085084" y="673988"/>
                </a:lnTo>
                <a:lnTo>
                  <a:pt x="3037078" y="657478"/>
                </a:lnTo>
                <a:lnTo>
                  <a:pt x="2990977" y="641857"/>
                </a:lnTo>
                <a:lnTo>
                  <a:pt x="2946527" y="626872"/>
                </a:lnTo>
                <a:lnTo>
                  <a:pt x="2903474" y="612520"/>
                </a:lnTo>
                <a:lnTo>
                  <a:pt x="2860802" y="598297"/>
                </a:lnTo>
                <a:lnTo>
                  <a:pt x="2817241" y="583945"/>
                </a:lnTo>
                <a:lnTo>
                  <a:pt x="2772156" y="569087"/>
                </a:lnTo>
                <a:lnTo>
                  <a:pt x="2725166" y="553847"/>
                </a:lnTo>
                <a:lnTo>
                  <a:pt x="2676271" y="538226"/>
                </a:lnTo>
                <a:lnTo>
                  <a:pt x="2625598" y="522350"/>
                </a:lnTo>
                <a:lnTo>
                  <a:pt x="2573782" y="506349"/>
                </a:lnTo>
                <a:lnTo>
                  <a:pt x="2521204" y="490347"/>
                </a:lnTo>
                <a:lnTo>
                  <a:pt x="2433701" y="464566"/>
                </a:lnTo>
                <a:lnTo>
                  <a:pt x="2381123" y="449452"/>
                </a:lnTo>
                <a:lnTo>
                  <a:pt x="2329307" y="434848"/>
                </a:lnTo>
                <a:lnTo>
                  <a:pt x="2278634" y="420750"/>
                </a:lnTo>
                <a:lnTo>
                  <a:pt x="2229739" y="407543"/>
                </a:lnTo>
                <a:lnTo>
                  <a:pt x="2182622" y="394843"/>
                </a:lnTo>
                <a:lnTo>
                  <a:pt x="2137283" y="382904"/>
                </a:lnTo>
                <a:lnTo>
                  <a:pt x="2093341" y="371475"/>
                </a:lnTo>
                <a:lnTo>
                  <a:pt x="2049907" y="360172"/>
                </a:lnTo>
                <a:lnTo>
                  <a:pt x="2005457" y="348614"/>
                </a:lnTo>
                <a:lnTo>
                  <a:pt x="1959483" y="336930"/>
                </a:lnTo>
                <a:lnTo>
                  <a:pt x="1911604" y="324738"/>
                </a:lnTo>
                <a:lnTo>
                  <a:pt x="1861693" y="312420"/>
                </a:lnTo>
                <a:lnTo>
                  <a:pt x="1810131" y="299974"/>
                </a:lnTo>
                <a:lnTo>
                  <a:pt x="1757299" y="287400"/>
                </a:lnTo>
                <a:lnTo>
                  <a:pt x="1703832" y="275081"/>
                </a:lnTo>
                <a:lnTo>
                  <a:pt x="1614932" y="255016"/>
                </a:lnTo>
                <a:lnTo>
                  <a:pt x="1561338" y="243458"/>
                </a:lnTo>
                <a:lnTo>
                  <a:pt x="1508633" y="232282"/>
                </a:lnTo>
                <a:lnTo>
                  <a:pt x="1457198" y="221614"/>
                </a:lnTo>
                <a:lnTo>
                  <a:pt x="1407541" y="211581"/>
                </a:lnTo>
                <a:lnTo>
                  <a:pt x="1359662" y="202183"/>
                </a:lnTo>
                <a:lnTo>
                  <a:pt x="1313688" y="193294"/>
                </a:lnTo>
                <a:lnTo>
                  <a:pt x="1269111" y="184784"/>
                </a:lnTo>
                <a:lnTo>
                  <a:pt x="1224915" y="176275"/>
                </a:lnTo>
                <a:lnTo>
                  <a:pt x="1179957" y="167767"/>
                </a:lnTo>
                <a:lnTo>
                  <a:pt x="1133220" y="159130"/>
                </a:lnTo>
                <a:lnTo>
                  <a:pt x="1084580" y="150241"/>
                </a:lnTo>
                <a:lnTo>
                  <a:pt x="1034033" y="141224"/>
                </a:lnTo>
                <a:lnTo>
                  <a:pt x="981709" y="132206"/>
                </a:lnTo>
                <a:lnTo>
                  <a:pt x="928243" y="123189"/>
                </a:lnTo>
                <a:lnTo>
                  <a:pt x="874014" y="114426"/>
                </a:lnTo>
                <a:lnTo>
                  <a:pt x="783970" y="100329"/>
                </a:lnTo>
                <a:lnTo>
                  <a:pt x="729233" y="92328"/>
                </a:lnTo>
                <a:lnTo>
                  <a:pt x="673734" y="84454"/>
                </a:lnTo>
                <a:lnTo>
                  <a:pt x="616712" y="76580"/>
                </a:lnTo>
                <a:lnTo>
                  <a:pt x="557657" y="68833"/>
                </a:lnTo>
                <a:lnTo>
                  <a:pt x="495681" y="60959"/>
                </a:lnTo>
                <a:lnTo>
                  <a:pt x="430784" y="52831"/>
                </a:lnTo>
                <a:lnTo>
                  <a:pt x="362966" y="44450"/>
                </a:lnTo>
                <a:lnTo>
                  <a:pt x="292608" y="35813"/>
                </a:lnTo>
                <a:lnTo>
                  <a:pt x="222123" y="27177"/>
                </a:lnTo>
                <a:lnTo>
                  <a:pt x="155575" y="19050"/>
                </a:lnTo>
                <a:lnTo>
                  <a:pt x="97790" y="11937"/>
                </a:lnTo>
                <a:lnTo>
                  <a:pt x="52578" y="6350"/>
                </a:lnTo>
                <a:lnTo>
                  <a:pt x="22098" y="2667"/>
                </a:lnTo>
                <a:lnTo>
                  <a:pt x="5842" y="634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2" name="bk object 272"/>
          <p:cNvSpPr/>
          <p:nvPr/>
        </p:nvSpPr>
        <p:spPr>
          <a:xfrm>
            <a:off x="3100958" y="943610"/>
            <a:ext cx="4475480" cy="1074420"/>
          </a:xfrm>
          <a:custGeom>
            <a:avLst/>
            <a:gdLst/>
            <a:ahLst/>
            <a:cxnLst/>
            <a:rect l="l" t="t" r="r" b="b"/>
            <a:pathLst>
              <a:path w="4475480" h="1074420">
                <a:moveTo>
                  <a:pt x="4475480" y="1074039"/>
                </a:moveTo>
                <a:lnTo>
                  <a:pt x="4474210" y="1073531"/>
                </a:lnTo>
                <a:lnTo>
                  <a:pt x="4465955" y="1069975"/>
                </a:lnTo>
                <a:lnTo>
                  <a:pt x="4445889" y="1061593"/>
                </a:lnTo>
                <a:lnTo>
                  <a:pt x="4412234" y="1047242"/>
                </a:lnTo>
                <a:lnTo>
                  <a:pt x="4365498" y="1027430"/>
                </a:lnTo>
                <a:lnTo>
                  <a:pt x="4309237" y="1003427"/>
                </a:lnTo>
                <a:lnTo>
                  <a:pt x="4247515" y="977265"/>
                </a:lnTo>
                <a:lnTo>
                  <a:pt x="4184777" y="950595"/>
                </a:lnTo>
                <a:lnTo>
                  <a:pt x="4124071" y="924814"/>
                </a:lnTo>
                <a:lnTo>
                  <a:pt x="4065905" y="900303"/>
                </a:lnTo>
                <a:lnTo>
                  <a:pt x="4010533" y="877062"/>
                </a:lnTo>
                <a:lnTo>
                  <a:pt x="3957574" y="855091"/>
                </a:lnTo>
                <a:lnTo>
                  <a:pt x="3906647" y="834263"/>
                </a:lnTo>
                <a:lnTo>
                  <a:pt x="3856990" y="814324"/>
                </a:lnTo>
                <a:lnTo>
                  <a:pt x="3807841" y="794893"/>
                </a:lnTo>
                <a:lnTo>
                  <a:pt x="3762883" y="777367"/>
                </a:lnTo>
                <a:lnTo>
                  <a:pt x="3713734" y="758571"/>
                </a:lnTo>
                <a:lnTo>
                  <a:pt x="3664839" y="740156"/>
                </a:lnTo>
                <a:lnTo>
                  <a:pt x="3616579" y="722249"/>
                </a:lnTo>
                <a:lnTo>
                  <a:pt x="3569716" y="705104"/>
                </a:lnTo>
                <a:lnTo>
                  <a:pt x="3524504" y="688848"/>
                </a:lnTo>
                <a:lnTo>
                  <a:pt x="3481070" y="673481"/>
                </a:lnTo>
                <a:lnTo>
                  <a:pt x="3439287" y="658876"/>
                </a:lnTo>
                <a:lnTo>
                  <a:pt x="3398520" y="644652"/>
                </a:lnTo>
                <a:lnTo>
                  <a:pt x="3357753" y="630428"/>
                </a:lnTo>
                <a:lnTo>
                  <a:pt x="3315843" y="615950"/>
                </a:lnTo>
                <a:lnTo>
                  <a:pt x="3272028" y="600964"/>
                </a:lnTo>
                <a:lnTo>
                  <a:pt x="3226308" y="585597"/>
                </a:lnTo>
                <a:lnTo>
                  <a:pt x="3178810" y="569849"/>
                </a:lnTo>
                <a:lnTo>
                  <a:pt x="3129788" y="553847"/>
                </a:lnTo>
                <a:lnTo>
                  <a:pt x="3080004" y="537972"/>
                </a:lnTo>
                <a:lnTo>
                  <a:pt x="3034157" y="523494"/>
                </a:lnTo>
                <a:lnTo>
                  <a:pt x="2983865" y="508000"/>
                </a:lnTo>
                <a:lnTo>
                  <a:pt x="2933827" y="492887"/>
                </a:lnTo>
                <a:lnTo>
                  <a:pt x="2884551" y="478282"/>
                </a:lnTo>
                <a:lnTo>
                  <a:pt x="2836672" y="464312"/>
                </a:lnTo>
                <a:lnTo>
                  <a:pt x="2790317" y="451104"/>
                </a:lnTo>
                <a:lnTo>
                  <a:pt x="2745994" y="438531"/>
                </a:lnTo>
                <a:lnTo>
                  <a:pt x="2703322" y="426720"/>
                </a:lnTo>
                <a:lnTo>
                  <a:pt x="2661793" y="415290"/>
                </a:lnTo>
                <a:lnTo>
                  <a:pt x="2620137" y="403860"/>
                </a:lnTo>
                <a:lnTo>
                  <a:pt x="2577338" y="392176"/>
                </a:lnTo>
                <a:lnTo>
                  <a:pt x="2532634" y="380111"/>
                </a:lnTo>
                <a:lnTo>
                  <a:pt x="2486025" y="367792"/>
                </a:lnTo>
                <a:lnTo>
                  <a:pt x="2437511" y="355219"/>
                </a:lnTo>
                <a:lnTo>
                  <a:pt x="2387600" y="342519"/>
                </a:lnTo>
                <a:lnTo>
                  <a:pt x="2336927" y="329946"/>
                </a:lnTo>
                <a:lnTo>
                  <a:pt x="2290191" y="318643"/>
                </a:lnTo>
                <a:lnTo>
                  <a:pt x="2238883" y="306451"/>
                </a:lnTo>
                <a:lnTo>
                  <a:pt x="2187956" y="294640"/>
                </a:lnTo>
                <a:lnTo>
                  <a:pt x="2137918" y="283337"/>
                </a:lnTo>
                <a:lnTo>
                  <a:pt x="2089150" y="272669"/>
                </a:lnTo>
                <a:lnTo>
                  <a:pt x="2042160" y="262509"/>
                </a:lnTo>
                <a:lnTo>
                  <a:pt x="1997075" y="252984"/>
                </a:lnTo>
                <a:lnTo>
                  <a:pt x="1953768" y="243967"/>
                </a:lnTo>
                <a:lnTo>
                  <a:pt x="1911477" y="235331"/>
                </a:lnTo>
                <a:lnTo>
                  <a:pt x="1869186" y="226695"/>
                </a:lnTo>
                <a:lnTo>
                  <a:pt x="1825625" y="217805"/>
                </a:lnTo>
                <a:lnTo>
                  <a:pt x="1780286" y="208788"/>
                </a:lnTo>
                <a:lnTo>
                  <a:pt x="1732915" y="199644"/>
                </a:lnTo>
                <a:lnTo>
                  <a:pt x="1683766" y="190246"/>
                </a:lnTo>
                <a:lnTo>
                  <a:pt x="1633093" y="180975"/>
                </a:lnTo>
                <a:lnTo>
                  <a:pt x="1581531" y="171704"/>
                </a:lnTo>
                <a:lnTo>
                  <a:pt x="1534287" y="163576"/>
                </a:lnTo>
                <a:lnTo>
                  <a:pt x="1482344" y="154813"/>
                </a:lnTo>
                <a:lnTo>
                  <a:pt x="1430655" y="146431"/>
                </a:lnTo>
                <a:lnTo>
                  <a:pt x="1379982" y="138430"/>
                </a:lnTo>
                <a:lnTo>
                  <a:pt x="1330579" y="131064"/>
                </a:lnTo>
                <a:lnTo>
                  <a:pt x="1282954" y="124079"/>
                </a:lnTo>
                <a:lnTo>
                  <a:pt x="1237361" y="117475"/>
                </a:lnTo>
                <a:lnTo>
                  <a:pt x="1193545" y="111379"/>
                </a:lnTo>
                <a:lnTo>
                  <a:pt x="1150874" y="105537"/>
                </a:lnTo>
                <a:lnTo>
                  <a:pt x="1108075" y="99695"/>
                </a:lnTo>
                <a:lnTo>
                  <a:pt x="1064006" y="93853"/>
                </a:lnTo>
                <a:lnTo>
                  <a:pt x="1018158" y="87884"/>
                </a:lnTo>
                <a:lnTo>
                  <a:pt x="970280" y="81788"/>
                </a:lnTo>
                <a:lnTo>
                  <a:pt x="920623" y="75819"/>
                </a:lnTo>
                <a:lnTo>
                  <a:pt x="869442" y="69850"/>
                </a:lnTo>
                <a:lnTo>
                  <a:pt x="817499" y="64008"/>
                </a:lnTo>
                <a:lnTo>
                  <a:pt x="769619" y="59055"/>
                </a:lnTo>
                <a:lnTo>
                  <a:pt x="717169" y="53721"/>
                </a:lnTo>
                <a:lnTo>
                  <a:pt x="664591" y="48768"/>
                </a:lnTo>
                <a:lnTo>
                  <a:pt x="611124" y="44069"/>
                </a:lnTo>
                <a:lnTo>
                  <a:pt x="556006" y="39497"/>
                </a:lnTo>
                <a:lnTo>
                  <a:pt x="498729" y="35051"/>
                </a:lnTo>
                <a:lnTo>
                  <a:pt x="438531" y="30607"/>
                </a:lnTo>
                <a:lnTo>
                  <a:pt x="375412" y="26162"/>
                </a:lnTo>
                <a:lnTo>
                  <a:pt x="309244" y="21463"/>
                </a:lnTo>
                <a:lnTo>
                  <a:pt x="241300" y="16764"/>
                </a:lnTo>
                <a:lnTo>
                  <a:pt x="174752" y="12192"/>
                </a:lnTo>
                <a:lnTo>
                  <a:pt x="114300" y="8000"/>
                </a:lnTo>
                <a:lnTo>
                  <a:pt x="64897" y="4445"/>
                </a:lnTo>
                <a:lnTo>
                  <a:pt x="29718" y="2032"/>
                </a:lnTo>
                <a:lnTo>
                  <a:pt x="9271" y="635"/>
                </a:lnTo>
                <a:lnTo>
                  <a:pt x="1143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3" name="bk object 273"/>
          <p:cNvSpPr/>
          <p:nvPr/>
        </p:nvSpPr>
        <p:spPr>
          <a:xfrm>
            <a:off x="3459098" y="1301622"/>
            <a:ext cx="4117340" cy="716280"/>
          </a:xfrm>
          <a:custGeom>
            <a:avLst/>
            <a:gdLst/>
            <a:ahLst/>
            <a:cxnLst/>
            <a:rect l="l" t="t" r="r" b="b"/>
            <a:pathLst>
              <a:path w="4117340" h="716280">
                <a:moveTo>
                  <a:pt x="4117340" y="716026"/>
                </a:moveTo>
                <a:lnTo>
                  <a:pt x="4115943" y="715644"/>
                </a:lnTo>
                <a:lnTo>
                  <a:pt x="4107179" y="712469"/>
                </a:lnTo>
                <a:lnTo>
                  <a:pt x="4085971" y="705103"/>
                </a:lnTo>
                <a:lnTo>
                  <a:pt x="4050792" y="692657"/>
                </a:lnTo>
                <a:lnTo>
                  <a:pt x="4002785" y="675766"/>
                </a:lnTo>
                <a:lnTo>
                  <a:pt x="3945890" y="655827"/>
                </a:lnTo>
                <a:lnTo>
                  <a:pt x="3884929" y="634364"/>
                </a:lnTo>
                <a:lnTo>
                  <a:pt x="3824224" y="612901"/>
                </a:lnTo>
                <a:lnTo>
                  <a:pt x="3765930" y="592454"/>
                </a:lnTo>
                <a:lnTo>
                  <a:pt x="3710431" y="573151"/>
                </a:lnTo>
                <a:lnTo>
                  <a:pt x="3657600" y="554989"/>
                </a:lnTo>
                <a:lnTo>
                  <a:pt x="3607180" y="537844"/>
                </a:lnTo>
                <a:lnTo>
                  <a:pt x="3558285" y="521588"/>
                </a:lnTo>
                <a:lnTo>
                  <a:pt x="3510279" y="505967"/>
                </a:lnTo>
                <a:lnTo>
                  <a:pt x="3462401" y="490600"/>
                </a:lnTo>
                <a:lnTo>
                  <a:pt x="3454527" y="488188"/>
                </a:lnTo>
                <a:lnTo>
                  <a:pt x="3406648" y="473201"/>
                </a:lnTo>
                <a:lnTo>
                  <a:pt x="3359023" y="458724"/>
                </a:lnTo>
                <a:lnTo>
                  <a:pt x="3312286" y="444753"/>
                </a:lnTo>
                <a:lnTo>
                  <a:pt x="3266948" y="431418"/>
                </a:lnTo>
                <a:lnTo>
                  <a:pt x="3223259" y="418846"/>
                </a:lnTo>
                <a:lnTo>
                  <a:pt x="3181477" y="406907"/>
                </a:lnTo>
                <a:lnTo>
                  <a:pt x="3141345" y="395731"/>
                </a:lnTo>
                <a:lnTo>
                  <a:pt x="3101848" y="384682"/>
                </a:lnTo>
                <a:lnTo>
                  <a:pt x="3061843" y="373634"/>
                </a:lnTo>
                <a:lnTo>
                  <a:pt x="3020314" y="362203"/>
                </a:lnTo>
                <a:lnTo>
                  <a:pt x="2976753" y="350392"/>
                </a:lnTo>
                <a:lnTo>
                  <a:pt x="2931287" y="338327"/>
                </a:lnTo>
                <a:lnTo>
                  <a:pt x="2884297" y="326136"/>
                </a:lnTo>
                <a:lnTo>
                  <a:pt x="2836164" y="313943"/>
                </a:lnTo>
                <a:lnTo>
                  <a:pt x="2787523" y="301878"/>
                </a:lnTo>
                <a:lnTo>
                  <a:pt x="2779522" y="299974"/>
                </a:lnTo>
                <a:lnTo>
                  <a:pt x="2730754" y="288289"/>
                </a:lnTo>
                <a:lnTo>
                  <a:pt x="2682366" y="276987"/>
                </a:lnTo>
                <a:lnTo>
                  <a:pt x="2634741" y="266064"/>
                </a:lnTo>
                <a:lnTo>
                  <a:pt x="2588514" y="255777"/>
                </a:lnTo>
                <a:lnTo>
                  <a:pt x="2544191" y="246125"/>
                </a:lnTo>
                <a:lnTo>
                  <a:pt x="2501773" y="237109"/>
                </a:lnTo>
                <a:lnTo>
                  <a:pt x="2460879" y="228473"/>
                </a:lnTo>
                <a:lnTo>
                  <a:pt x="2420747" y="220217"/>
                </a:lnTo>
                <a:lnTo>
                  <a:pt x="2380106" y="211709"/>
                </a:lnTo>
                <a:lnTo>
                  <a:pt x="2337942" y="203073"/>
                </a:lnTo>
                <a:lnTo>
                  <a:pt x="2293747" y="194310"/>
                </a:lnTo>
                <a:lnTo>
                  <a:pt x="2247646" y="185292"/>
                </a:lnTo>
                <a:lnTo>
                  <a:pt x="2199893" y="176275"/>
                </a:lnTo>
                <a:lnTo>
                  <a:pt x="2150999" y="167259"/>
                </a:lnTo>
                <a:lnTo>
                  <a:pt x="2101596" y="158496"/>
                </a:lnTo>
                <a:lnTo>
                  <a:pt x="2044064" y="148589"/>
                </a:lnTo>
                <a:lnTo>
                  <a:pt x="1995042" y="140462"/>
                </a:lnTo>
                <a:lnTo>
                  <a:pt x="1946783" y="132841"/>
                </a:lnTo>
                <a:lnTo>
                  <a:pt x="1900047" y="125602"/>
                </a:lnTo>
                <a:lnTo>
                  <a:pt x="1855215" y="118999"/>
                </a:lnTo>
                <a:lnTo>
                  <a:pt x="1812163" y="112775"/>
                </a:lnTo>
                <a:lnTo>
                  <a:pt x="1770888" y="106934"/>
                </a:lnTo>
                <a:lnTo>
                  <a:pt x="1730375" y="101218"/>
                </a:lnTo>
                <a:lnTo>
                  <a:pt x="1689227" y="95503"/>
                </a:lnTo>
                <a:lnTo>
                  <a:pt x="1646427" y="89788"/>
                </a:lnTo>
                <a:lnTo>
                  <a:pt x="1601851" y="83819"/>
                </a:lnTo>
                <a:lnTo>
                  <a:pt x="1555114" y="77977"/>
                </a:lnTo>
                <a:lnTo>
                  <a:pt x="1506981" y="72136"/>
                </a:lnTo>
                <a:lnTo>
                  <a:pt x="1457578" y="66421"/>
                </a:lnTo>
                <a:lnTo>
                  <a:pt x="1407795" y="60832"/>
                </a:lnTo>
                <a:lnTo>
                  <a:pt x="1399666" y="60071"/>
                </a:lnTo>
                <a:lnTo>
                  <a:pt x="1349755" y="54863"/>
                </a:lnTo>
                <a:lnTo>
                  <a:pt x="1300226" y="50037"/>
                </a:lnTo>
                <a:lnTo>
                  <a:pt x="1251585" y="45592"/>
                </a:lnTo>
                <a:lnTo>
                  <a:pt x="1204467" y="41528"/>
                </a:lnTo>
                <a:lnTo>
                  <a:pt x="1159255" y="37846"/>
                </a:lnTo>
                <a:lnTo>
                  <a:pt x="1115949" y="34543"/>
                </a:lnTo>
                <a:lnTo>
                  <a:pt x="1074292" y="31368"/>
                </a:lnTo>
                <a:lnTo>
                  <a:pt x="1033526" y="28448"/>
                </a:lnTo>
                <a:lnTo>
                  <a:pt x="991997" y="25526"/>
                </a:lnTo>
                <a:lnTo>
                  <a:pt x="949071" y="22478"/>
                </a:lnTo>
                <a:lnTo>
                  <a:pt x="904113" y="19557"/>
                </a:lnTo>
                <a:lnTo>
                  <a:pt x="857123" y="16763"/>
                </a:lnTo>
                <a:lnTo>
                  <a:pt x="808609" y="14097"/>
                </a:lnTo>
                <a:lnTo>
                  <a:pt x="759078" y="11684"/>
                </a:lnTo>
                <a:lnTo>
                  <a:pt x="708913" y="9525"/>
                </a:lnTo>
                <a:lnTo>
                  <a:pt x="700786" y="9271"/>
                </a:lnTo>
                <a:lnTo>
                  <a:pt x="650621" y="7365"/>
                </a:lnTo>
                <a:lnTo>
                  <a:pt x="600201" y="5968"/>
                </a:lnTo>
                <a:lnTo>
                  <a:pt x="548893" y="4699"/>
                </a:lnTo>
                <a:lnTo>
                  <a:pt x="495935" y="3682"/>
                </a:lnTo>
                <a:lnTo>
                  <a:pt x="440563" y="2921"/>
                </a:lnTo>
                <a:lnTo>
                  <a:pt x="382270" y="2412"/>
                </a:lnTo>
                <a:lnTo>
                  <a:pt x="321055" y="1904"/>
                </a:lnTo>
                <a:lnTo>
                  <a:pt x="257048" y="1524"/>
                </a:lnTo>
                <a:lnTo>
                  <a:pt x="192150" y="1142"/>
                </a:lnTo>
                <a:lnTo>
                  <a:pt x="130810" y="762"/>
                </a:lnTo>
                <a:lnTo>
                  <a:pt x="78104" y="507"/>
                </a:lnTo>
                <a:lnTo>
                  <a:pt x="38353" y="253"/>
                </a:lnTo>
                <a:lnTo>
                  <a:pt x="13462" y="126"/>
                </a:lnTo>
                <a:lnTo>
                  <a:pt x="2286" y="0"/>
                </a:lnTo>
                <a:lnTo>
                  <a:pt x="0" y="0"/>
                </a:lnTo>
              </a:path>
            </a:pathLst>
          </a:custGeom>
          <a:ln w="54228">
            <a:solidFill>
              <a:srgbClr val="D95F0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4" name="bk object 274"/>
          <p:cNvSpPr/>
          <p:nvPr/>
        </p:nvSpPr>
        <p:spPr>
          <a:xfrm>
            <a:off x="3817111" y="1612900"/>
            <a:ext cx="3759835" cy="405130"/>
          </a:xfrm>
          <a:custGeom>
            <a:avLst/>
            <a:gdLst/>
            <a:ahLst/>
            <a:cxnLst/>
            <a:rect l="l" t="t" r="r" b="b"/>
            <a:pathLst>
              <a:path w="3759834" h="405130">
                <a:moveTo>
                  <a:pt x="3759327" y="404749"/>
                </a:moveTo>
                <a:lnTo>
                  <a:pt x="3757803" y="404367"/>
                </a:lnTo>
                <a:lnTo>
                  <a:pt x="3748405" y="401954"/>
                </a:lnTo>
                <a:lnTo>
                  <a:pt x="3726053" y="395986"/>
                </a:lnTo>
                <a:lnTo>
                  <a:pt x="3689349" y="386079"/>
                </a:lnTo>
                <a:lnTo>
                  <a:pt x="3640201" y="372999"/>
                </a:lnTo>
                <a:lnTo>
                  <a:pt x="3583305" y="357759"/>
                </a:lnTo>
                <a:lnTo>
                  <a:pt x="3523615" y="341884"/>
                </a:lnTo>
                <a:lnTo>
                  <a:pt x="3465321" y="326263"/>
                </a:lnTo>
                <a:lnTo>
                  <a:pt x="3409822" y="311530"/>
                </a:lnTo>
                <a:lnTo>
                  <a:pt x="3357117" y="297688"/>
                </a:lnTo>
                <a:lnTo>
                  <a:pt x="3307080" y="284861"/>
                </a:lnTo>
                <a:lnTo>
                  <a:pt x="3258946" y="272796"/>
                </a:lnTo>
                <a:lnTo>
                  <a:pt x="3212084" y="261238"/>
                </a:lnTo>
                <a:lnTo>
                  <a:pt x="3165602" y="250189"/>
                </a:lnTo>
                <a:lnTo>
                  <a:pt x="3099816" y="235076"/>
                </a:lnTo>
                <a:lnTo>
                  <a:pt x="3053715" y="224789"/>
                </a:lnTo>
                <a:lnTo>
                  <a:pt x="3008503" y="215011"/>
                </a:lnTo>
                <a:lnTo>
                  <a:pt x="2964815" y="205866"/>
                </a:lnTo>
                <a:lnTo>
                  <a:pt x="2923032" y="197230"/>
                </a:lnTo>
                <a:lnTo>
                  <a:pt x="2883027" y="189229"/>
                </a:lnTo>
                <a:lnTo>
                  <a:pt x="2844418" y="181610"/>
                </a:lnTo>
                <a:lnTo>
                  <a:pt x="2806191" y="174116"/>
                </a:lnTo>
                <a:lnTo>
                  <a:pt x="2766821" y="166370"/>
                </a:lnTo>
                <a:lnTo>
                  <a:pt x="2725673" y="158496"/>
                </a:lnTo>
                <a:lnTo>
                  <a:pt x="2682621" y="150495"/>
                </a:lnTo>
                <a:lnTo>
                  <a:pt x="2637663" y="142366"/>
                </a:lnTo>
                <a:lnTo>
                  <a:pt x="2591435" y="134365"/>
                </a:lnTo>
                <a:lnTo>
                  <a:pt x="2544572" y="126364"/>
                </a:lnTo>
                <a:lnTo>
                  <a:pt x="2478024" y="115697"/>
                </a:lnTo>
                <a:lnTo>
                  <a:pt x="2431288" y="108585"/>
                </a:lnTo>
                <a:lnTo>
                  <a:pt x="2385567" y="101853"/>
                </a:lnTo>
                <a:lnTo>
                  <a:pt x="2341372" y="95503"/>
                </a:lnTo>
                <a:lnTo>
                  <a:pt x="2299080" y="89788"/>
                </a:lnTo>
                <a:lnTo>
                  <a:pt x="2258695" y="84327"/>
                </a:lnTo>
                <a:lnTo>
                  <a:pt x="2219705" y="79375"/>
                </a:lnTo>
                <a:lnTo>
                  <a:pt x="2180971" y="74295"/>
                </a:lnTo>
                <a:lnTo>
                  <a:pt x="2141220" y="69341"/>
                </a:lnTo>
                <a:lnTo>
                  <a:pt x="2099691" y="64262"/>
                </a:lnTo>
                <a:lnTo>
                  <a:pt x="2056129" y="59054"/>
                </a:lnTo>
                <a:lnTo>
                  <a:pt x="2010790" y="53975"/>
                </a:lnTo>
                <a:lnTo>
                  <a:pt x="1964054" y="49022"/>
                </a:lnTo>
                <a:lnTo>
                  <a:pt x="1916811" y="44196"/>
                </a:lnTo>
                <a:lnTo>
                  <a:pt x="1849627" y="37973"/>
                </a:lnTo>
                <a:lnTo>
                  <a:pt x="1802511" y="33909"/>
                </a:lnTo>
                <a:lnTo>
                  <a:pt x="1756410" y="30225"/>
                </a:lnTo>
                <a:lnTo>
                  <a:pt x="1711960" y="26797"/>
                </a:lnTo>
                <a:lnTo>
                  <a:pt x="1669288" y="23875"/>
                </a:lnTo>
                <a:lnTo>
                  <a:pt x="1628648" y="21209"/>
                </a:lnTo>
                <a:lnTo>
                  <a:pt x="1589404" y="18796"/>
                </a:lnTo>
                <a:lnTo>
                  <a:pt x="1550542" y="16383"/>
                </a:lnTo>
                <a:lnTo>
                  <a:pt x="1510538" y="13970"/>
                </a:lnTo>
                <a:lnTo>
                  <a:pt x="1468754" y="11684"/>
                </a:lnTo>
                <a:lnTo>
                  <a:pt x="1424939" y="9398"/>
                </a:lnTo>
                <a:lnTo>
                  <a:pt x="1379347" y="7365"/>
                </a:lnTo>
                <a:lnTo>
                  <a:pt x="1332484" y="5461"/>
                </a:lnTo>
                <a:lnTo>
                  <a:pt x="1284859" y="3810"/>
                </a:lnTo>
                <a:lnTo>
                  <a:pt x="1217422" y="2032"/>
                </a:lnTo>
                <a:lnTo>
                  <a:pt x="1170177" y="1142"/>
                </a:lnTo>
                <a:lnTo>
                  <a:pt x="1123950" y="508"/>
                </a:lnTo>
                <a:lnTo>
                  <a:pt x="1079373" y="126"/>
                </a:lnTo>
                <a:lnTo>
                  <a:pt x="1036701" y="0"/>
                </a:lnTo>
                <a:lnTo>
                  <a:pt x="995934" y="0"/>
                </a:lnTo>
                <a:lnTo>
                  <a:pt x="956563" y="253"/>
                </a:lnTo>
                <a:lnTo>
                  <a:pt x="917575" y="380"/>
                </a:lnTo>
                <a:lnTo>
                  <a:pt x="877570" y="635"/>
                </a:lnTo>
                <a:lnTo>
                  <a:pt x="835660" y="1142"/>
                </a:lnTo>
                <a:lnTo>
                  <a:pt x="791845" y="1777"/>
                </a:lnTo>
                <a:lnTo>
                  <a:pt x="746125" y="2666"/>
                </a:lnTo>
                <a:lnTo>
                  <a:pt x="699262" y="3937"/>
                </a:lnTo>
                <a:lnTo>
                  <a:pt x="651763" y="5461"/>
                </a:lnTo>
                <a:lnTo>
                  <a:pt x="584326" y="8127"/>
                </a:lnTo>
                <a:lnTo>
                  <a:pt x="536321" y="10413"/>
                </a:lnTo>
                <a:lnTo>
                  <a:pt x="487552" y="13080"/>
                </a:lnTo>
                <a:lnTo>
                  <a:pt x="436879" y="16128"/>
                </a:lnTo>
                <a:lnTo>
                  <a:pt x="383793" y="19558"/>
                </a:lnTo>
                <a:lnTo>
                  <a:pt x="327660" y="23495"/>
                </a:lnTo>
                <a:lnTo>
                  <a:pt x="268604" y="27559"/>
                </a:lnTo>
                <a:lnTo>
                  <a:pt x="207263" y="32003"/>
                </a:lnTo>
                <a:lnTo>
                  <a:pt x="146685" y="36322"/>
                </a:lnTo>
                <a:lnTo>
                  <a:pt x="91948" y="40259"/>
                </a:lnTo>
                <a:lnTo>
                  <a:pt x="48260" y="43307"/>
                </a:lnTo>
                <a:lnTo>
                  <a:pt x="19050" y="45465"/>
                </a:lnTo>
                <a:lnTo>
                  <a:pt x="4190" y="46482"/>
                </a:lnTo>
                <a:lnTo>
                  <a:pt x="126" y="46736"/>
                </a:lnTo>
              </a:path>
            </a:pathLst>
          </a:custGeom>
          <a:ln w="5422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5" name="bk object 275"/>
          <p:cNvSpPr/>
          <p:nvPr/>
        </p:nvSpPr>
        <p:spPr>
          <a:xfrm>
            <a:off x="4175125" y="1851660"/>
            <a:ext cx="3401695" cy="166370"/>
          </a:xfrm>
          <a:custGeom>
            <a:avLst/>
            <a:gdLst/>
            <a:ahLst/>
            <a:cxnLst/>
            <a:rect l="l" t="t" r="r" b="b"/>
            <a:pathLst>
              <a:path w="3401695" h="166369">
                <a:moveTo>
                  <a:pt x="3401314" y="165988"/>
                </a:moveTo>
                <a:lnTo>
                  <a:pt x="3328161" y="153797"/>
                </a:lnTo>
                <a:lnTo>
                  <a:pt x="3278251" y="145414"/>
                </a:lnTo>
                <a:lnTo>
                  <a:pt x="3221863" y="135889"/>
                </a:lnTo>
                <a:lnTo>
                  <a:pt x="3164204" y="126237"/>
                </a:lnTo>
                <a:lnTo>
                  <a:pt x="3108705" y="116966"/>
                </a:lnTo>
                <a:lnTo>
                  <a:pt x="3056254" y="108330"/>
                </a:lnTo>
                <a:lnTo>
                  <a:pt x="3006598" y="100456"/>
                </a:lnTo>
                <a:lnTo>
                  <a:pt x="2959354" y="93090"/>
                </a:lnTo>
                <a:lnTo>
                  <a:pt x="2913633" y="86232"/>
                </a:lnTo>
                <a:lnTo>
                  <a:pt x="2868676" y="79882"/>
                </a:lnTo>
                <a:lnTo>
                  <a:pt x="2793238" y="69850"/>
                </a:lnTo>
                <a:lnTo>
                  <a:pt x="2748788" y="64388"/>
                </a:lnTo>
                <a:lnTo>
                  <a:pt x="2705354" y="59309"/>
                </a:lnTo>
                <a:lnTo>
                  <a:pt x="2663571" y="54610"/>
                </a:lnTo>
                <a:lnTo>
                  <a:pt x="2623693" y="50291"/>
                </a:lnTo>
                <a:lnTo>
                  <a:pt x="2585720" y="46481"/>
                </a:lnTo>
                <a:lnTo>
                  <a:pt x="2548890" y="42672"/>
                </a:lnTo>
                <a:lnTo>
                  <a:pt x="2473198" y="35305"/>
                </a:lnTo>
                <a:lnTo>
                  <a:pt x="2432684" y="31623"/>
                </a:lnTo>
                <a:lnTo>
                  <a:pt x="2390140" y="27939"/>
                </a:lnTo>
                <a:lnTo>
                  <a:pt x="2346198" y="24384"/>
                </a:lnTo>
                <a:lnTo>
                  <a:pt x="2301240" y="21081"/>
                </a:lnTo>
                <a:lnTo>
                  <a:pt x="2225421" y="16128"/>
                </a:lnTo>
                <a:lnTo>
                  <a:pt x="2180716" y="13588"/>
                </a:lnTo>
                <a:lnTo>
                  <a:pt x="2137155" y="11302"/>
                </a:lnTo>
                <a:lnTo>
                  <a:pt x="2095119" y="9398"/>
                </a:lnTo>
                <a:lnTo>
                  <a:pt x="2055114" y="7874"/>
                </a:lnTo>
                <a:lnTo>
                  <a:pt x="2016887" y="6476"/>
                </a:lnTo>
                <a:lnTo>
                  <a:pt x="1942591" y="4063"/>
                </a:lnTo>
                <a:lnTo>
                  <a:pt x="1903857" y="2920"/>
                </a:lnTo>
                <a:lnTo>
                  <a:pt x="1863089" y="1904"/>
                </a:lnTo>
                <a:lnTo>
                  <a:pt x="1820545" y="1015"/>
                </a:lnTo>
                <a:lnTo>
                  <a:pt x="1776349" y="380"/>
                </a:lnTo>
                <a:lnTo>
                  <a:pt x="1731390" y="126"/>
                </a:lnTo>
                <a:lnTo>
                  <a:pt x="1700657" y="0"/>
                </a:lnTo>
                <a:lnTo>
                  <a:pt x="1655445" y="126"/>
                </a:lnTo>
                <a:lnTo>
                  <a:pt x="1610614" y="635"/>
                </a:lnTo>
                <a:lnTo>
                  <a:pt x="1566926" y="1269"/>
                </a:lnTo>
                <a:lnTo>
                  <a:pt x="1524889" y="2159"/>
                </a:lnTo>
                <a:lnTo>
                  <a:pt x="1484884" y="3301"/>
                </a:lnTo>
                <a:lnTo>
                  <a:pt x="1446657" y="4444"/>
                </a:lnTo>
                <a:lnTo>
                  <a:pt x="1409573" y="5714"/>
                </a:lnTo>
                <a:lnTo>
                  <a:pt x="1372362" y="6857"/>
                </a:lnTo>
                <a:lnTo>
                  <a:pt x="1333627" y="8381"/>
                </a:lnTo>
                <a:lnTo>
                  <a:pt x="1292987" y="10032"/>
                </a:lnTo>
                <a:lnTo>
                  <a:pt x="1250314" y="12064"/>
                </a:lnTo>
                <a:lnTo>
                  <a:pt x="1206246" y="14350"/>
                </a:lnTo>
                <a:lnTo>
                  <a:pt x="1161414" y="17017"/>
                </a:lnTo>
                <a:lnTo>
                  <a:pt x="1085469" y="22098"/>
                </a:lnTo>
                <a:lnTo>
                  <a:pt x="1040891" y="25526"/>
                </a:lnTo>
                <a:lnTo>
                  <a:pt x="997330" y="29082"/>
                </a:lnTo>
                <a:lnTo>
                  <a:pt x="955421" y="32765"/>
                </a:lnTo>
                <a:lnTo>
                  <a:pt x="915542" y="36575"/>
                </a:lnTo>
                <a:lnTo>
                  <a:pt x="877570" y="40259"/>
                </a:lnTo>
                <a:lnTo>
                  <a:pt x="840613" y="43941"/>
                </a:lnTo>
                <a:lnTo>
                  <a:pt x="803528" y="47625"/>
                </a:lnTo>
                <a:lnTo>
                  <a:pt x="765048" y="51688"/>
                </a:lnTo>
                <a:lnTo>
                  <a:pt x="724535" y="56006"/>
                </a:lnTo>
                <a:lnTo>
                  <a:pt x="682116" y="60832"/>
                </a:lnTo>
                <a:lnTo>
                  <a:pt x="638301" y="66039"/>
                </a:lnTo>
                <a:lnTo>
                  <a:pt x="593725" y="71754"/>
                </a:lnTo>
                <a:lnTo>
                  <a:pt x="518287" y="81914"/>
                </a:lnTo>
                <a:lnTo>
                  <a:pt x="473201" y="88391"/>
                </a:lnTo>
                <a:lnTo>
                  <a:pt x="427100" y="95376"/>
                </a:lnTo>
                <a:lnTo>
                  <a:pt x="379222" y="102869"/>
                </a:lnTo>
                <a:lnTo>
                  <a:pt x="328675" y="111125"/>
                </a:lnTo>
                <a:lnTo>
                  <a:pt x="275209" y="119887"/>
                </a:lnTo>
                <a:lnTo>
                  <a:pt x="218821" y="129286"/>
                </a:lnTo>
                <a:lnTo>
                  <a:pt x="161036" y="139064"/>
                </a:lnTo>
                <a:lnTo>
                  <a:pt x="106172" y="148209"/>
                </a:lnTo>
                <a:lnTo>
                  <a:pt x="59562" y="156082"/>
                </a:lnTo>
                <a:lnTo>
                  <a:pt x="26035" y="161670"/>
                </a:lnTo>
                <a:lnTo>
                  <a:pt x="7112" y="164845"/>
                </a:lnTo>
                <a:lnTo>
                  <a:pt x="508" y="165988"/>
                </a:lnTo>
                <a:lnTo>
                  <a:pt x="0" y="165988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6" name="bk object 276"/>
          <p:cNvSpPr/>
          <p:nvPr/>
        </p:nvSpPr>
        <p:spPr>
          <a:xfrm>
            <a:off x="4533138" y="1995423"/>
            <a:ext cx="3043555" cy="380365"/>
          </a:xfrm>
          <a:custGeom>
            <a:avLst/>
            <a:gdLst/>
            <a:ahLst/>
            <a:cxnLst/>
            <a:rect l="l" t="t" r="r" b="b"/>
            <a:pathLst>
              <a:path w="3043554" h="380364">
                <a:moveTo>
                  <a:pt x="3043301" y="22225"/>
                </a:moveTo>
                <a:lnTo>
                  <a:pt x="3041650" y="22225"/>
                </a:lnTo>
                <a:lnTo>
                  <a:pt x="3031109" y="21716"/>
                </a:lnTo>
                <a:lnTo>
                  <a:pt x="3006597" y="20447"/>
                </a:lnTo>
                <a:lnTo>
                  <a:pt x="2967482" y="18541"/>
                </a:lnTo>
                <a:lnTo>
                  <a:pt x="2917570" y="16128"/>
                </a:lnTo>
                <a:lnTo>
                  <a:pt x="2862580" y="13462"/>
                </a:lnTo>
                <a:lnTo>
                  <a:pt x="2807716" y="10667"/>
                </a:lnTo>
                <a:lnTo>
                  <a:pt x="2755518" y="8254"/>
                </a:lnTo>
                <a:lnTo>
                  <a:pt x="2706369" y="6096"/>
                </a:lnTo>
                <a:lnTo>
                  <a:pt x="2659888" y="4190"/>
                </a:lnTo>
                <a:lnTo>
                  <a:pt x="2615438" y="2666"/>
                </a:lnTo>
                <a:lnTo>
                  <a:pt x="2572258" y="1524"/>
                </a:lnTo>
                <a:lnTo>
                  <a:pt x="2529840" y="762"/>
                </a:lnTo>
                <a:lnTo>
                  <a:pt x="2486914" y="253"/>
                </a:lnTo>
                <a:lnTo>
                  <a:pt x="2444495" y="0"/>
                </a:lnTo>
                <a:lnTo>
                  <a:pt x="2403220" y="0"/>
                </a:lnTo>
                <a:lnTo>
                  <a:pt x="2363596" y="253"/>
                </a:lnTo>
                <a:lnTo>
                  <a:pt x="2326005" y="762"/>
                </a:lnTo>
                <a:lnTo>
                  <a:pt x="2290191" y="1270"/>
                </a:lnTo>
                <a:lnTo>
                  <a:pt x="2255139" y="1904"/>
                </a:lnTo>
                <a:lnTo>
                  <a:pt x="2219197" y="2539"/>
                </a:lnTo>
                <a:lnTo>
                  <a:pt x="2142109" y="4572"/>
                </a:lnTo>
                <a:lnTo>
                  <a:pt x="2100707" y="5968"/>
                </a:lnTo>
                <a:lnTo>
                  <a:pt x="2058289" y="7747"/>
                </a:lnTo>
                <a:lnTo>
                  <a:pt x="2016125" y="9651"/>
                </a:lnTo>
                <a:lnTo>
                  <a:pt x="1973198" y="12064"/>
                </a:lnTo>
                <a:lnTo>
                  <a:pt x="1930908" y="14604"/>
                </a:lnTo>
                <a:lnTo>
                  <a:pt x="1889633" y="17399"/>
                </a:lnTo>
                <a:lnTo>
                  <a:pt x="1850263" y="20320"/>
                </a:lnTo>
                <a:lnTo>
                  <a:pt x="1777111" y="26162"/>
                </a:lnTo>
                <a:lnTo>
                  <a:pt x="1706372" y="32130"/>
                </a:lnTo>
                <a:lnTo>
                  <a:pt x="1629537" y="39242"/>
                </a:lnTo>
                <a:lnTo>
                  <a:pt x="1588389" y="43434"/>
                </a:lnTo>
                <a:lnTo>
                  <a:pt x="1546098" y="48005"/>
                </a:lnTo>
                <a:lnTo>
                  <a:pt x="1504188" y="52704"/>
                </a:lnTo>
                <a:lnTo>
                  <a:pt x="1461515" y="57912"/>
                </a:lnTo>
                <a:lnTo>
                  <a:pt x="1419478" y="63246"/>
                </a:lnTo>
                <a:lnTo>
                  <a:pt x="1378458" y="68834"/>
                </a:lnTo>
                <a:lnTo>
                  <a:pt x="1339341" y="74295"/>
                </a:lnTo>
                <a:lnTo>
                  <a:pt x="1266698" y="85089"/>
                </a:lnTo>
                <a:lnTo>
                  <a:pt x="1232027" y="90297"/>
                </a:lnTo>
                <a:lnTo>
                  <a:pt x="1159383" y="101600"/>
                </a:lnTo>
                <a:lnTo>
                  <a:pt x="1120266" y="107950"/>
                </a:lnTo>
                <a:lnTo>
                  <a:pt x="1079627" y="114808"/>
                </a:lnTo>
                <a:lnTo>
                  <a:pt x="1037716" y="122174"/>
                </a:lnTo>
                <a:lnTo>
                  <a:pt x="996188" y="129666"/>
                </a:lnTo>
                <a:lnTo>
                  <a:pt x="954024" y="137667"/>
                </a:lnTo>
                <a:lnTo>
                  <a:pt x="912367" y="145796"/>
                </a:lnTo>
                <a:lnTo>
                  <a:pt x="871854" y="154050"/>
                </a:lnTo>
                <a:lnTo>
                  <a:pt x="833120" y="162178"/>
                </a:lnTo>
                <a:lnTo>
                  <a:pt x="761364" y="177673"/>
                </a:lnTo>
                <a:lnTo>
                  <a:pt x="727075" y="185292"/>
                </a:lnTo>
                <a:lnTo>
                  <a:pt x="692150" y="193039"/>
                </a:lnTo>
                <a:lnTo>
                  <a:pt x="616838" y="210185"/>
                </a:lnTo>
                <a:lnTo>
                  <a:pt x="576707" y="219837"/>
                </a:lnTo>
                <a:lnTo>
                  <a:pt x="535432" y="229870"/>
                </a:lnTo>
                <a:lnTo>
                  <a:pt x="494411" y="240156"/>
                </a:lnTo>
                <a:lnTo>
                  <a:pt x="452754" y="250951"/>
                </a:lnTo>
                <a:lnTo>
                  <a:pt x="410972" y="262127"/>
                </a:lnTo>
                <a:lnTo>
                  <a:pt x="368046" y="273938"/>
                </a:lnTo>
                <a:lnTo>
                  <a:pt x="323341" y="286512"/>
                </a:lnTo>
                <a:lnTo>
                  <a:pt x="275971" y="300100"/>
                </a:lnTo>
                <a:lnTo>
                  <a:pt x="225806" y="314578"/>
                </a:lnTo>
                <a:lnTo>
                  <a:pt x="172974" y="329946"/>
                </a:lnTo>
                <a:lnTo>
                  <a:pt x="120014" y="345439"/>
                </a:lnTo>
                <a:lnTo>
                  <a:pt x="72136" y="359283"/>
                </a:lnTo>
                <a:lnTo>
                  <a:pt x="34925" y="370204"/>
                </a:lnTo>
                <a:lnTo>
                  <a:pt x="11557" y="376936"/>
                </a:lnTo>
                <a:lnTo>
                  <a:pt x="1524" y="379856"/>
                </a:lnTo>
                <a:lnTo>
                  <a:pt x="0" y="38036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7" name="bk object 277"/>
          <p:cNvSpPr/>
          <p:nvPr/>
        </p:nvSpPr>
        <p:spPr>
          <a:xfrm>
            <a:off x="4891151" y="2017648"/>
            <a:ext cx="2685415" cy="716280"/>
          </a:xfrm>
          <a:custGeom>
            <a:avLst/>
            <a:gdLst/>
            <a:ahLst/>
            <a:cxnLst/>
            <a:rect l="l" t="t" r="r" b="b"/>
            <a:pathLst>
              <a:path w="2685415" h="716280">
                <a:moveTo>
                  <a:pt x="2685288" y="0"/>
                </a:moveTo>
                <a:lnTo>
                  <a:pt x="2683509" y="253"/>
                </a:lnTo>
                <a:lnTo>
                  <a:pt x="2672588" y="1270"/>
                </a:lnTo>
                <a:lnTo>
                  <a:pt x="2647569" y="3683"/>
                </a:lnTo>
                <a:lnTo>
                  <a:pt x="2608453" y="7365"/>
                </a:lnTo>
                <a:lnTo>
                  <a:pt x="2559430" y="11937"/>
                </a:lnTo>
                <a:lnTo>
                  <a:pt x="2506726" y="17017"/>
                </a:lnTo>
                <a:lnTo>
                  <a:pt x="2455418" y="21843"/>
                </a:lnTo>
                <a:lnTo>
                  <a:pt x="2407030" y="26542"/>
                </a:lnTo>
                <a:lnTo>
                  <a:pt x="2361565" y="31114"/>
                </a:lnTo>
                <a:lnTo>
                  <a:pt x="2318512" y="35813"/>
                </a:lnTo>
                <a:lnTo>
                  <a:pt x="2277237" y="40512"/>
                </a:lnTo>
                <a:lnTo>
                  <a:pt x="2236470" y="45465"/>
                </a:lnTo>
                <a:lnTo>
                  <a:pt x="2181098" y="52704"/>
                </a:lnTo>
                <a:lnTo>
                  <a:pt x="2141093" y="58292"/>
                </a:lnTo>
                <a:lnTo>
                  <a:pt x="2102357" y="63880"/>
                </a:lnTo>
                <a:lnTo>
                  <a:pt x="2030476" y="75056"/>
                </a:lnTo>
                <a:lnTo>
                  <a:pt x="1997075" y="80390"/>
                </a:lnTo>
                <a:lnTo>
                  <a:pt x="1964054" y="85851"/>
                </a:lnTo>
                <a:lnTo>
                  <a:pt x="1929765" y="91439"/>
                </a:lnTo>
                <a:lnTo>
                  <a:pt x="1893697" y="97662"/>
                </a:lnTo>
                <a:lnTo>
                  <a:pt x="1855724" y="104266"/>
                </a:lnTo>
                <a:lnTo>
                  <a:pt x="1816353" y="111505"/>
                </a:lnTo>
                <a:lnTo>
                  <a:pt x="1776349" y="119125"/>
                </a:lnTo>
                <a:lnTo>
                  <a:pt x="1761744" y="122047"/>
                </a:lnTo>
                <a:lnTo>
                  <a:pt x="1721612" y="130048"/>
                </a:lnTo>
                <a:lnTo>
                  <a:pt x="1682115" y="138175"/>
                </a:lnTo>
                <a:lnTo>
                  <a:pt x="1643760" y="146430"/>
                </a:lnTo>
                <a:lnTo>
                  <a:pt x="1572768" y="162305"/>
                </a:lnTo>
                <a:lnTo>
                  <a:pt x="1539875" y="169925"/>
                </a:lnTo>
                <a:lnTo>
                  <a:pt x="1507236" y="177418"/>
                </a:lnTo>
                <a:lnTo>
                  <a:pt x="1437766" y="193928"/>
                </a:lnTo>
                <a:lnTo>
                  <a:pt x="1400428" y="203073"/>
                </a:lnTo>
                <a:lnTo>
                  <a:pt x="1361566" y="212978"/>
                </a:lnTo>
                <a:lnTo>
                  <a:pt x="1322197" y="223138"/>
                </a:lnTo>
                <a:lnTo>
                  <a:pt x="1307719" y="227075"/>
                </a:lnTo>
                <a:lnTo>
                  <a:pt x="1268222" y="237743"/>
                </a:lnTo>
                <a:lnTo>
                  <a:pt x="1229360" y="248538"/>
                </a:lnTo>
                <a:lnTo>
                  <a:pt x="1191640" y="259206"/>
                </a:lnTo>
                <a:lnTo>
                  <a:pt x="1121918" y="279780"/>
                </a:lnTo>
                <a:lnTo>
                  <a:pt x="1057528" y="299338"/>
                </a:lnTo>
                <a:lnTo>
                  <a:pt x="1024254" y="309499"/>
                </a:lnTo>
                <a:lnTo>
                  <a:pt x="989329" y="320293"/>
                </a:lnTo>
                <a:lnTo>
                  <a:pt x="952626" y="331977"/>
                </a:lnTo>
                <a:lnTo>
                  <a:pt x="914526" y="344297"/>
                </a:lnTo>
                <a:lnTo>
                  <a:pt x="875919" y="357250"/>
                </a:lnTo>
                <a:lnTo>
                  <a:pt x="861695" y="361950"/>
                </a:lnTo>
                <a:lnTo>
                  <a:pt x="823087" y="375285"/>
                </a:lnTo>
                <a:lnTo>
                  <a:pt x="784987" y="388620"/>
                </a:lnTo>
                <a:lnTo>
                  <a:pt x="748157" y="401827"/>
                </a:lnTo>
                <a:lnTo>
                  <a:pt x="679831" y="426974"/>
                </a:lnTo>
                <a:lnTo>
                  <a:pt x="648208" y="438912"/>
                </a:lnTo>
                <a:lnTo>
                  <a:pt x="616838" y="450723"/>
                </a:lnTo>
                <a:lnTo>
                  <a:pt x="550290" y="476250"/>
                </a:lnTo>
                <a:lnTo>
                  <a:pt x="514350" y="490220"/>
                </a:lnTo>
                <a:lnTo>
                  <a:pt x="477265" y="505078"/>
                </a:lnTo>
                <a:lnTo>
                  <a:pt x="439420" y="520573"/>
                </a:lnTo>
                <a:lnTo>
                  <a:pt x="425703" y="526288"/>
                </a:lnTo>
                <a:lnTo>
                  <a:pt x="387858" y="542036"/>
                </a:lnTo>
                <a:lnTo>
                  <a:pt x="349885" y="558418"/>
                </a:lnTo>
                <a:lnTo>
                  <a:pt x="311023" y="575437"/>
                </a:lnTo>
                <a:lnTo>
                  <a:pt x="270128" y="593598"/>
                </a:lnTo>
                <a:lnTo>
                  <a:pt x="226695" y="613155"/>
                </a:lnTo>
                <a:lnTo>
                  <a:pt x="180721" y="633984"/>
                </a:lnTo>
                <a:lnTo>
                  <a:pt x="132587" y="655827"/>
                </a:lnTo>
                <a:lnTo>
                  <a:pt x="85978" y="677037"/>
                </a:lnTo>
                <a:lnTo>
                  <a:pt x="46227" y="695071"/>
                </a:lnTo>
                <a:lnTo>
                  <a:pt x="18414" y="707771"/>
                </a:lnTo>
                <a:lnTo>
                  <a:pt x="3937" y="714375"/>
                </a:lnTo>
                <a:lnTo>
                  <a:pt x="126" y="7160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8" name="bk object 278"/>
          <p:cNvSpPr/>
          <p:nvPr/>
        </p:nvSpPr>
        <p:spPr>
          <a:xfrm>
            <a:off x="5249164" y="2017648"/>
            <a:ext cx="2327275" cy="1074420"/>
          </a:xfrm>
          <a:custGeom>
            <a:avLst/>
            <a:gdLst/>
            <a:ahLst/>
            <a:cxnLst/>
            <a:rect l="l" t="t" r="r" b="b"/>
            <a:pathLst>
              <a:path w="2327275" h="1074420">
                <a:moveTo>
                  <a:pt x="2327275" y="0"/>
                </a:moveTo>
                <a:lnTo>
                  <a:pt x="2325496" y="508"/>
                </a:lnTo>
                <a:lnTo>
                  <a:pt x="2314575" y="3555"/>
                </a:lnTo>
                <a:lnTo>
                  <a:pt x="2289810" y="10287"/>
                </a:lnTo>
                <a:lnTo>
                  <a:pt x="2251837" y="20700"/>
                </a:lnTo>
                <a:lnTo>
                  <a:pt x="2205228" y="33400"/>
                </a:lnTo>
                <a:lnTo>
                  <a:pt x="2156206" y="46736"/>
                </a:lnTo>
                <a:lnTo>
                  <a:pt x="2109089" y="59562"/>
                </a:lnTo>
                <a:lnTo>
                  <a:pt x="2064892" y="71754"/>
                </a:lnTo>
                <a:lnTo>
                  <a:pt x="2023490" y="83438"/>
                </a:lnTo>
                <a:lnTo>
                  <a:pt x="1984375" y="94741"/>
                </a:lnTo>
                <a:lnTo>
                  <a:pt x="1946275" y="106045"/>
                </a:lnTo>
                <a:lnTo>
                  <a:pt x="1875916" y="127888"/>
                </a:lnTo>
                <a:lnTo>
                  <a:pt x="1839087" y="139700"/>
                </a:lnTo>
                <a:lnTo>
                  <a:pt x="1769744" y="162687"/>
                </a:lnTo>
                <a:lnTo>
                  <a:pt x="1737867" y="173609"/>
                </a:lnTo>
                <a:lnTo>
                  <a:pt x="1707388" y="184023"/>
                </a:lnTo>
                <a:lnTo>
                  <a:pt x="1644777" y="205866"/>
                </a:lnTo>
                <a:lnTo>
                  <a:pt x="1575689" y="230759"/>
                </a:lnTo>
                <a:lnTo>
                  <a:pt x="1539366" y="244348"/>
                </a:lnTo>
                <a:lnTo>
                  <a:pt x="1470533" y="270637"/>
                </a:lnTo>
                <a:lnTo>
                  <a:pt x="1434591" y="284988"/>
                </a:lnTo>
                <a:lnTo>
                  <a:pt x="1367028" y="312547"/>
                </a:lnTo>
                <a:lnTo>
                  <a:pt x="1306194" y="337947"/>
                </a:lnTo>
                <a:lnTo>
                  <a:pt x="1276350" y="350647"/>
                </a:lnTo>
                <a:lnTo>
                  <a:pt x="1245235" y="363854"/>
                </a:lnTo>
                <a:lnTo>
                  <a:pt x="1177925" y="393318"/>
                </a:lnTo>
                <a:lnTo>
                  <a:pt x="1142491" y="409193"/>
                </a:lnTo>
                <a:lnTo>
                  <a:pt x="1075689" y="440054"/>
                </a:lnTo>
                <a:lnTo>
                  <a:pt x="1040638" y="456691"/>
                </a:lnTo>
                <a:lnTo>
                  <a:pt x="974978" y="488696"/>
                </a:lnTo>
                <a:lnTo>
                  <a:pt x="916051" y="518160"/>
                </a:lnTo>
                <a:lnTo>
                  <a:pt x="856996" y="548131"/>
                </a:lnTo>
                <a:lnTo>
                  <a:pt x="791718" y="581913"/>
                </a:lnTo>
                <a:lnTo>
                  <a:pt x="757427" y="600075"/>
                </a:lnTo>
                <a:lnTo>
                  <a:pt x="692785" y="635380"/>
                </a:lnTo>
                <a:lnTo>
                  <a:pt x="659002" y="654303"/>
                </a:lnTo>
                <a:lnTo>
                  <a:pt x="595630" y="690499"/>
                </a:lnTo>
                <a:lnTo>
                  <a:pt x="566674" y="707516"/>
                </a:lnTo>
                <a:lnTo>
                  <a:pt x="538734" y="723900"/>
                </a:lnTo>
                <a:lnTo>
                  <a:pt x="481838" y="757681"/>
                </a:lnTo>
                <a:lnTo>
                  <a:pt x="418973" y="795781"/>
                </a:lnTo>
                <a:lnTo>
                  <a:pt x="385952" y="816228"/>
                </a:lnTo>
                <a:lnTo>
                  <a:pt x="323723" y="855726"/>
                </a:lnTo>
                <a:lnTo>
                  <a:pt x="290449" y="877315"/>
                </a:lnTo>
                <a:lnTo>
                  <a:pt x="256286" y="900049"/>
                </a:lnTo>
                <a:lnTo>
                  <a:pt x="220345" y="924178"/>
                </a:lnTo>
                <a:lnTo>
                  <a:pt x="181990" y="950087"/>
                </a:lnTo>
                <a:lnTo>
                  <a:pt x="141477" y="977773"/>
                </a:lnTo>
                <a:lnTo>
                  <a:pt x="99440" y="1006348"/>
                </a:lnTo>
                <a:lnTo>
                  <a:pt x="60198" y="1033145"/>
                </a:lnTo>
                <a:lnTo>
                  <a:pt x="28828" y="1054608"/>
                </a:lnTo>
                <a:lnTo>
                  <a:pt x="9144" y="1067942"/>
                </a:lnTo>
                <a:lnTo>
                  <a:pt x="1143" y="1073403"/>
                </a:lnTo>
                <a:lnTo>
                  <a:pt x="0" y="107416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9" name="bk object 279"/>
          <p:cNvSpPr/>
          <p:nvPr/>
        </p:nvSpPr>
        <p:spPr>
          <a:xfrm>
            <a:off x="5607303" y="2017648"/>
            <a:ext cx="1969135" cy="1432560"/>
          </a:xfrm>
          <a:custGeom>
            <a:avLst/>
            <a:gdLst/>
            <a:ahLst/>
            <a:cxnLst/>
            <a:rect l="l" t="t" r="r" b="b"/>
            <a:pathLst>
              <a:path w="1969134" h="1432560">
                <a:moveTo>
                  <a:pt x="1969135" y="0"/>
                </a:moveTo>
                <a:lnTo>
                  <a:pt x="1967484" y="888"/>
                </a:lnTo>
                <a:lnTo>
                  <a:pt x="1957197" y="6096"/>
                </a:lnTo>
                <a:lnTo>
                  <a:pt x="1933955" y="17652"/>
                </a:lnTo>
                <a:lnTo>
                  <a:pt x="1898650" y="35178"/>
                </a:lnTo>
                <a:lnTo>
                  <a:pt x="1855977" y="56514"/>
                </a:lnTo>
                <a:lnTo>
                  <a:pt x="1811781" y="78612"/>
                </a:lnTo>
                <a:lnTo>
                  <a:pt x="1769618" y="99567"/>
                </a:lnTo>
                <a:lnTo>
                  <a:pt x="1730248" y="119506"/>
                </a:lnTo>
                <a:lnTo>
                  <a:pt x="1693418" y="138302"/>
                </a:lnTo>
                <a:lnTo>
                  <a:pt x="1658493" y="156463"/>
                </a:lnTo>
                <a:lnTo>
                  <a:pt x="1624456" y="174498"/>
                </a:lnTo>
                <a:lnTo>
                  <a:pt x="1571371" y="203200"/>
                </a:lnTo>
                <a:lnTo>
                  <a:pt x="1506854" y="239395"/>
                </a:lnTo>
                <a:lnTo>
                  <a:pt x="1448689" y="273050"/>
                </a:lnTo>
                <a:lnTo>
                  <a:pt x="1394205" y="304926"/>
                </a:lnTo>
                <a:lnTo>
                  <a:pt x="1335151" y="340105"/>
                </a:lnTo>
                <a:lnTo>
                  <a:pt x="1271270" y="379349"/>
                </a:lnTo>
                <a:lnTo>
                  <a:pt x="1220343" y="411479"/>
                </a:lnTo>
                <a:lnTo>
                  <a:pt x="1158240" y="451992"/>
                </a:lnTo>
                <a:lnTo>
                  <a:pt x="1102487" y="489203"/>
                </a:lnTo>
                <a:lnTo>
                  <a:pt x="1050290" y="524637"/>
                </a:lnTo>
                <a:lnTo>
                  <a:pt x="993648" y="563752"/>
                </a:lnTo>
                <a:lnTo>
                  <a:pt x="932434" y="607187"/>
                </a:lnTo>
                <a:lnTo>
                  <a:pt x="883793" y="642620"/>
                </a:lnTo>
                <a:lnTo>
                  <a:pt x="824484" y="687070"/>
                </a:lnTo>
                <a:lnTo>
                  <a:pt x="771398" y="727963"/>
                </a:lnTo>
                <a:lnTo>
                  <a:pt x="721613" y="766826"/>
                </a:lnTo>
                <a:lnTo>
                  <a:pt x="667766" y="809498"/>
                </a:lnTo>
                <a:lnTo>
                  <a:pt x="609600" y="856868"/>
                </a:lnTo>
                <a:lnTo>
                  <a:pt x="563372" y="895603"/>
                </a:lnTo>
                <a:lnTo>
                  <a:pt x="507111" y="943863"/>
                </a:lnTo>
                <a:lnTo>
                  <a:pt x="456819" y="988313"/>
                </a:lnTo>
                <a:lnTo>
                  <a:pt x="409701" y="1030351"/>
                </a:lnTo>
                <a:lnTo>
                  <a:pt x="358901" y="1076452"/>
                </a:lnTo>
                <a:lnTo>
                  <a:pt x="303911" y="1127633"/>
                </a:lnTo>
                <a:lnTo>
                  <a:pt x="260350" y="1169289"/>
                </a:lnTo>
                <a:lnTo>
                  <a:pt x="232663" y="1196339"/>
                </a:lnTo>
                <a:lnTo>
                  <a:pt x="204216" y="1224661"/>
                </a:lnTo>
                <a:lnTo>
                  <a:pt x="174244" y="1254760"/>
                </a:lnTo>
                <a:lnTo>
                  <a:pt x="142367" y="1287017"/>
                </a:lnTo>
                <a:lnTo>
                  <a:pt x="108585" y="1321562"/>
                </a:lnTo>
                <a:lnTo>
                  <a:pt x="73913" y="1356740"/>
                </a:lnTo>
                <a:lnTo>
                  <a:pt x="42418" y="1388872"/>
                </a:lnTo>
                <a:lnTo>
                  <a:pt x="18542" y="1413255"/>
                </a:lnTo>
                <a:lnTo>
                  <a:pt x="4825" y="1427226"/>
                </a:lnTo>
                <a:lnTo>
                  <a:pt x="254" y="1431925"/>
                </a:lnTo>
                <a:lnTo>
                  <a:pt x="0" y="143217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0" name="bk object 280"/>
          <p:cNvSpPr/>
          <p:nvPr/>
        </p:nvSpPr>
        <p:spPr>
          <a:xfrm>
            <a:off x="5965316" y="2017648"/>
            <a:ext cx="1611630" cy="1790700"/>
          </a:xfrm>
          <a:custGeom>
            <a:avLst/>
            <a:gdLst/>
            <a:ahLst/>
            <a:cxnLst/>
            <a:rect l="l" t="t" r="r" b="b"/>
            <a:pathLst>
              <a:path w="1611629" h="1790700">
                <a:moveTo>
                  <a:pt x="1611122" y="0"/>
                </a:moveTo>
                <a:lnTo>
                  <a:pt x="1609598" y="1270"/>
                </a:lnTo>
                <a:lnTo>
                  <a:pt x="1600581" y="8381"/>
                </a:lnTo>
                <a:lnTo>
                  <a:pt x="1580261" y="24637"/>
                </a:lnTo>
                <a:lnTo>
                  <a:pt x="1549400" y="49149"/>
                </a:lnTo>
                <a:lnTo>
                  <a:pt x="1512189" y="78739"/>
                </a:lnTo>
                <a:lnTo>
                  <a:pt x="1473708" y="109347"/>
                </a:lnTo>
                <a:lnTo>
                  <a:pt x="1437132" y="138429"/>
                </a:lnTo>
                <a:lnTo>
                  <a:pt x="1403096" y="165862"/>
                </a:lnTo>
                <a:lnTo>
                  <a:pt x="1371218" y="191642"/>
                </a:lnTo>
                <a:lnTo>
                  <a:pt x="1340992" y="216535"/>
                </a:lnTo>
                <a:lnTo>
                  <a:pt x="1311656" y="241046"/>
                </a:lnTo>
                <a:lnTo>
                  <a:pt x="1267840" y="278511"/>
                </a:lnTo>
                <a:lnTo>
                  <a:pt x="1212596" y="327025"/>
                </a:lnTo>
                <a:lnTo>
                  <a:pt x="1162939" y="371601"/>
                </a:lnTo>
                <a:lnTo>
                  <a:pt x="1116584" y="413892"/>
                </a:lnTo>
                <a:lnTo>
                  <a:pt x="1066291" y="460501"/>
                </a:lnTo>
                <a:lnTo>
                  <a:pt x="1012063" y="511937"/>
                </a:lnTo>
                <a:lnTo>
                  <a:pt x="970914" y="552196"/>
                </a:lnTo>
                <a:lnTo>
                  <a:pt x="918972" y="604265"/>
                </a:lnTo>
                <a:lnTo>
                  <a:pt x="872489" y="652017"/>
                </a:lnTo>
                <a:lnTo>
                  <a:pt x="828929" y="697356"/>
                </a:lnTo>
                <a:lnTo>
                  <a:pt x="805941" y="721360"/>
                </a:lnTo>
                <a:lnTo>
                  <a:pt x="756792" y="774191"/>
                </a:lnTo>
                <a:lnTo>
                  <a:pt x="718185" y="816483"/>
                </a:lnTo>
                <a:lnTo>
                  <a:pt x="692785" y="844930"/>
                </a:lnTo>
                <a:lnTo>
                  <a:pt x="644398" y="900302"/>
                </a:lnTo>
                <a:lnTo>
                  <a:pt x="601217" y="951102"/>
                </a:lnTo>
                <a:lnTo>
                  <a:pt x="581025" y="974978"/>
                </a:lnTo>
                <a:lnTo>
                  <a:pt x="560705" y="999109"/>
                </a:lnTo>
                <a:lnTo>
                  <a:pt x="539496" y="1024763"/>
                </a:lnTo>
                <a:lnTo>
                  <a:pt x="517017" y="1051940"/>
                </a:lnTo>
                <a:lnTo>
                  <a:pt x="493775" y="1080642"/>
                </a:lnTo>
                <a:lnTo>
                  <a:pt x="470154" y="1110234"/>
                </a:lnTo>
                <a:lnTo>
                  <a:pt x="458216" y="1125474"/>
                </a:lnTo>
                <a:lnTo>
                  <a:pt x="434721" y="1155446"/>
                </a:lnTo>
                <a:lnTo>
                  <a:pt x="411861" y="1185164"/>
                </a:lnTo>
                <a:lnTo>
                  <a:pt x="390144" y="1213992"/>
                </a:lnTo>
                <a:lnTo>
                  <a:pt x="369570" y="1241552"/>
                </a:lnTo>
                <a:lnTo>
                  <a:pt x="350393" y="1267587"/>
                </a:lnTo>
                <a:lnTo>
                  <a:pt x="331850" y="1292733"/>
                </a:lnTo>
                <a:lnTo>
                  <a:pt x="293624" y="1345056"/>
                </a:lnTo>
                <a:lnTo>
                  <a:pt x="251841" y="1403858"/>
                </a:lnTo>
                <a:lnTo>
                  <a:pt x="219202" y="1450975"/>
                </a:lnTo>
                <a:lnTo>
                  <a:pt x="197866" y="1482598"/>
                </a:lnTo>
                <a:lnTo>
                  <a:pt x="176403" y="1514602"/>
                </a:lnTo>
                <a:lnTo>
                  <a:pt x="154559" y="1548002"/>
                </a:lnTo>
                <a:lnTo>
                  <a:pt x="131572" y="1583563"/>
                </a:lnTo>
                <a:lnTo>
                  <a:pt x="107315" y="1621663"/>
                </a:lnTo>
                <a:lnTo>
                  <a:pt x="81407" y="1662176"/>
                </a:lnTo>
                <a:lnTo>
                  <a:pt x="55118" y="1703577"/>
                </a:lnTo>
                <a:lnTo>
                  <a:pt x="31242" y="1741042"/>
                </a:lnTo>
                <a:lnTo>
                  <a:pt x="13335" y="1769237"/>
                </a:lnTo>
                <a:lnTo>
                  <a:pt x="3302" y="1784985"/>
                </a:lnTo>
                <a:lnTo>
                  <a:pt x="127" y="1790064"/>
                </a:lnTo>
                <a:lnTo>
                  <a:pt x="0" y="179019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1" name="bk object 281"/>
          <p:cNvSpPr/>
          <p:nvPr/>
        </p:nvSpPr>
        <p:spPr>
          <a:xfrm>
            <a:off x="6323329" y="2017648"/>
            <a:ext cx="1253490" cy="2148205"/>
          </a:xfrm>
          <a:custGeom>
            <a:avLst/>
            <a:gdLst/>
            <a:ahLst/>
            <a:cxnLst/>
            <a:rect l="l" t="t" r="r" b="b"/>
            <a:pathLst>
              <a:path w="1253490" h="2148204">
                <a:moveTo>
                  <a:pt x="1253109" y="0"/>
                </a:moveTo>
                <a:lnTo>
                  <a:pt x="1251966" y="1524"/>
                </a:lnTo>
                <a:lnTo>
                  <a:pt x="1244600" y="10287"/>
                </a:lnTo>
                <a:lnTo>
                  <a:pt x="1228090" y="30099"/>
                </a:lnTo>
                <a:lnTo>
                  <a:pt x="1202817" y="60451"/>
                </a:lnTo>
                <a:lnTo>
                  <a:pt x="1172210" y="97281"/>
                </a:lnTo>
                <a:lnTo>
                  <a:pt x="1140205" y="135762"/>
                </a:lnTo>
                <a:lnTo>
                  <a:pt x="1109599" y="172465"/>
                </a:lnTo>
                <a:lnTo>
                  <a:pt x="1081024" y="207010"/>
                </a:lnTo>
                <a:lnTo>
                  <a:pt x="1054480" y="239522"/>
                </a:lnTo>
                <a:lnTo>
                  <a:pt x="1029462" y="270637"/>
                </a:lnTo>
                <a:lnTo>
                  <a:pt x="1005204" y="301243"/>
                </a:lnTo>
                <a:lnTo>
                  <a:pt x="964946" y="353187"/>
                </a:lnTo>
                <a:lnTo>
                  <a:pt x="919861" y="412876"/>
                </a:lnTo>
                <a:lnTo>
                  <a:pt x="879601" y="467740"/>
                </a:lnTo>
                <a:lnTo>
                  <a:pt x="842137" y="519302"/>
                </a:lnTo>
                <a:lnTo>
                  <a:pt x="802004" y="575563"/>
                </a:lnTo>
                <a:lnTo>
                  <a:pt x="758825" y="637666"/>
                </a:lnTo>
                <a:lnTo>
                  <a:pt x="722122" y="692150"/>
                </a:lnTo>
                <a:lnTo>
                  <a:pt x="681101" y="754761"/>
                </a:lnTo>
                <a:lnTo>
                  <a:pt x="644525" y="812164"/>
                </a:lnTo>
                <a:lnTo>
                  <a:pt x="610616" y="866139"/>
                </a:lnTo>
                <a:lnTo>
                  <a:pt x="574294" y="924940"/>
                </a:lnTo>
                <a:lnTo>
                  <a:pt x="535304" y="989711"/>
                </a:lnTo>
                <a:lnTo>
                  <a:pt x="502285" y="1046479"/>
                </a:lnTo>
                <a:lnTo>
                  <a:pt x="483489" y="1079627"/>
                </a:lnTo>
                <a:lnTo>
                  <a:pt x="448691" y="1142364"/>
                </a:lnTo>
                <a:lnTo>
                  <a:pt x="417829" y="1199261"/>
                </a:lnTo>
                <a:lnTo>
                  <a:pt x="386842" y="1257046"/>
                </a:lnTo>
                <a:lnTo>
                  <a:pt x="353187" y="1321689"/>
                </a:lnTo>
                <a:lnTo>
                  <a:pt x="335788" y="1355852"/>
                </a:lnTo>
                <a:lnTo>
                  <a:pt x="306577" y="1414652"/>
                </a:lnTo>
                <a:lnTo>
                  <a:pt x="289941" y="1448942"/>
                </a:lnTo>
                <a:lnTo>
                  <a:pt x="259461" y="1513839"/>
                </a:lnTo>
                <a:lnTo>
                  <a:pt x="232410" y="1572767"/>
                </a:lnTo>
                <a:lnTo>
                  <a:pt x="219075" y="1601851"/>
                </a:lnTo>
                <a:lnTo>
                  <a:pt x="190880" y="1664970"/>
                </a:lnTo>
                <a:lnTo>
                  <a:pt x="160909" y="1734439"/>
                </a:lnTo>
                <a:lnTo>
                  <a:pt x="135636" y="1795145"/>
                </a:lnTo>
                <a:lnTo>
                  <a:pt x="121031" y="1831339"/>
                </a:lnTo>
                <a:lnTo>
                  <a:pt x="106172" y="1869059"/>
                </a:lnTo>
                <a:lnTo>
                  <a:pt x="90805" y="1908937"/>
                </a:lnTo>
                <a:lnTo>
                  <a:pt x="74422" y="1951736"/>
                </a:lnTo>
                <a:lnTo>
                  <a:pt x="57150" y="1997202"/>
                </a:lnTo>
                <a:lnTo>
                  <a:pt x="39497" y="2043938"/>
                </a:lnTo>
                <a:lnTo>
                  <a:pt x="23241" y="2086990"/>
                </a:lnTo>
                <a:lnTo>
                  <a:pt x="10541" y="2120391"/>
                </a:lnTo>
                <a:lnTo>
                  <a:pt x="2921" y="2140330"/>
                </a:lnTo>
                <a:lnTo>
                  <a:pt x="254" y="2147697"/>
                </a:lnTo>
                <a:lnTo>
                  <a:pt x="0" y="214820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2" name="bk object 282"/>
          <p:cNvSpPr/>
          <p:nvPr/>
        </p:nvSpPr>
        <p:spPr>
          <a:xfrm>
            <a:off x="6681343" y="2017648"/>
            <a:ext cx="895350" cy="2506345"/>
          </a:xfrm>
          <a:custGeom>
            <a:avLst/>
            <a:gdLst/>
            <a:ahLst/>
            <a:cxnLst/>
            <a:rect l="l" t="t" r="r" b="b"/>
            <a:pathLst>
              <a:path w="895350" h="2506345">
                <a:moveTo>
                  <a:pt x="895096" y="0"/>
                </a:moveTo>
                <a:lnTo>
                  <a:pt x="894206" y="1650"/>
                </a:lnTo>
                <a:lnTo>
                  <a:pt x="888746" y="11429"/>
                </a:lnTo>
                <a:lnTo>
                  <a:pt x="876426" y="33527"/>
                </a:lnTo>
                <a:lnTo>
                  <a:pt x="857250" y="67945"/>
                </a:lnTo>
                <a:lnTo>
                  <a:pt x="833374" y="110489"/>
                </a:lnTo>
                <a:lnTo>
                  <a:pt x="808227" y="155828"/>
                </a:lnTo>
                <a:lnTo>
                  <a:pt x="783843" y="199516"/>
                </a:lnTo>
                <a:lnTo>
                  <a:pt x="760983" y="240664"/>
                </a:lnTo>
                <a:lnTo>
                  <a:pt x="739648" y="279526"/>
                </a:lnTo>
                <a:lnTo>
                  <a:pt x="719708" y="316356"/>
                </a:lnTo>
                <a:lnTo>
                  <a:pt x="700658" y="352171"/>
                </a:lnTo>
                <a:lnTo>
                  <a:pt x="682243" y="387730"/>
                </a:lnTo>
                <a:lnTo>
                  <a:pt x="680338" y="391287"/>
                </a:lnTo>
                <a:lnTo>
                  <a:pt x="662177" y="426974"/>
                </a:lnTo>
                <a:lnTo>
                  <a:pt x="644398" y="462279"/>
                </a:lnTo>
                <a:lnTo>
                  <a:pt x="627506" y="496442"/>
                </a:lnTo>
                <a:lnTo>
                  <a:pt x="596773" y="560324"/>
                </a:lnTo>
                <a:lnTo>
                  <a:pt x="582549" y="590041"/>
                </a:lnTo>
                <a:lnTo>
                  <a:pt x="553974" y="650748"/>
                </a:lnTo>
                <a:lnTo>
                  <a:pt x="522985" y="718312"/>
                </a:lnTo>
                <a:lnTo>
                  <a:pt x="506856" y="754252"/>
                </a:lnTo>
                <a:lnTo>
                  <a:pt x="490727" y="790828"/>
                </a:lnTo>
                <a:lnTo>
                  <a:pt x="489203" y="794512"/>
                </a:lnTo>
                <a:lnTo>
                  <a:pt x="473328" y="831214"/>
                </a:lnTo>
                <a:lnTo>
                  <a:pt x="458088" y="867663"/>
                </a:lnTo>
                <a:lnTo>
                  <a:pt x="443483" y="902970"/>
                </a:lnTo>
                <a:lnTo>
                  <a:pt x="416940" y="968628"/>
                </a:lnTo>
                <a:lnTo>
                  <a:pt x="404875" y="999363"/>
                </a:lnTo>
                <a:lnTo>
                  <a:pt x="392810" y="1029970"/>
                </a:lnTo>
                <a:lnTo>
                  <a:pt x="367283" y="1095628"/>
                </a:lnTo>
                <a:lnTo>
                  <a:pt x="340232" y="1168146"/>
                </a:lnTo>
                <a:lnTo>
                  <a:pt x="326516" y="1205738"/>
                </a:lnTo>
                <a:lnTo>
                  <a:pt x="325247" y="1209548"/>
                </a:lnTo>
                <a:lnTo>
                  <a:pt x="311911" y="1247266"/>
                </a:lnTo>
                <a:lnTo>
                  <a:pt x="299084" y="1284477"/>
                </a:lnTo>
                <a:lnTo>
                  <a:pt x="286765" y="1320800"/>
                </a:lnTo>
                <a:lnTo>
                  <a:pt x="275335" y="1355343"/>
                </a:lnTo>
                <a:lnTo>
                  <a:pt x="264795" y="1388110"/>
                </a:lnTo>
                <a:lnTo>
                  <a:pt x="254634" y="1419478"/>
                </a:lnTo>
                <a:lnTo>
                  <a:pt x="244728" y="1450848"/>
                </a:lnTo>
                <a:lnTo>
                  <a:pt x="234314" y="1483487"/>
                </a:lnTo>
                <a:lnTo>
                  <a:pt x="223647" y="1518030"/>
                </a:lnTo>
                <a:lnTo>
                  <a:pt x="212598" y="1554479"/>
                </a:lnTo>
                <a:lnTo>
                  <a:pt x="201422" y="1592199"/>
                </a:lnTo>
                <a:lnTo>
                  <a:pt x="190246" y="1630679"/>
                </a:lnTo>
                <a:lnTo>
                  <a:pt x="189229" y="1634489"/>
                </a:lnTo>
                <a:lnTo>
                  <a:pt x="178434" y="1672971"/>
                </a:lnTo>
                <a:lnTo>
                  <a:pt x="168021" y="1711071"/>
                </a:lnTo>
                <a:lnTo>
                  <a:pt x="158241" y="1748027"/>
                </a:lnTo>
                <a:lnTo>
                  <a:pt x="140715" y="1816608"/>
                </a:lnTo>
                <a:lnTo>
                  <a:pt x="124840" y="1880615"/>
                </a:lnTo>
                <a:lnTo>
                  <a:pt x="108330" y="1949068"/>
                </a:lnTo>
                <a:lnTo>
                  <a:pt x="91058" y="2024506"/>
                </a:lnTo>
                <a:lnTo>
                  <a:pt x="82550" y="2063623"/>
                </a:lnTo>
                <a:lnTo>
                  <a:pt x="81660" y="2067560"/>
                </a:lnTo>
                <a:lnTo>
                  <a:pt x="73405" y="2106803"/>
                </a:lnTo>
                <a:lnTo>
                  <a:pt x="65531" y="2146427"/>
                </a:lnTo>
                <a:lnTo>
                  <a:pt x="57530" y="2187321"/>
                </a:lnTo>
                <a:lnTo>
                  <a:pt x="49529" y="2230628"/>
                </a:lnTo>
                <a:lnTo>
                  <a:pt x="41148" y="2276602"/>
                </a:lnTo>
                <a:lnTo>
                  <a:pt x="32257" y="2325624"/>
                </a:lnTo>
                <a:lnTo>
                  <a:pt x="23240" y="2376678"/>
                </a:lnTo>
                <a:lnTo>
                  <a:pt x="14477" y="2425192"/>
                </a:lnTo>
                <a:lnTo>
                  <a:pt x="7365" y="2465197"/>
                </a:lnTo>
                <a:lnTo>
                  <a:pt x="2666" y="2491740"/>
                </a:lnTo>
                <a:lnTo>
                  <a:pt x="380" y="2503932"/>
                </a:lnTo>
                <a:lnTo>
                  <a:pt x="0" y="250634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3" name="bk object 283"/>
          <p:cNvSpPr/>
          <p:nvPr/>
        </p:nvSpPr>
        <p:spPr>
          <a:xfrm>
            <a:off x="7039356" y="2017648"/>
            <a:ext cx="537210" cy="2864485"/>
          </a:xfrm>
          <a:custGeom>
            <a:avLst/>
            <a:gdLst/>
            <a:ahLst/>
            <a:cxnLst/>
            <a:rect l="l" t="t" r="r" b="b"/>
            <a:pathLst>
              <a:path w="537209" h="2864485">
                <a:moveTo>
                  <a:pt x="537083" y="0"/>
                </a:moveTo>
                <a:lnTo>
                  <a:pt x="536448" y="1650"/>
                </a:lnTo>
                <a:lnTo>
                  <a:pt x="532765" y="11811"/>
                </a:lnTo>
                <a:lnTo>
                  <a:pt x="524255" y="35178"/>
                </a:lnTo>
                <a:lnTo>
                  <a:pt x="510667" y="72009"/>
                </a:lnTo>
                <a:lnTo>
                  <a:pt x="493649" y="118490"/>
                </a:lnTo>
                <a:lnTo>
                  <a:pt x="475107" y="169290"/>
                </a:lnTo>
                <a:lnTo>
                  <a:pt x="456692" y="219201"/>
                </a:lnTo>
                <a:lnTo>
                  <a:pt x="439420" y="266573"/>
                </a:lnTo>
                <a:lnTo>
                  <a:pt x="423418" y="311150"/>
                </a:lnTo>
                <a:lnTo>
                  <a:pt x="408432" y="353313"/>
                </a:lnTo>
                <a:lnTo>
                  <a:pt x="394335" y="393826"/>
                </a:lnTo>
                <a:lnTo>
                  <a:pt x="380873" y="433704"/>
                </a:lnTo>
                <a:lnTo>
                  <a:pt x="359155" y="499872"/>
                </a:lnTo>
                <a:lnTo>
                  <a:pt x="346583" y="539368"/>
                </a:lnTo>
                <a:lnTo>
                  <a:pt x="334645" y="577723"/>
                </a:lnTo>
                <a:lnTo>
                  <a:pt x="323469" y="614426"/>
                </a:lnTo>
                <a:lnTo>
                  <a:pt x="303275" y="682751"/>
                </a:lnTo>
                <a:lnTo>
                  <a:pt x="293624" y="715645"/>
                </a:lnTo>
                <a:lnTo>
                  <a:pt x="273558" y="785113"/>
                </a:lnTo>
                <a:lnTo>
                  <a:pt x="263017" y="822705"/>
                </a:lnTo>
                <a:lnTo>
                  <a:pt x="252349" y="861949"/>
                </a:lnTo>
                <a:lnTo>
                  <a:pt x="241680" y="902208"/>
                </a:lnTo>
                <a:lnTo>
                  <a:pt x="224409" y="969645"/>
                </a:lnTo>
                <a:lnTo>
                  <a:pt x="214502" y="1009776"/>
                </a:lnTo>
                <a:lnTo>
                  <a:pt x="205232" y="1048892"/>
                </a:lnTo>
                <a:lnTo>
                  <a:pt x="196469" y="1086230"/>
                </a:lnTo>
                <a:lnTo>
                  <a:pt x="180848" y="1155700"/>
                </a:lnTo>
                <a:lnTo>
                  <a:pt x="173354" y="1189101"/>
                </a:lnTo>
                <a:lnTo>
                  <a:pt x="157988" y="1259839"/>
                </a:lnTo>
                <a:lnTo>
                  <a:pt x="149987" y="1298066"/>
                </a:lnTo>
                <a:lnTo>
                  <a:pt x="141986" y="1337945"/>
                </a:lnTo>
                <a:lnTo>
                  <a:pt x="133985" y="1378712"/>
                </a:lnTo>
                <a:lnTo>
                  <a:pt x="121158" y="1447164"/>
                </a:lnTo>
                <a:lnTo>
                  <a:pt x="114046" y="1487931"/>
                </a:lnTo>
                <a:lnTo>
                  <a:pt x="107188" y="1527555"/>
                </a:lnTo>
                <a:lnTo>
                  <a:pt x="101092" y="1565402"/>
                </a:lnTo>
                <a:lnTo>
                  <a:pt x="90043" y="1635760"/>
                </a:lnTo>
                <a:lnTo>
                  <a:pt x="79628" y="1704466"/>
                </a:lnTo>
                <a:lnTo>
                  <a:pt x="68707" y="1779904"/>
                </a:lnTo>
                <a:lnTo>
                  <a:pt x="63373" y="1820164"/>
                </a:lnTo>
                <a:lnTo>
                  <a:pt x="58039" y="1861439"/>
                </a:lnTo>
                <a:lnTo>
                  <a:pt x="49911" y="1930527"/>
                </a:lnTo>
                <a:lnTo>
                  <a:pt x="45466" y="1971675"/>
                </a:lnTo>
                <a:lnTo>
                  <a:pt x="41275" y="2011679"/>
                </a:lnTo>
                <a:lnTo>
                  <a:pt x="37592" y="2049906"/>
                </a:lnTo>
                <a:lnTo>
                  <a:pt x="31369" y="2120773"/>
                </a:lnTo>
                <a:lnTo>
                  <a:pt x="28448" y="2154936"/>
                </a:lnTo>
                <a:lnTo>
                  <a:pt x="22478" y="2227072"/>
                </a:lnTo>
                <a:lnTo>
                  <a:pt x="19685" y="2265934"/>
                </a:lnTo>
                <a:lnTo>
                  <a:pt x="16891" y="2306574"/>
                </a:lnTo>
                <a:lnTo>
                  <a:pt x="14477" y="2348103"/>
                </a:lnTo>
                <a:lnTo>
                  <a:pt x="10795" y="2417699"/>
                </a:lnTo>
                <a:lnTo>
                  <a:pt x="9144" y="2459863"/>
                </a:lnTo>
                <a:lnTo>
                  <a:pt x="7620" y="2503297"/>
                </a:lnTo>
                <a:lnTo>
                  <a:pt x="6350" y="2548890"/>
                </a:lnTo>
                <a:lnTo>
                  <a:pt x="5207" y="2597277"/>
                </a:lnTo>
                <a:lnTo>
                  <a:pt x="4191" y="2648585"/>
                </a:lnTo>
                <a:lnTo>
                  <a:pt x="3175" y="2702560"/>
                </a:lnTo>
                <a:lnTo>
                  <a:pt x="2159" y="2755646"/>
                </a:lnTo>
                <a:lnTo>
                  <a:pt x="1270" y="2802382"/>
                </a:lnTo>
                <a:lnTo>
                  <a:pt x="508" y="2837053"/>
                </a:lnTo>
                <a:lnTo>
                  <a:pt x="126" y="2856865"/>
                </a:lnTo>
                <a:lnTo>
                  <a:pt x="0" y="2863850"/>
                </a:lnTo>
                <a:lnTo>
                  <a:pt x="0" y="2864358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4" name="bk object 284"/>
          <p:cNvSpPr/>
          <p:nvPr/>
        </p:nvSpPr>
        <p:spPr>
          <a:xfrm>
            <a:off x="7317231" y="2017648"/>
            <a:ext cx="259715" cy="3222625"/>
          </a:xfrm>
          <a:custGeom>
            <a:avLst/>
            <a:gdLst/>
            <a:ahLst/>
            <a:cxnLst/>
            <a:rect l="l" t="t" r="r" b="b"/>
            <a:pathLst>
              <a:path w="259715" h="3222625">
                <a:moveTo>
                  <a:pt x="259207" y="0"/>
                </a:moveTo>
                <a:lnTo>
                  <a:pt x="258825" y="1650"/>
                </a:lnTo>
                <a:lnTo>
                  <a:pt x="256540" y="11811"/>
                </a:lnTo>
                <a:lnTo>
                  <a:pt x="251206" y="35433"/>
                </a:lnTo>
                <a:lnTo>
                  <a:pt x="242697" y="73278"/>
                </a:lnTo>
                <a:lnTo>
                  <a:pt x="231648" y="122300"/>
                </a:lnTo>
                <a:lnTo>
                  <a:pt x="219328" y="177164"/>
                </a:lnTo>
                <a:lnTo>
                  <a:pt x="206883" y="232537"/>
                </a:lnTo>
                <a:lnTo>
                  <a:pt x="194945" y="285368"/>
                </a:lnTo>
                <a:lnTo>
                  <a:pt x="183896" y="335406"/>
                </a:lnTo>
                <a:lnTo>
                  <a:pt x="173609" y="382650"/>
                </a:lnTo>
                <a:lnTo>
                  <a:pt x="164211" y="427609"/>
                </a:lnTo>
                <a:lnTo>
                  <a:pt x="155194" y="471424"/>
                </a:lnTo>
                <a:lnTo>
                  <a:pt x="146685" y="514730"/>
                </a:lnTo>
                <a:lnTo>
                  <a:pt x="144018" y="528954"/>
                </a:lnTo>
                <a:lnTo>
                  <a:pt x="135890" y="572262"/>
                </a:lnTo>
                <a:lnTo>
                  <a:pt x="128143" y="615188"/>
                </a:lnTo>
                <a:lnTo>
                  <a:pt x="120903" y="656971"/>
                </a:lnTo>
                <a:lnTo>
                  <a:pt x="114046" y="697229"/>
                </a:lnTo>
                <a:lnTo>
                  <a:pt x="107823" y="735456"/>
                </a:lnTo>
                <a:lnTo>
                  <a:pt x="102108" y="772033"/>
                </a:lnTo>
                <a:lnTo>
                  <a:pt x="96520" y="807592"/>
                </a:lnTo>
                <a:lnTo>
                  <a:pt x="85217" y="881506"/>
                </a:lnTo>
                <a:lnTo>
                  <a:pt x="79375" y="921130"/>
                </a:lnTo>
                <a:lnTo>
                  <a:pt x="73533" y="962787"/>
                </a:lnTo>
                <a:lnTo>
                  <a:pt x="67691" y="1005713"/>
                </a:lnTo>
                <a:lnTo>
                  <a:pt x="62102" y="1049274"/>
                </a:lnTo>
                <a:lnTo>
                  <a:pt x="55118" y="1107313"/>
                </a:lnTo>
                <a:lnTo>
                  <a:pt x="50292" y="1150620"/>
                </a:lnTo>
                <a:lnTo>
                  <a:pt x="45847" y="1192784"/>
                </a:lnTo>
                <a:lnTo>
                  <a:pt x="41656" y="1233424"/>
                </a:lnTo>
                <a:lnTo>
                  <a:pt x="38100" y="1272031"/>
                </a:lnTo>
                <a:lnTo>
                  <a:pt x="34671" y="1308862"/>
                </a:lnTo>
                <a:lnTo>
                  <a:pt x="28321" y="1381125"/>
                </a:lnTo>
                <a:lnTo>
                  <a:pt x="25146" y="1419225"/>
                </a:lnTo>
                <a:lnTo>
                  <a:pt x="21971" y="1459229"/>
                </a:lnTo>
                <a:lnTo>
                  <a:pt x="18796" y="1501139"/>
                </a:lnTo>
                <a:lnTo>
                  <a:pt x="15875" y="1544320"/>
                </a:lnTo>
                <a:lnTo>
                  <a:pt x="13208" y="1588135"/>
                </a:lnTo>
                <a:lnTo>
                  <a:pt x="10160" y="1646554"/>
                </a:lnTo>
                <a:lnTo>
                  <a:pt x="8127" y="1690115"/>
                </a:lnTo>
                <a:lnTo>
                  <a:pt x="6476" y="1732534"/>
                </a:lnTo>
                <a:lnTo>
                  <a:pt x="5079" y="1773301"/>
                </a:lnTo>
                <a:lnTo>
                  <a:pt x="3937" y="1812036"/>
                </a:lnTo>
                <a:lnTo>
                  <a:pt x="2286" y="1885061"/>
                </a:lnTo>
                <a:lnTo>
                  <a:pt x="889" y="1959737"/>
                </a:lnTo>
                <a:lnTo>
                  <a:pt x="381" y="1999868"/>
                </a:lnTo>
                <a:lnTo>
                  <a:pt x="0" y="2041905"/>
                </a:lnTo>
                <a:lnTo>
                  <a:pt x="0" y="2085213"/>
                </a:lnTo>
                <a:lnTo>
                  <a:pt x="253" y="2129154"/>
                </a:lnTo>
                <a:lnTo>
                  <a:pt x="1016" y="2187575"/>
                </a:lnTo>
                <a:lnTo>
                  <a:pt x="1904" y="2231136"/>
                </a:lnTo>
                <a:lnTo>
                  <a:pt x="3048" y="2273554"/>
                </a:lnTo>
                <a:lnTo>
                  <a:pt x="4445" y="2314321"/>
                </a:lnTo>
                <a:lnTo>
                  <a:pt x="5842" y="2353056"/>
                </a:lnTo>
                <a:lnTo>
                  <a:pt x="7493" y="2390013"/>
                </a:lnTo>
                <a:lnTo>
                  <a:pt x="9017" y="2426081"/>
                </a:lnTo>
                <a:lnTo>
                  <a:pt x="12573" y="2500630"/>
                </a:lnTo>
                <a:lnTo>
                  <a:pt x="14732" y="2540762"/>
                </a:lnTo>
                <a:lnTo>
                  <a:pt x="17145" y="2582672"/>
                </a:lnTo>
                <a:lnTo>
                  <a:pt x="20066" y="2625852"/>
                </a:lnTo>
                <a:lnTo>
                  <a:pt x="23114" y="2669794"/>
                </a:lnTo>
                <a:lnTo>
                  <a:pt x="27813" y="2728087"/>
                </a:lnTo>
                <a:lnTo>
                  <a:pt x="31750" y="2772283"/>
                </a:lnTo>
                <a:lnTo>
                  <a:pt x="36068" y="2817622"/>
                </a:lnTo>
                <a:lnTo>
                  <a:pt x="40767" y="2864866"/>
                </a:lnTo>
                <a:lnTo>
                  <a:pt x="46100" y="2914777"/>
                </a:lnTo>
                <a:lnTo>
                  <a:pt x="51943" y="2967736"/>
                </a:lnTo>
                <a:lnTo>
                  <a:pt x="58039" y="3023362"/>
                </a:lnTo>
                <a:lnTo>
                  <a:pt x="64389" y="3080004"/>
                </a:lnTo>
                <a:lnTo>
                  <a:pt x="70231" y="3132455"/>
                </a:lnTo>
                <a:lnTo>
                  <a:pt x="74929" y="3175254"/>
                </a:lnTo>
                <a:lnTo>
                  <a:pt x="78232" y="3204210"/>
                </a:lnTo>
                <a:lnTo>
                  <a:pt x="79756" y="3218688"/>
                </a:lnTo>
                <a:lnTo>
                  <a:pt x="80137" y="3222371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5" name="bk object 285"/>
          <p:cNvSpPr/>
          <p:nvPr/>
        </p:nvSpPr>
        <p:spPr>
          <a:xfrm>
            <a:off x="7480172" y="2017648"/>
            <a:ext cx="275590" cy="3580765"/>
          </a:xfrm>
          <a:custGeom>
            <a:avLst/>
            <a:gdLst/>
            <a:ahLst/>
            <a:cxnLst/>
            <a:rect l="l" t="t" r="r" b="b"/>
            <a:pathLst>
              <a:path w="275590" h="3580765">
                <a:moveTo>
                  <a:pt x="96266" y="0"/>
                </a:moveTo>
                <a:lnTo>
                  <a:pt x="96138" y="1650"/>
                </a:lnTo>
                <a:lnTo>
                  <a:pt x="94996" y="11556"/>
                </a:lnTo>
                <a:lnTo>
                  <a:pt x="92201" y="34798"/>
                </a:lnTo>
                <a:lnTo>
                  <a:pt x="87756" y="72898"/>
                </a:lnTo>
                <a:lnTo>
                  <a:pt x="81915" y="123316"/>
                </a:lnTo>
                <a:lnTo>
                  <a:pt x="75183" y="181101"/>
                </a:lnTo>
                <a:lnTo>
                  <a:pt x="68199" y="240791"/>
                </a:lnTo>
                <a:lnTo>
                  <a:pt x="61468" y="298703"/>
                </a:lnTo>
                <a:lnTo>
                  <a:pt x="55118" y="353695"/>
                </a:lnTo>
                <a:lnTo>
                  <a:pt x="49402" y="405638"/>
                </a:lnTo>
                <a:lnTo>
                  <a:pt x="44196" y="455167"/>
                </a:lnTo>
                <a:lnTo>
                  <a:pt x="39370" y="502665"/>
                </a:lnTo>
                <a:lnTo>
                  <a:pt x="35051" y="549275"/>
                </a:lnTo>
                <a:lnTo>
                  <a:pt x="30987" y="595629"/>
                </a:lnTo>
                <a:lnTo>
                  <a:pt x="30860" y="597662"/>
                </a:lnTo>
                <a:lnTo>
                  <a:pt x="27177" y="644016"/>
                </a:lnTo>
                <a:lnTo>
                  <a:pt x="23749" y="689863"/>
                </a:lnTo>
                <a:lnTo>
                  <a:pt x="20700" y="734822"/>
                </a:lnTo>
                <a:lnTo>
                  <a:pt x="18033" y="778001"/>
                </a:lnTo>
                <a:lnTo>
                  <a:pt x="15621" y="819276"/>
                </a:lnTo>
                <a:lnTo>
                  <a:pt x="13588" y="858774"/>
                </a:lnTo>
                <a:lnTo>
                  <a:pt x="11683" y="896874"/>
                </a:lnTo>
                <a:lnTo>
                  <a:pt x="9778" y="934847"/>
                </a:lnTo>
                <a:lnTo>
                  <a:pt x="8000" y="974216"/>
                </a:lnTo>
                <a:lnTo>
                  <a:pt x="6223" y="1015491"/>
                </a:lnTo>
                <a:lnTo>
                  <a:pt x="4572" y="1058672"/>
                </a:lnTo>
                <a:lnTo>
                  <a:pt x="3175" y="1103629"/>
                </a:lnTo>
                <a:lnTo>
                  <a:pt x="1904" y="1149603"/>
                </a:lnTo>
                <a:lnTo>
                  <a:pt x="1016" y="1195959"/>
                </a:lnTo>
                <a:lnTo>
                  <a:pt x="1016" y="1197990"/>
                </a:lnTo>
                <a:lnTo>
                  <a:pt x="380" y="1244473"/>
                </a:lnTo>
                <a:lnTo>
                  <a:pt x="0" y="1290447"/>
                </a:lnTo>
                <a:lnTo>
                  <a:pt x="0" y="1335404"/>
                </a:lnTo>
                <a:lnTo>
                  <a:pt x="126" y="1378839"/>
                </a:lnTo>
                <a:lnTo>
                  <a:pt x="507" y="1420114"/>
                </a:lnTo>
                <a:lnTo>
                  <a:pt x="1143" y="1459611"/>
                </a:lnTo>
                <a:lnTo>
                  <a:pt x="1777" y="1497711"/>
                </a:lnTo>
                <a:lnTo>
                  <a:pt x="2412" y="1535811"/>
                </a:lnTo>
                <a:lnTo>
                  <a:pt x="3175" y="1575308"/>
                </a:lnTo>
                <a:lnTo>
                  <a:pt x="4063" y="1616455"/>
                </a:lnTo>
                <a:lnTo>
                  <a:pt x="5333" y="1659763"/>
                </a:lnTo>
                <a:lnTo>
                  <a:pt x="6857" y="1704593"/>
                </a:lnTo>
                <a:lnTo>
                  <a:pt x="8762" y="1750567"/>
                </a:lnTo>
                <a:lnTo>
                  <a:pt x="10922" y="1797050"/>
                </a:lnTo>
                <a:lnTo>
                  <a:pt x="11049" y="1798954"/>
                </a:lnTo>
                <a:lnTo>
                  <a:pt x="13461" y="1845437"/>
                </a:lnTo>
                <a:lnTo>
                  <a:pt x="16255" y="1891284"/>
                </a:lnTo>
                <a:lnTo>
                  <a:pt x="19176" y="1936114"/>
                </a:lnTo>
                <a:lnTo>
                  <a:pt x="22225" y="1979422"/>
                </a:lnTo>
                <a:lnTo>
                  <a:pt x="25400" y="2020697"/>
                </a:lnTo>
                <a:lnTo>
                  <a:pt x="28575" y="2059939"/>
                </a:lnTo>
                <a:lnTo>
                  <a:pt x="31623" y="2098040"/>
                </a:lnTo>
                <a:lnTo>
                  <a:pt x="34925" y="2136013"/>
                </a:lnTo>
                <a:lnTo>
                  <a:pt x="38226" y="2175255"/>
                </a:lnTo>
                <a:lnTo>
                  <a:pt x="41909" y="2216404"/>
                </a:lnTo>
                <a:lnTo>
                  <a:pt x="46100" y="2259456"/>
                </a:lnTo>
                <a:lnTo>
                  <a:pt x="50546" y="2304034"/>
                </a:lnTo>
                <a:lnTo>
                  <a:pt x="55499" y="2349754"/>
                </a:lnTo>
                <a:lnTo>
                  <a:pt x="60705" y="2395982"/>
                </a:lnTo>
                <a:lnTo>
                  <a:pt x="60959" y="2397887"/>
                </a:lnTo>
                <a:lnTo>
                  <a:pt x="66548" y="2444115"/>
                </a:lnTo>
                <a:lnTo>
                  <a:pt x="72262" y="2489708"/>
                </a:lnTo>
                <a:lnTo>
                  <a:pt x="78231" y="2534285"/>
                </a:lnTo>
                <a:lnTo>
                  <a:pt x="84074" y="2577211"/>
                </a:lnTo>
                <a:lnTo>
                  <a:pt x="90043" y="2618232"/>
                </a:lnTo>
                <a:lnTo>
                  <a:pt x="95757" y="2657221"/>
                </a:lnTo>
                <a:lnTo>
                  <a:pt x="101473" y="2694940"/>
                </a:lnTo>
                <a:lnTo>
                  <a:pt x="107187" y="2732659"/>
                </a:lnTo>
                <a:lnTo>
                  <a:pt x="113156" y="2771521"/>
                </a:lnTo>
                <a:lnTo>
                  <a:pt x="119506" y="2812415"/>
                </a:lnTo>
                <a:lnTo>
                  <a:pt x="126492" y="2855087"/>
                </a:lnTo>
                <a:lnTo>
                  <a:pt x="133984" y="2899283"/>
                </a:lnTo>
                <a:lnTo>
                  <a:pt x="141858" y="2944622"/>
                </a:lnTo>
                <a:lnTo>
                  <a:pt x="150241" y="2990342"/>
                </a:lnTo>
                <a:lnTo>
                  <a:pt x="150622" y="2992247"/>
                </a:lnTo>
                <a:lnTo>
                  <a:pt x="159130" y="3037967"/>
                </a:lnTo>
                <a:lnTo>
                  <a:pt x="168148" y="3083941"/>
                </a:lnTo>
                <a:lnTo>
                  <a:pt x="177546" y="3130677"/>
                </a:lnTo>
                <a:lnTo>
                  <a:pt x="187705" y="3179318"/>
                </a:lnTo>
                <a:lnTo>
                  <a:pt x="198627" y="3230372"/>
                </a:lnTo>
                <a:lnTo>
                  <a:pt x="210311" y="3284347"/>
                </a:lnTo>
                <a:lnTo>
                  <a:pt x="222757" y="3341116"/>
                </a:lnTo>
                <a:lnTo>
                  <a:pt x="235711" y="3399790"/>
                </a:lnTo>
                <a:lnTo>
                  <a:pt x="248157" y="3456813"/>
                </a:lnTo>
                <a:lnTo>
                  <a:pt x="259079" y="3506724"/>
                </a:lnTo>
                <a:lnTo>
                  <a:pt x="267461" y="3544824"/>
                </a:lnTo>
                <a:lnTo>
                  <a:pt x="272669" y="3568446"/>
                </a:lnTo>
                <a:lnTo>
                  <a:pt x="274954" y="3578605"/>
                </a:lnTo>
                <a:lnTo>
                  <a:pt x="275335" y="358038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6" name="bk object 286"/>
          <p:cNvSpPr/>
          <p:nvPr/>
        </p:nvSpPr>
        <p:spPr>
          <a:xfrm>
            <a:off x="2742945" y="585597"/>
            <a:ext cx="5818505" cy="2506345"/>
          </a:xfrm>
          <a:custGeom>
            <a:avLst/>
            <a:gdLst/>
            <a:ahLst/>
            <a:cxnLst/>
            <a:rect l="l" t="t" r="r" b="b"/>
            <a:pathLst>
              <a:path w="5818505" h="2506345">
                <a:moveTo>
                  <a:pt x="5818124" y="2506217"/>
                </a:moveTo>
                <a:lnTo>
                  <a:pt x="5817108" y="2505582"/>
                </a:lnTo>
                <a:lnTo>
                  <a:pt x="5810504" y="2501265"/>
                </a:lnTo>
                <a:lnTo>
                  <a:pt x="5794121" y="2490724"/>
                </a:lnTo>
                <a:lnTo>
                  <a:pt x="5765673" y="2472436"/>
                </a:lnTo>
                <a:lnTo>
                  <a:pt x="5724652" y="2445892"/>
                </a:lnTo>
                <a:lnTo>
                  <a:pt x="5672328" y="2412238"/>
                </a:lnTo>
                <a:lnTo>
                  <a:pt x="5611622" y="2372994"/>
                </a:lnTo>
                <a:lnTo>
                  <a:pt x="5545835" y="2330704"/>
                </a:lnTo>
                <a:lnTo>
                  <a:pt x="5478526" y="2287269"/>
                </a:lnTo>
                <a:lnTo>
                  <a:pt x="5412485" y="2244598"/>
                </a:lnTo>
                <a:lnTo>
                  <a:pt x="5348605" y="2203450"/>
                </a:lnTo>
                <a:lnTo>
                  <a:pt x="5287136" y="2164079"/>
                </a:lnTo>
                <a:lnTo>
                  <a:pt x="5228208" y="2126488"/>
                </a:lnTo>
                <a:lnTo>
                  <a:pt x="5171439" y="2090547"/>
                </a:lnTo>
                <a:lnTo>
                  <a:pt x="5116449" y="2056002"/>
                </a:lnTo>
                <a:lnTo>
                  <a:pt x="5062728" y="2022728"/>
                </a:lnTo>
                <a:lnTo>
                  <a:pt x="5009642" y="1990089"/>
                </a:lnTo>
                <a:lnTo>
                  <a:pt x="4956683" y="1958086"/>
                </a:lnTo>
                <a:lnTo>
                  <a:pt x="4921250" y="1936623"/>
                </a:lnTo>
                <a:lnTo>
                  <a:pt x="4868163" y="1905000"/>
                </a:lnTo>
                <a:lnTo>
                  <a:pt x="4815078" y="1873885"/>
                </a:lnTo>
                <a:lnTo>
                  <a:pt x="4762627" y="1843277"/>
                </a:lnTo>
                <a:lnTo>
                  <a:pt x="4711064" y="1813432"/>
                </a:lnTo>
                <a:lnTo>
                  <a:pt x="4660900" y="1784730"/>
                </a:lnTo>
                <a:lnTo>
                  <a:pt x="4612132" y="1757172"/>
                </a:lnTo>
                <a:lnTo>
                  <a:pt x="4565142" y="1730755"/>
                </a:lnTo>
                <a:lnTo>
                  <a:pt x="4519549" y="1705355"/>
                </a:lnTo>
                <a:lnTo>
                  <a:pt x="4475226" y="1680717"/>
                </a:lnTo>
                <a:lnTo>
                  <a:pt x="4431030" y="1656206"/>
                </a:lnTo>
                <a:lnTo>
                  <a:pt x="4386326" y="1631441"/>
                </a:lnTo>
                <a:lnTo>
                  <a:pt x="4340098" y="1606041"/>
                </a:lnTo>
                <a:lnTo>
                  <a:pt x="4292219" y="1579879"/>
                </a:lnTo>
                <a:lnTo>
                  <a:pt x="4242434" y="1552828"/>
                </a:lnTo>
                <a:lnTo>
                  <a:pt x="4190873" y="1525269"/>
                </a:lnTo>
                <a:lnTo>
                  <a:pt x="4137913" y="1497076"/>
                </a:lnTo>
                <a:lnTo>
                  <a:pt x="4083811" y="1468754"/>
                </a:lnTo>
                <a:lnTo>
                  <a:pt x="4029075" y="1440306"/>
                </a:lnTo>
                <a:lnTo>
                  <a:pt x="3992372" y="1421511"/>
                </a:lnTo>
                <a:lnTo>
                  <a:pt x="3937254" y="1393443"/>
                </a:lnTo>
                <a:lnTo>
                  <a:pt x="3882389" y="1365757"/>
                </a:lnTo>
                <a:lnTo>
                  <a:pt x="3828033" y="1338706"/>
                </a:lnTo>
                <a:lnTo>
                  <a:pt x="3774567" y="1312544"/>
                </a:lnTo>
                <a:lnTo>
                  <a:pt x="3722497" y="1287144"/>
                </a:lnTo>
                <a:lnTo>
                  <a:pt x="3672078" y="1262888"/>
                </a:lnTo>
                <a:lnTo>
                  <a:pt x="3623309" y="1239647"/>
                </a:lnTo>
                <a:lnTo>
                  <a:pt x="3576320" y="1217294"/>
                </a:lnTo>
                <a:lnTo>
                  <a:pt x="3530346" y="1195704"/>
                </a:lnTo>
                <a:lnTo>
                  <a:pt x="3484626" y="1174114"/>
                </a:lnTo>
                <a:lnTo>
                  <a:pt x="3438398" y="1152398"/>
                </a:lnTo>
                <a:lnTo>
                  <a:pt x="3390646" y="1130173"/>
                </a:lnTo>
                <a:lnTo>
                  <a:pt x="3341116" y="1107186"/>
                </a:lnTo>
                <a:lnTo>
                  <a:pt x="3289554" y="1083564"/>
                </a:lnTo>
                <a:lnTo>
                  <a:pt x="3236341" y="1059433"/>
                </a:lnTo>
                <a:lnTo>
                  <a:pt x="3181604" y="1034923"/>
                </a:lnTo>
                <a:lnTo>
                  <a:pt x="3125724" y="1010157"/>
                </a:lnTo>
                <a:lnTo>
                  <a:pt x="3069336" y="985519"/>
                </a:lnTo>
                <a:lnTo>
                  <a:pt x="3031363" y="969137"/>
                </a:lnTo>
                <a:lnTo>
                  <a:pt x="2974594" y="944752"/>
                </a:lnTo>
                <a:lnTo>
                  <a:pt x="2917952" y="920876"/>
                </a:lnTo>
                <a:lnTo>
                  <a:pt x="2861818" y="897508"/>
                </a:lnTo>
                <a:lnTo>
                  <a:pt x="2806827" y="874776"/>
                </a:lnTo>
                <a:lnTo>
                  <a:pt x="2753233" y="852931"/>
                </a:lnTo>
                <a:lnTo>
                  <a:pt x="2701290" y="832103"/>
                </a:lnTo>
                <a:lnTo>
                  <a:pt x="2651125" y="812164"/>
                </a:lnTo>
                <a:lnTo>
                  <a:pt x="2602611" y="792988"/>
                </a:lnTo>
                <a:lnTo>
                  <a:pt x="2555367" y="774445"/>
                </a:lnTo>
                <a:lnTo>
                  <a:pt x="2508377" y="756030"/>
                </a:lnTo>
                <a:lnTo>
                  <a:pt x="2460752" y="737488"/>
                </a:lnTo>
                <a:lnTo>
                  <a:pt x="2411603" y="718312"/>
                </a:lnTo>
                <a:lnTo>
                  <a:pt x="2360676" y="698753"/>
                </a:lnTo>
                <a:lnTo>
                  <a:pt x="2307717" y="678688"/>
                </a:lnTo>
                <a:lnTo>
                  <a:pt x="2252980" y="658113"/>
                </a:lnTo>
                <a:lnTo>
                  <a:pt x="2196719" y="637286"/>
                </a:lnTo>
                <a:lnTo>
                  <a:pt x="2139315" y="616330"/>
                </a:lnTo>
                <a:lnTo>
                  <a:pt x="2081403" y="595376"/>
                </a:lnTo>
                <a:lnTo>
                  <a:pt x="2042541" y="581532"/>
                </a:lnTo>
                <a:lnTo>
                  <a:pt x="1984120" y="561086"/>
                </a:lnTo>
                <a:lnTo>
                  <a:pt x="1926082" y="540892"/>
                </a:lnTo>
                <a:lnTo>
                  <a:pt x="1868551" y="521335"/>
                </a:lnTo>
                <a:lnTo>
                  <a:pt x="1812163" y="502412"/>
                </a:lnTo>
                <a:lnTo>
                  <a:pt x="1757171" y="484124"/>
                </a:lnTo>
                <a:lnTo>
                  <a:pt x="1703958" y="466725"/>
                </a:lnTo>
                <a:lnTo>
                  <a:pt x="1652651" y="450214"/>
                </a:lnTo>
                <a:lnTo>
                  <a:pt x="1602994" y="434339"/>
                </a:lnTo>
                <a:lnTo>
                  <a:pt x="1554607" y="418846"/>
                </a:lnTo>
                <a:lnTo>
                  <a:pt x="1506474" y="403605"/>
                </a:lnTo>
                <a:lnTo>
                  <a:pt x="1457706" y="388238"/>
                </a:lnTo>
                <a:lnTo>
                  <a:pt x="1407414" y="372491"/>
                </a:lnTo>
                <a:lnTo>
                  <a:pt x="1355217" y="356361"/>
                </a:lnTo>
                <a:lnTo>
                  <a:pt x="1301115" y="339725"/>
                </a:lnTo>
                <a:lnTo>
                  <a:pt x="1245108" y="322833"/>
                </a:lnTo>
                <a:lnTo>
                  <a:pt x="1187577" y="305816"/>
                </a:lnTo>
                <a:lnTo>
                  <a:pt x="1129030" y="288671"/>
                </a:lnTo>
                <a:lnTo>
                  <a:pt x="1069720" y="271652"/>
                </a:lnTo>
                <a:lnTo>
                  <a:pt x="1029969" y="260476"/>
                </a:lnTo>
                <a:lnTo>
                  <a:pt x="970407" y="243839"/>
                </a:lnTo>
                <a:lnTo>
                  <a:pt x="910717" y="227583"/>
                </a:lnTo>
                <a:lnTo>
                  <a:pt x="850265" y="211454"/>
                </a:lnTo>
                <a:lnTo>
                  <a:pt x="788669" y="195325"/>
                </a:lnTo>
                <a:lnTo>
                  <a:pt x="725169" y="178943"/>
                </a:lnTo>
                <a:lnTo>
                  <a:pt x="659130" y="162178"/>
                </a:lnTo>
                <a:lnTo>
                  <a:pt x="590295" y="145033"/>
                </a:lnTo>
                <a:lnTo>
                  <a:pt x="518541" y="127253"/>
                </a:lnTo>
                <a:lnTo>
                  <a:pt x="443865" y="108838"/>
                </a:lnTo>
                <a:lnTo>
                  <a:pt x="366776" y="89916"/>
                </a:lnTo>
                <a:lnTo>
                  <a:pt x="289179" y="70866"/>
                </a:lnTo>
                <a:lnTo>
                  <a:pt x="214630" y="52577"/>
                </a:lnTo>
                <a:lnTo>
                  <a:pt x="147193" y="36068"/>
                </a:lnTo>
                <a:lnTo>
                  <a:pt x="90805" y="22225"/>
                </a:lnTo>
                <a:lnTo>
                  <a:pt x="48133" y="11810"/>
                </a:lnTo>
                <a:lnTo>
                  <a:pt x="20066" y="4825"/>
                </a:lnTo>
                <a:lnTo>
                  <a:pt x="5334" y="1270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7" name="bk object 287"/>
          <p:cNvSpPr/>
          <p:nvPr/>
        </p:nvSpPr>
        <p:spPr>
          <a:xfrm>
            <a:off x="3100958" y="943610"/>
            <a:ext cx="5460365" cy="2148205"/>
          </a:xfrm>
          <a:custGeom>
            <a:avLst/>
            <a:gdLst/>
            <a:ahLst/>
            <a:cxnLst/>
            <a:rect l="l" t="t" r="r" b="b"/>
            <a:pathLst>
              <a:path w="5460365" h="2148205">
                <a:moveTo>
                  <a:pt x="5460111" y="2148205"/>
                </a:moveTo>
                <a:lnTo>
                  <a:pt x="5458968" y="2147570"/>
                </a:lnTo>
                <a:lnTo>
                  <a:pt x="5451983" y="2143379"/>
                </a:lnTo>
                <a:lnTo>
                  <a:pt x="5434965" y="2133092"/>
                </a:lnTo>
                <a:lnTo>
                  <a:pt x="5405247" y="2115312"/>
                </a:lnTo>
                <a:lnTo>
                  <a:pt x="5362956" y="2089785"/>
                </a:lnTo>
                <a:lnTo>
                  <a:pt x="5309616" y="2057781"/>
                </a:lnTo>
                <a:lnTo>
                  <a:pt x="5248402" y="2021078"/>
                </a:lnTo>
                <a:lnTo>
                  <a:pt x="5182997" y="1981835"/>
                </a:lnTo>
                <a:lnTo>
                  <a:pt x="5117084" y="1942211"/>
                </a:lnTo>
                <a:lnTo>
                  <a:pt x="5052949" y="1903603"/>
                </a:lnTo>
                <a:lnTo>
                  <a:pt x="4991227" y="1866773"/>
                </a:lnTo>
                <a:lnTo>
                  <a:pt x="4932045" y="1831467"/>
                </a:lnTo>
                <a:lnTo>
                  <a:pt x="4875276" y="1797939"/>
                </a:lnTo>
                <a:lnTo>
                  <a:pt x="4820539" y="1765808"/>
                </a:lnTo>
                <a:lnTo>
                  <a:pt x="4767326" y="1734947"/>
                </a:lnTo>
                <a:lnTo>
                  <a:pt x="4715129" y="1704975"/>
                </a:lnTo>
                <a:lnTo>
                  <a:pt x="4663313" y="1675638"/>
                </a:lnTo>
                <a:lnTo>
                  <a:pt x="4613021" y="1647444"/>
                </a:lnTo>
                <a:lnTo>
                  <a:pt x="4560951" y="1618615"/>
                </a:lnTo>
                <a:lnTo>
                  <a:pt x="4509008" y="1590294"/>
                </a:lnTo>
                <a:lnTo>
                  <a:pt x="4457700" y="1562481"/>
                </a:lnTo>
                <a:lnTo>
                  <a:pt x="4407408" y="1535557"/>
                </a:lnTo>
                <a:lnTo>
                  <a:pt x="4358386" y="1509649"/>
                </a:lnTo>
                <a:lnTo>
                  <a:pt x="4311015" y="1484884"/>
                </a:lnTo>
                <a:lnTo>
                  <a:pt x="4265422" y="1461135"/>
                </a:lnTo>
                <a:lnTo>
                  <a:pt x="4221226" y="1438402"/>
                </a:lnTo>
                <a:lnTo>
                  <a:pt x="4177919" y="1416177"/>
                </a:lnTo>
                <a:lnTo>
                  <a:pt x="4134612" y="1393952"/>
                </a:lnTo>
                <a:lnTo>
                  <a:pt x="4090289" y="1371219"/>
                </a:lnTo>
                <a:lnTo>
                  <a:pt x="4044315" y="1347978"/>
                </a:lnTo>
                <a:lnTo>
                  <a:pt x="3996563" y="1323848"/>
                </a:lnTo>
                <a:lnTo>
                  <a:pt x="3946906" y="1299083"/>
                </a:lnTo>
                <a:lnTo>
                  <a:pt x="3895598" y="1273810"/>
                </a:lnTo>
                <a:lnTo>
                  <a:pt x="3843147" y="1248283"/>
                </a:lnTo>
                <a:lnTo>
                  <a:pt x="3789807" y="1222629"/>
                </a:lnTo>
                <a:lnTo>
                  <a:pt x="3737864" y="1197991"/>
                </a:lnTo>
                <a:lnTo>
                  <a:pt x="3684016" y="1172718"/>
                </a:lnTo>
                <a:lnTo>
                  <a:pt x="3630422" y="1147826"/>
                </a:lnTo>
                <a:lnTo>
                  <a:pt x="3577336" y="1123569"/>
                </a:lnTo>
                <a:lnTo>
                  <a:pt x="3525266" y="1100074"/>
                </a:lnTo>
                <a:lnTo>
                  <a:pt x="3474720" y="1077468"/>
                </a:lnTo>
                <a:lnTo>
                  <a:pt x="3425825" y="1055878"/>
                </a:lnTo>
                <a:lnTo>
                  <a:pt x="3378707" y="1035177"/>
                </a:lnTo>
                <a:lnTo>
                  <a:pt x="3333115" y="1015365"/>
                </a:lnTo>
                <a:lnTo>
                  <a:pt x="3288411" y="996061"/>
                </a:lnTo>
                <a:lnTo>
                  <a:pt x="3243707" y="976757"/>
                </a:lnTo>
                <a:lnTo>
                  <a:pt x="3197987" y="957072"/>
                </a:lnTo>
                <a:lnTo>
                  <a:pt x="3150616" y="936879"/>
                </a:lnTo>
                <a:lnTo>
                  <a:pt x="3101340" y="916051"/>
                </a:lnTo>
                <a:lnTo>
                  <a:pt x="3050159" y="894588"/>
                </a:lnTo>
                <a:lnTo>
                  <a:pt x="2997327" y="872871"/>
                </a:lnTo>
                <a:lnTo>
                  <a:pt x="2943225" y="850773"/>
                </a:lnTo>
                <a:lnTo>
                  <a:pt x="2888361" y="828802"/>
                </a:lnTo>
                <a:lnTo>
                  <a:pt x="2834894" y="807593"/>
                </a:lnTo>
                <a:lnTo>
                  <a:pt x="2779522" y="786003"/>
                </a:lnTo>
                <a:lnTo>
                  <a:pt x="2724277" y="764667"/>
                </a:lnTo>
                <a:lnTo>
                  <a:pt x="2669794" y="743966"/>
                </a:lnTo>
                <a:lnTo>
                  <a:pt x="2616327" y="724027"/>
                </a:lnTo>
                <a:lnTo>
                  <a:pt x="2564257" y="704723"/>
                </a:lnTo>
                <a:lnTo>
                  <a:pt x="2514092" y="686435"/>
                </a:lnTo>
                <a:lnTo>
                  <a:pt x="2465705" y="669036"/>
                </a:lnTo>
                <a:lnTo>
                  <a:pt x="2418842" y="652272"/>
                </a:lnTo>
                <a:lnTo>
                  <a:pt x="2372995" y="635889"/>
                </a:lnTo>
                <a:lnTo>
                  <a:pt x="2327148" y="619633"/>
                </a:lnTo>
                <a:lnTo>
                  <a:pt x="2280158" y="603123"/>
                </a:lnTo>
                <a:lnTo>
                  <a:pt x="2231644" y="585978"/>
                </a:lnTo>
                <a:lnTo>
                  <a:pt x="2180971" y="568579"/>
                </a:lnTo>
                <a:lnTo>
                  <a:pt x="2128520" y="550545"/>
                </a:lnTo>
                <a:lnTo>
                  <a:pt x="2074418" y="532384"/>
                </a:lnTo>
                <a:lnTo>
                  <a:pt x="2018919" y="513969"/>
                </a:lnTo>
                <a:lnTo>
                  <a:pt x="1962658" y="495554"/>
                </a:lnTo>
                <a:lnTo>
                  <a:pt x="1908048" y="478028"/>
                </a:lnTo>
                <a:lnTo>
                  <a:pt x="1851279" y="460121"/>
                </a:lnTo>
                <a:lnTo>
                  <a:pt x="1794764" y="442595"/>
                </a:lnTo>
                <a:lnTo>
                  <a:pt x="1739011" y="425577"/>
                </a:lnTo>
                <a:lnTo>
                  <a:pt x="1684274" y="409067"/>
                </a:lnTo>
                <a:lnTo>
                  <a:pt x="1631188" y="393446"/>
                </a:lnTo>
                <a:lnTo>
                  <a:pt x="1579880" y="378460"/>
                </a:lnTo>
                <a:lnTo>
                  <a:pt x="1530350" y="364236"/>
                </a:lnTo>
                <a:lnTo>
                  <a:pt x="1482598" y="350647"/>
                </a:lnTo>
                <a:lnTo>
                  <a:pt x="1435735" y="337439"/>
                </a:lnTo>
                <a:lnTo>
                  <a:pt x="1388871" y="324231"/>
                </a:lnTo>
                <a:lnTo>
                  <a:pt x="1340993" y="310769"/>
                </a:lnTo>
                <a:lnTo>
                  <a:pt x="1291336" y="297053"/>
                </a:lnTo>
                <a:lnTo>
                  <a:pt x="1239646" y="282956"/>
                </a:lnTo>
                <a:lnTo>
                  <a:pt x="1186053" y="268478"/>
                </a:lnTo>
                <a:lnTo>
                  <a:pt x="1130808" y="253873"/>
                </a:lnTo>
                <a:lnTo>
                  <a:pt x="1074293" y="239141"/>
                </a:lnTo>
                <a:lnTo>
                  <a:pt x="1017016" y="224663"/>
                </a:lnTo>
                <a:lnTo>
                  <a:pt x="961263" y="210693"/>
                </a:lnTo>
                <a:lnTo>
                  <a:pt x="903478" y="196596"/>
                </a:lnTo>
                <a:lnTo>
                  <a:pt x="845439" y="182753"/>
                </a:lnTo>
                <a:lnTo>
                  <a:pt x="786765" y="169037"/>
                </a:lnTo>
                <a:lnTo>
                  <a:pt x="726694" y="155448"/>
                </a:lnTo>
                <a:lnTo>
                  <a:pt x="664718" y="141605"/>
                </a:lnTo>
                <a:lnTo>
                  <a:pt x="600202" y="127508"/>
                </a:lnTo>
                <a:lnTo>
                  <a:pt x="532765" y="112903"/>
                </a:lnTo>
                <a:lnTo>
                  <a:pt x="462280" y="97917"/>
                </a:lnTo>
                <a:lnTo>
                  <a:pt x="389128" y="82423"/>
                </a:lnTo>
                <a:lnTo>
                  <a:pt x="313817" y="66421"/>
                </a:lnTo>
                <a:lnTo>
                  <a:pt x="239268" y="50673"/>
                </a:lnTo>
                <a:lnTo>
                  <a:pt x="169671" y="35941"/>
                </a:lnTo>
                <a:lnTo>
                  <a:pt x="109220" y="23114"/>
                </a:lnTo>
                <a:lnTo>
                  <a:pt x="61341" y="12954"/>
                </a:lnTo>
                <a:lnTo>
                  <a:pt x="27940" y="5842"/>
                </a:lnTo>
                <a:lnTo>
                  <a:pt x="8763" y="1905"/>
                </a:lnTo>
                <a:lnTo>
                  <a:pt x="1143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8" name="bk object 288"/>
          <p:cNvSpPr/>
          <p:nvPr/>
        </p:nvSpPr>
        <p:spPr>
          <a:xfrm>
            <a:off x="3459098" y="1301622"/>
            <a:ext cx="5102225" cy="1790700"/>
          </a:xfrm>
          <a:custGeom>
            <a:avLst/>
            <a:gdLst/>
            <a:ahLst/>
            <a:cxnLst/>
            <a:rect l="l" t="t" r="r" b="b"/>
            <a:pathLst>
              <a:path w="5102225" h="1790700">
                <a:moveTo>
                  <a:pt x="5101971" y="1790191"/>
                </a:moveTo>
                <a:lnTo>
                  <a:pt x="5100828" y="1789556"/>
                </a:lnTo>
                <a:lnTo>
                  <a:pt x="5093461" y="1785492"/>
                </a:lnTo>
                <a:lnTo>
                  <a:pt x="5075428" y="1775587"/>
                </a:lnTo>
                <a:lnTo>
                  <a:pt x="5044440" y="1758568"/>
                </a:lnTo>
                <a:lnTo>
                  <a:pt x="5000752" y="1734439"/>
                </a:lnTo>
                <a:lnTo>
                  <a:pt x="4946396" y="1704466"/>
                </a:lnTo>
                <a:lnTo>
                  <a:pt x="4884928" y="1670557"/>
                </a:lnTo>
                <a:lnTo>
                  <a:pt x="4820284" y="1634998"/>
                </a:lnTo>
                <a:lnTo>
                  <a:pt x="4756023" y="1599691"/>
                </a:lnTo>
                <a:lnTo>
                  <a:pt x="4694174" y="1565528"/>
                </a:lnTo>
                <a:lnTo>
                  <a:pt x="4634737" y="1533016"/>
                </a:lnTo>
                <a:lnTo>
                  <a:pt x="4577842" y="1502028"/>
                </a:lnTo>
                <a:lnTo>
                  <a:pt x="4523232" y="1472564"/>
                </a:lnTo>
                <a:lnTo>
                  <a:pt x="4470527" y="1444371"/>
                </a:lnTo>
                <a:lnTo>
                  <a:pt x="4418965" y="1417319"/>
                </a:lnTo>
                <a:lnTo>
                  <a:pt x="4368165" y="1390777"/>
                </a:lnTo>
                <a:lnTo>
                  <a:pt x="4317237" y="1364741"/>
                </a:lnTo>
                <a:lnTo>
                  <a:pt x="4304665" y="1358264"/>
                </a:lnTo>
                <a:lnTo>
                  <a:pt x="4253610" y="1332484"/>
                </a:lnTo>
                <a:lnTo>
                  <a:pt x="4202937" y="1307211"/>
                </a:lnTo>
                <a:lnTo>
                  <a:pt x="4152773" y="1282446"/>
                </a:lnTo>
                <a:lnTo>
                  <a:pt x="4103624" y="1258569"/>
                </a:lnTo>
                <a:lnTo>
                  <a:pt x="4055999" y="1235710"/>
                </a:lnTo>
                <a:lnTo>
                  <a:pt x="4010025" y="1213739"/>
                </a:lnTo>
                <a:lnTo>
                  <a:pt x="3965829" y="1192911"/>
                </a:lnTo>
                <a:lnTo>
                  <a:pt x="3923029" y="1172844"/>
                </a:lnTo>
                <a:lnTo>
                  <a:pt x="3880739" y="1153160"/>
                </a:lnTo>
                <a:lnTo>
                  <a:pt x="3838194" y="1133221"/>
                </a:lnTo>
                <a:lnTo>
                  <a:pt x="3794125" y="1112901"/>
                </a:lnTo>
                <a:lnTo>
                  <a:pt x="3748404" y="1091818"/>
                </a:lnTo>
                <a:lnTo>
                  <a:pt x="3700779" y="1070102"/>
                </a:lnTo>
                <a:lnTo>
                  <a:pt x="3651250" y="1047876"/>
                </a:lnTo>
                <a:lnTo>
                  <a:pt x="3600450" y="1025271"/>
                </a:lnTo>
                <a:lnTo>
                  <a:pt x="3548633" y="1002664"/>
                </a:lnTo>
                <a:lnTo>
                  <a:pt x="3496182" y="980059"/>
                </a:lnTo>
                <a:lnTo>
                  <a:pt x="3483355" y="974471"/>
                </a:lnTo>
                <a:lnTo>
                  <a:pt x="3430778" y="952118"/>
                </a:lnTo>
                <a:lnTo>
                  <a:pt x="3378454" y="930275"/>
                </a:lnTo>
                <a:lnTo>
                  <a:pt x="3326765" y="908938"/>
                </a:lnTo>
                <a:lnTo>
                  <a:pt x="3276092" y="888364"/>
                </a:lnTo>
                <a:lnTo>
                  <a:pt x="3227070" y="868679"/>
                </a:lnTo>
                <a:lnTo>
                  <a:pt x="3179826" y="849884"/>
                </a:lnTo>
                <a:lnTo>
                  <a:pt x="3134359" y="831976"/>
                </a:lnTo>
                <a:lnTo>
                  <a:pt x="3090164" y="814831"/>
                </a:lnTo>
                <a:lnTo>
                  <a:pt x="3046729" y="797940"/>
                </a:lnTo>
                <a:lnTo>
                  <a:pt x="3002915" y="780923"/>
                </a:lnTo>
                <a:lnTo>
                  <a:pt x="2957703" y="763524"/>
                </a:lnTo>
                <a:lnTo>
                  <a:pt x="2910586" y="745489"/>
                </a:lnTo>
                <a:lnTo>
                  <a:pt x="2861691" y="727075"/>
                </a:lnTo>
                <a:lnTo>
                  <a:pt x="2810764" y="708151"/>
                </a:lnTo>
                <a:lnTo>
                  <a:pt x="2758566" y="689101"/>
                </a:lnTo>
                <a:lnTo>
                  <a:pt x="2705354" y="669798"/>
                </a:lnTo>
                <a:lnTo>
                  <a:pt x="2651633" y="650748"/>
                </a:lnTo>
                <a:lnTo>
                  <a:pt x="2584450" y="627252"/>
                </a:lnTo>
                <a:lnTo>
                  <a:pt x="2530729" y="608964"/>
                </a:lnTo>
                <a:lnTo>
                  <a:pt x="2477770" y="591057"/>
                </a:lnTo>
                <a:lnTo>
                  <a:pt x="2425827" y="573913"/>
                </a:lnTo>
                <a:lnTo>
                  <a:pt x="2375662" y="557529"/>
                </a:lnTo>
                <a:lnTo>
                  <a:pt x="2327275" y="541909"/>
                </a:lnTo>
                <a:lnTo>
                  <a:pt x="2280666" y="527050"/>
                </a:lnTo>
                <a:lnTo>
                  <a:pt x="2235454" y="512825"/>
                </a:lnTo>
                <a:lnTo>
                  <a:pt x="2191004" y="498855"/>
                </a:lnTo>
                <a:lnTo>
                  <a:pt x="2146173" y="484886"/>
                </a:lnTo>
                <a:lnTo>
                  <a:pt x="2099817" y="470407"/>
                </a:lnTo>
                <a:lnTo>
                  <a:pt x="2051685" y="455675"/>
                </a:lnTo>
                <a:lnTo>
                  <a:pt x="2001647" y="440436"/>
                </a:lnTo>
                <a:lnTo>
                  <a:pt x="1949703" y="425068"/>
                </a:lnTo>
                <a:lnTo>
                  <a:pt x="1896237" y="409448"/>
                </a:lnTo>
                <a:lnTo>
                  <a:pt x="1841880" y="393700"/>
                </a:lnTo>
                <a:lnTo>
                  <a:pt x="1786889" y="378332"/>
                </a:lnTo>
                <a:lnTo>
                  <a:pt x="1773427" y="374523"/>
                </a:lnTo>
                <a:lnTo>
                  <a:pt x="1718310" y="359410"/>
                </a:lnTo>
                <a:lnTo>
                  <a:pt x="1663573" y="344550"/>
                </a:lnTo>
                <a:lnTo>
                  <a:pt x="1609471" y="330326"/>
                </a:lnTo>
                <a:lnTo>
                  <a:pt x="1556639" y="316611"/>
                </a:lnTo>
                <a:lnTo>
                  <a:pt x="1505458" y="303529"/>
                </a:lnTo>
                <a:lnTo>
                  <a:pt x="1456054" y="291211"/>
                </a:lnTo>
                <a:lnTo>
                  <a:pt x="1408556" y="279526"/>
                </a:lnTo>
                <a:lnTo>
                  <a:pt x="1362583" y="268350"/>
                </a:lnTo>
                <a:lnTo>
                  <a:pt x="1317371" y="257301"/>
                </a:lnTo>
                <a:lnTo>
                  <a:pt x="1271651" y="246252"/>
                </a:lnTo>
                <a:lnTo>
                  <a:pt x="1224406" y="235076"/>
                </a:lnTo>
                <a:lnTo>
                  <a:pt x="1175385" y="223519"/>
                </a:lnTo>
                <a:lnTo>
                  <a:pt x="1124458" y="211709"/>
                </a:lnTo>
                <a:lnTo>
                  <a:pt x="1071499" y="199643"/>
                </a:lnTo>
                <a:lnTo>
                  <a:pt x="1017270" y="187578"/>
                </a:lnTo>
                <a:lnTo>
                  <a:pt x="961898" y="175640"/>
                </a:lnTo>
                <a:lnTo>
                  <a:pt x="906145" y="163829"/>
                </a:lnTo>
                <a:lnTo>
                  <a:pt x="836422" y="149478"/>
                </a:lnTo>
                <a:lnTo>
                  <a:pt x="780161" y="138302"/>
                </a:lnTo>
                <a:lnTo>
                  <a:pt x="723264" y="127380"/>
                </a:lnTo>
                <a:lnTo>
                  <a:pt x="664972" y="116331"/>
                </a:lnTo>
                <a:lnTo>
                  <a:pt x="604647" y="105282"/>
                </a:lnTo>
                <a:lnTo>
                  <a:pt x="541527" y="93979"/>
                </a:lnTo>
                <a:lnTo>
                  <a:pt x="475614" y="82423"/>
                </a:lnTo>
                <a:lnTo>
                  <a:pt x="406653" y="70357"/>
                </a:lnTo>
                <a:lnTo>
                  <a:pt x="334899" y="58038"/>
                </a:lnTo>
                <a:lnTo>
                  <a:pt x="262000" y="45338"/>
                </a:lnTo>
                <a:lnTo>
                  <a:pt x="191642" y="33147"/>
                </a:lnTo>
                <a:lnTo>
                  <a:pt x="128015" y="22225"/>
                </a:lnTo>
                <a:lnTo>
                  <a:pt x="75564" y="13080"/>
                </a:lnTo>
                <a:lnTo>
                  <a:pt x="37084" y="6476"/>
                </a:lnTo>
                <a:lnTo>
                  <a:pt x="13335" y="2286"/>
                </a:lnTo>
                <a:lnTo>
                  <a:pt x="2412" y="38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9" name="bk object 289"/>
          <p:cNvSpPr/>
          <p:nvPr/>
        </p:nvSpPr>
        <p:spPr>
          <a:xfrm>
            <a:off x="3817111" y="1659635"/>
            <a:ext cx="4744085" cy="1432560"/>
          </a:xfrm>
          <a:custGeom>
            <a:avLst/>
            <a:gdLst/>
            <a:ahLst/>
            <a:cxnLst/>
            <a:rect l="l" t="t" r="r" b="b"/>
            <a:pathLst>
              <a:path w="4744084" h="1432560">
                <a:moveTo>
                  <a:pt x="4743958" y="1432178"/>
                </a:moveTo>
                <a:lnTo>
                  <a:pt x="4742688" y="1431543"/>
                </a:lnTo>
                <a:lnTo>
                  <a:pt x="4734941" y="1427734"/>
                </a:lnTo>
                <a:lnTo>
                  <a:pt x="4715891" y="1418336"/>
                </a:lnTo>
                <a:lnTo>
                  <a:pt x="4683633" y="1402334"/>
                </a:lnTo>
                <a:lnTo>
                  <a:pt x="4638420" y="1379981"/>
                </a:lnTo>
                <a:lnTo>
                  <a:pt x="4583048" y="1352677"/>
                </a:lnTo>
                <a:lnTo>
                  <a:pt x="4521581" y="1322197"/>
                </a:lnTo>
                <a:lnTo>
                  <a:pt x="4458081" y="1290827"/>
                </a:lnTo>
                <a:lnTo>
                  <a:pt x="4395978" y="1260093"/>
                </a:lnTo>
                <a:lnTo>
                  <a:pt x="4336288" y="1230629"/>
                </a:lnTo>
                <a:lnTo>
                  <a:pt x="4279265" y="1202689"/>
                </a:lnTo>
                <a:lnTo>
                  <a:pt x="4224782" y="1176147"/>
                </a:lnTo>
                <a:lnTo>
                  <a:pt x="4172331" y="1151001"/>
                </a:lnTo>
                <a:lnTo>
                  <a:pt x="4121531" y="1126871"/>
                </a:lnTo>
                <a:lnTo>
                  <a:pt x="4071619" y="1103502"/>
                </a:lnTo>
                <a:lnTo>
                  <a:pt x="4021963" y="1080642"/>
                </a:lnTo>
                <a:lnTo>
                  <a:pt x="3946524" y="1046606"/>
                </a:lnTo>
                <a:lnTo>
                  <a:pt x="3896994" y="1024509"/>
                </a:lnTo>
                <a:lnTo>
                  <a:pt x="3847972" y="1003046"/>
                </a:lnTo>
                <a:lnTo>
                  <a:pt x="3800220" y="982472"/>
                </a:lnTo>
                <a:lnTo>
                  <a:pt x="3754119" y="962787"/>
                </a:lnTo>
                <a:lnTo>
                  <a:pt x="3709669" y="943990"/>
                </a:lnTo>
                <a:lnTo>
                  <a:pt x="3666870" y="926084"/>
                </a:lnTo>
                <a:lnTo>
                  <a:pt x="3625341" y="908938"/>
                </a:lnTo>
                <a:lnTo>
                  <a:pt x="3584193" y="891793"/>
                </a:lnTo>
                <a:lnTo>
                  <a:pt x="3542030" y="874394"/>
                </a:lnTo>
                <a:lnTo>
                  <a:pt x="3498341" y="856614"/>
                </a:lnTo>
                <a:lnTo>
                  <a:pt x="3452748" y="838073"/>
                </a:lnTo>
                <a:lnTo>
                  <a:pt x="3405251" y="819150"/>
                </a:lnTo>
                <a:lnTo>
                  <a:pt x="3356102" y="799846"/>
                </a:lnTo>
                <a:lnTo>
                  <a:pt x="3305937" y="780288"/>
                </a:lnTo>
                <a:lnTo>
                  <a:pt x="3255010" y="760856"/>
                </a:lnTo>
                <a:lnTo>
                  <a:pt x="3177666" y="731901"/>
                </a:lnTo>
                <a:lnTo>
                  <a:pt x="3126613" y="713104"/>
                </a:lnTo>
                <a:lnTo>
                  <a:pt x="3076447" y="695071"/>
                </a:lnTo>
                <a:lnTo>
                  <a:pt x="3027426" y="677544"/>
                </a:lnTo>
                <a:lnTo>
                  <a:pt x="2980055" y="661035"/>
                </a:lnTo>
                <a:lnTo>
                  <a:pt x="2934462" y="645287"/>
                </a:lnTo>
                <a:lnTo>
                  <a:pt x="2890519" y="630301"/>
                </a:lnTo>
                <a:lnTo>
                  <a:pt x="2847974" y="615823"/>
                </a:lnTo>
                <a:lnTo>
                  <a:pt x="2805684" y="601472"/>
                </a:lnTo>
                <a:lnTo>
                  <a:pt x="2762631" y="586993"/>
                </a:lnTo>
                <a:lnTo>
                  <a:pt x="2717799" y="572008"/>
                </a:lnTo>
                <a:lnTo>
                  <a:pt x="2671064" y="556640"/>
                </a:lnTo>
                <a:lnTo>
                  <a:pt x="2622423" y="540892"/>
                </a:lnTo>
                <a:lnTo>
                  <a:pt x="2572130" y="524763"/>
                </a:lnTo>
                <a:lnTo>
                  <a:pt x="2520696" y="508635"/>
                </a:lnTo>
                <a:lnTo>
                  <a:pt x="2468626" y="492633"/>
                </a:lnTo>
                <a:lnTo>
                  <a:pt x="2389504" y="468884"/>
                </a:lnTo>
                <a:lnTo>
                  <a:pt x="2337435" y="453643"/>
                </a:lnTo>
                <a:lnTo>
                  <a:pt x="2286000" y="438912"/>
                </a:lnTo>
                <a:lnTo>
                  <a:pt x="2235962" y="424688"/>
                </a:lnTo>
                <a:lnTo>
                  <a:pt x="2187575" y="411352"/>
                </a:lnTo>
                <a:lnTo>
                  <a:pt x="2141092" y="398652"/>
                </a:lnTo>
                <a:lnTo>
                  <a:pt x="2096389" y="386588"/>
                </a:lnTo>
                <a:lnTo>
                  <a:pt x="2052827" y="375030"/>
                </a:lnTo>
                <a:lnTo>
                  <a:pt x="2009775" y="363474"/>
                </a:lnTo>
                <a:lnTo>
                  <a:pt x="1965705" y="351916"/>
                </a:lnTo>
                <a:lnTo>
                  <a:pt x="1919986" y="339978"/>
                </a:lnTo>
                <a:lnTo>
                  <a:pt x="1872361" y="327660"/>
                </a:lnTo>
                <a:lnTo>
                  <a:pt x="1822830" y="315213"/>
                </a:lnTo>
                <a:lnTo>
                  <a:pt x="1771523" y="302513"/>
                </a:lnTo>
                <a:lnTo>
                  <a:pt x="1719199" y="289813"/>
                </a:lnTo>
                <a:lnTo>
                  <a:pt x="1666113" y="277240"/>
                </a:lnTo>
                <a:lnTo>
                  <a:pt x="1585595" y="258825"/>
                </a:lnTo>
                <a:lnTo>
                  <a:pt x="1532636" y="247014"/>
                </a:lnTo>
                <a:lnTo>
                  <a:pt x="1480439" y="235712"/>
                </a:lnTo>
                <a:lnTo>
                  <a:pt x="1429512" y="224916"/>
                </a:lnTo>
                <a:lnTo>
                  <a:pt x="1380363" y="214756"/>
                </a:lnTo>
                <a:lnTo>
                  <a:pt x="1333118" y="205231"/>
                </a:lnTo>
                <a:lnTo>
                  <a:pt x="1287652" y="196214"/>
                </a:lnTo>
                <a:lnTo>
                  <a:pt x="1243584" y="187451"/>
                </a:lnTo>
                <a:lnTo>
                  <a:pt x="1199768" y="178942"/>
                </a:lnTo>
                <a:lnTo>
                  <a:pt x="1155064" y="170179"/>
                </a:lnTo>
                <a:lnTo>
                  <a:pt x="1108710" y="161416"/>
                </a:lnTo>
                <a:lnTo>
                  <a:pt x="1060323" y="152273"/>
                </a:lnTo>
                <a:lnTo>
                  <a:pt x="1010030" y="143128"/>
                </a:lnTo>
                <a:lnTo>
                  <a:pt x="957961" y="133858"/>
                </a:lnTo>
                <a:lnTo>
                  <a:pt x="904875" y="124713"/>
                </a:lnTo>
                <a:lnTo>
                  <a:pt x="851153" y="115697"/>
                </a:lnTo>
                <a:lnTo>
                  <a:pt x="769492" y="102615"/>
                </a:lnTo>
                <a:lnTo>
                  <a:pt x="715263" y="94361"/>
                </a:lnTo>
                <a:lnTo>
                  <a:pt x="660400" y="86233"/>
                </a:lnTo>
                <a:lnTo>
                  <a:pt x="603885" y="78231"/>
                </a:lnTo>
                <a:lnTo>
                  <a:pt x="545084" y="70230"/>
                </a:lnTo>
                <a:lnTo>
                  <a:pt x="483742" y="61975"/>
                </a:lnTo>
                <a:lnTo>
                  <a:pt x="419226" y="53593"/>
                </a:lnTo>
                <a:lnTo>
                  <a:pt x="351916" y="44958"/>
                </a:lnTo>
                <a:lnTo>
                  <a:pt x="282066" y="36067"/>
                </a:lnTo>
                <a:lnTo>
                  <a:pt x="212343" y="27177"/>
                </a:lnTo>
                <a:lnTo>
                  <a:pt x="146938" y="18796"/>
                </a:lnTo>
                <a:lnTo>
                  <a:pt x="90677" y="11684"/>
                </a:lnTo>
                <a:lnTo>
                  <a:pt x="47498" y="6096"/>
                </a:lnTo>
                <a:lnTo>
                  <a:pt x="19050" y="2412"/>
                </a:lnTo>
                <a:lnTo>
                  <a:pt x="4445" y="635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0" name="bk object 290"/>
          <p:cNvSpPr/>
          <p:nvPr/>
        </p:nvSpPr>
        <p:spPr>
          <a:xfrm>
            <a:off x="4175125" y="2017648"/>
            <a:ext cx="4385945" cy="1074420"/>
          </a:xfrm>
          <a:custGeom>
            <a:avLst/>
            <a:gdLst/>
            <a:ahLst/>
            <a:cxnLst/>
            <a:rect l="l" t="t" r="r" b="b"/>
            <a:pathLst>
              <a:path w="4385945" h="1074420">
                <a:moveTo>
                  <a:pt x="4385945" y="1074165"/>
                </a:moveTo>
                <a:lnTo>
                  <a:pt x="4384675" y="1073658"/>
                </a:lnTo>
                <a:lnTo>
                  <a:pt x="4376293" y="1069975"/>
                </a:lnTo>
                <a:lnTo>
                  <a:pt x="4356227" y="1061339"/>
                </a:lnTo>
                <a:lnTo>
                  <a:pt x="4322445" y="1046861"/>
                </a:lnTo>
                <a:lnTo>
                  <a:pt x="4275835" y="1026795"/>
                </a:lnTo>
                <a:lnTo>
                  <a:pt x="4219702" y="1002664"/>
                </a:lnTo>
                <a:lnTo>
                  <a:pt x="4158615" y="976376"/>
                </a:lnTo>
                <a:lnTo>
                  <a:pt x="4096639" y="949705"/>
                </a:lnTo>
                <a:lnTo>
                  <a:pt x="4036822" y="924051"/>
                </a:lnTo>
                <a:lnTo>
                  <a:pt x="3979545" y="899540"/>
                </a:lnTo>
                <a:lnTo>
                  <a:pt x="3925061" y="876426"/>
                </a:lnTo>
                <a:lnTo>
                  <a:pt x="3872992" y="854583"/>
                </a:lnTo>
                <a:lnTo>
                  <a:pt x="3822827" y="833754"/>
                </a:lnTo>
                <a:lnTo>
                  <a:pt x="3773804" y="813815"/>
                </a:lnTo>
                <a:lnTo>
                  <a:pt x="3725164" y="794385"/>
                </a:lnTo>
                <a:lnTo>
                  <a:pt x="3688206" y="779779"/>
                </a:lnTo>
                <a:lnTo>
                  <a:pt x="3639566" y="760984"/>
                </a:lnTo>
                <a:lnTo>
                  <a:pt x="3591179" y="742441"/>
                </a:lnTo>
                <a:lnTo>
                  <a:pt x="3543554" y="724535"/>
                </a:lnTo>
                <a:lnTo>
                  <a:pt x="3497199" y="707516"/>
                </a:lnTo>
                <a:lnTo>
                  <a:pt x="3452495" y="691134"/>
                </a:lnTo>
                <a:lnTo>
                  <a:pt x="3409696" y="675766"/>
                </a:lnTo>
                <a:lnTo>
                  <a:pt x="3368548" y="661162"/>
                </a:lnTo>
                <a:lnTo>
                  <a:pt x="3328289" y="646811"/>
                </a:lnTo>
                <a:lnTo>
                  <a:pt x="3287903" y="632587"/>
                </a:lnTo>
                <a:lnTo>
                  <a:pt x="3246247" y="617981"/>
                </a:lnTo>
                <a:lnTo>
                  <a:pt x="3202685" y="602996"/>
                </a:lnTo>
                <a:lnTo>
                  <a:pt x="3157347" y="587375"/>
                </a:lnTo>
                <a:lnTo>
                  <a:pt x="3110103" y="571626"/>
                </a:lnTo>
                <a:lnTo>
                  <a:pt x="3061589" y="555498"/>
                </a:lnTo>
                <a:lnTo>
                  <a:pt x="3012185" y="539496"/>
                </a:lnTo>
                <a:lnTo>
                  <a:pt x="2974340" y="527430"/>
                </a:lnTo>
                <a:lnTo>
                  <a:pt x="2924555" y="511810"/>
                </a:lnTo>
                <a:lnTo>
                  <a:pt x="2875153" y="496570"/>
                </a:lnTo>
                <a:lnTo>
                  <a:pt x="2826384" y="481964"/>
                </a:lnTo>
                <a:lnTo>
                  <a:pt x="2779014" y="467867"/>
                </a:lnTo>
                <a:lnTo>
                  <a:pt x="2733421" y="454660"/>
                </a:lnTo>
                <a:lnTo>
                  <a:pt x="2689605" y="442087"/>
                </a:lnTo>
                <a:lnTo>
                  <a:pt x="2647569" y="430275"/>
                </a:lnTo>
                <a:lnTo>
                  <a:pt x="2606421" y="418718"/>
                </a:lnTo>
                <a:lnTo>
                  <a:pt x="2565146" y="407162"/>
                </a:lnTo>
                <a:lnTo>
                  <a:pt x="2522601" y="395350"/>
                </a:lnTo>
                <a:lnTo>
                  <a:pt x="2478278" y="383159"/>
                </a:lnTo>
                <a:lnTo>
                  <a:pt x="2431923" y="370713"/>
                </a:lnTo>
                <a:lnTo>
                  <a:pt x="2383790" y="358013"/>
                </a:lnTo>
                <a:lnTo>
                  <a:pt x="2334259" y="345313"/>
                </a:lnTo>
                <a:lnTo>
                  <a:pt x="2283967" y="332613"/>
                </a:lnTo>
                <a:lnTo>
                  <a:pt x="2245360" y="323088"/>
                </a:lnTo>
                <a:lnTo>
                  <a:pt x="2194687" y="310768"/>
                </a:lnTo>
                <a:lnTo>
                  <a:pt x="2144267" y="298830"/>
                </a:lnTo>
                <a:lnTo>
                  <a:pt x="2094738" y="287400"/>
                </a:lnTo>
                <a:lnTo>
                  <a:pt x="2046477" y="276605"/>
                </a:lnTo>
                <a:lnTo>
                  <a:pt x="2000123" y="266446"/>
                </a:lnTo>
                <a:lnTo>
                  <a:pt x="1955546" y="256793"/>
                </a:lnTo>
                <a:lnTo>
                  <a:pt x="1912747" y="247776"/>
                </a:lnTo>
                <a:lnTo>
                  <a:pt x="1871090" y="238887"/>
                </a:lnTo>
                <a:lnTo>
                  <a:pt x="1829053" y="230124"/>
                </a:lnTo>
                <a:lnTo>
                  <a:pt x="1785874" y="221234"/>
                </a:lnTo>
                <a:lnTo>
                  <a:pt x="1740789" y="212089"/>
                </a:lnTo>
                <a:lnTo>
                  <a:pt x="1693672" y="202691"/>
                </a:lnTo>
                <a:lnTo>
                  <a:pt x="1644777" y="193166"/>
                </a:lnTo>
                <a:lnTo>
                  <a:pt x="1594612" y="183768"/>
                </a:lnTo>
                <a:lnTo>
                  <a:pt x="1543558" y="174371"/>
                </a:lnTo>
                <a:lnTo>
                  <a:pt x="1504441" y="167512"/>
                </a:lnTo>
                <a:lnTo>
                  <a:pt x="1453007" y="158623"/>
                </a:lnTo>
                <a:lnTo>
                  <a:pt x="1401952" y="150113"/>
                </a:lnTo>
                <a:lnTo>
                  <a:pt x="1351788" y="141986"/>
                </a:lnTo>
                <a:lnTo>
                  <a:pt x="1302892" y="134365"/>
                </a:lnTo>
                <a:lnTo>
                  <a:pt x="1255902" y="127253"/>
                </a:lnTo>
                <a:lnTo>
                  <a:pt x="1210945" y="120650"/>
                </a:lnTo>
                <a:lnTo>
                  <a:pt x="1167638" y="114426"/>
                </a:lnTo>
                <a:lnTo>
                  <a:pt x="1125347" y="108458"/>
                </a:lnTo>
                <a:lnTo>
                  <a:pt x="1082928" y="102488"/>
                </a:lnTo>
                <a:lnTo>
                  <a:pt x="1039240" y="96392"/>
                </a:lnTo>
                <a:lnTo>
                  <a:pt x="993648" y="90170"/>
                </a:lnTo>
                <a:lnTo>
                  <a:pt x="946023" y="84074"/>
                </a:lnTo>
                <a:lnTo>
                  <a:pt x="896620" y="77850"/>
                </a:lnTo>
                <a:lnTo>
                  <a:pt x="845820" y="71754"/>
                </a:lnTo>
                <a:lnTo>
                  <a:pt x="794258" y="65786"/>
                </a:lnTo>
                <a:lnTo>
                  <a:pt x="754761" y="61467"/>
                </a:lnTo>
                <a:lnTo>
                  <a:pt x="702817" y="56006"/>
                </a:lnTo>
                <a:lnTo>
                  <a:pt x="650748" y="50800"/>
                </a:lnTo>
                <a:lnTo>
                  <a:pt x="597788" y="45974"/>
                </a:lnTo>
                <a:lnTo>
                  <a:pt x="543178" y="41148"/>
                </a:lnTo>
                <a:lnTo>
                  <a:pt x="486283" y="36449"/>
                </a:lnTo>
                <a:lnTo>
                  <a:pt x="426592" y="31876"/>
                </a:lnTo>
                <a:lnTo>
                  <a:pt x="363854" y="27050"/>
                </a:lnTo>
                <a:lnTo>
                  <a:pt x="298196" y="22225"/>
                </a:lnTo>
                <a:lnTo>
                  <a:pt x="230759" y="17145"/>
                </a:lnTo>
                <a:lnTo>
                  <a:pt x="165226" y="12318"/>
                </a:lnTo>
                <a:lnTo>
                  <a:pt x="106425" y="8000"/>
                </a:lnTo>
                <a:lnTo>
                  <a:pt x="58927" y="4445"/>
                </a:lnTo>
                <a:lnTo>
                  <a:pt x="25780" y="2031"/>
                </a:lnTo>
                <a:lnTo>
                  <a:pt x="7238" y="635"/>
                </a:lnTo>
                <a:lnTo>
                  <a:pt x="635" y="126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1" name="bk object 291"/>
          <p:cNvSpPr/>
          <p:nvPr/>
        </p:nvSpPr>
        <p:spPr>
          <a:xfrm>
            <a:off x="4533138" y="2375789"/>
            <a:ext cx="4028440" cy="716280"/>
          </a:xfrm>
          <a:custGeom>
            <a:avLst/>
            <a:gdLst/>
            <a:ahLst/>
            <a:cxnLst/>
            <a:rect l="l" t="t" r="r" b="b"/>
            <a:pathLst>
              <a:path w="4028440" h="716280">
                <a:moveTo>
                  <a:pt x="4027932" y="716026"/>
                </a:moveTo>
                <a:lnTo>
                  <a:pt x="4026535" y="715518"/>
                </a:lnTo>
                <a:lnTo>
                  <a:pt x="4017644" y="712343"/>
                </a:lnTo>
                <a:lnTo>
                  <a:pt x="3996309" y="704850"/>
                </a:lnTo>
                <a:lnTo>
                  <a:pt x="3961003" y="692150"/>
                </a:lnTo>
                <a:lnTo>
                  <a:pt x="3913123" y="675132"/>
                </a:lnTo>
                <a:lnTo>
                  <a:pt x="3856609" y="655065"/>
                </a:lnTo>
                <a:lnTo>
                  <a:pt x="3796157" y="633476"/>
                </a:lnTo>
                <a:lnTo>
                  <a:pt x="3736340" y="612266"/>
                </a:lnTo>
                <a:lnTo>
                  <a:pt x="3679063" y="591820"/>
                </a:lnTo>
                <a:lnTo>
                  <a:pt x="3624453" y="572643"/>
                </a:lnTo>
                <a:lnTo>
                  <a:pt x="3572637" y="554609"/>
                </a:lnTo>
                <a:lnTo>
                  <a:pt x="3522980" y="537590"/>
                </a:lnTo>
                <a:lnTo>
                  <a:pt x="3474846" y="521335"/>
                </a:lnTo>
                <a:lnTo>
                  <a:pt x="3427348" y="505840"/>
                </a:lnTo>
                <a:lnTo>
                  <a:pt x="3380105" y="490474"/>
                </a:lnTo>
                <a:lnTo>
                  <a:pt x="3332607" y="475488"/>
                </a:lnTo>
                <a:lnTo>
                  <a:pt x="3285490" y="461010"/>
                </a:lnTo>
                <a:lnTo>
                  <a:pt x="3239389" y="446913"/>
                </a:lnTo>
                <a:lnTo>
                  <a:pt x="3194558" y="433705"/>
                </a:lnTo>
                <a:lnTo>
                  <a:pt x="3151505" y="421132"/>
                </a:lnTo>
                <a:lnTo>
                  <a:pt x="3110357" y="409194"/>
                </a:lnTo>
                <a:lnTo>
                  <a:pt x="3070733" y="398018"/>
                </a:lnTo>
                <a:lnTo>
                  <a:pt x="3031743" y="386969"/>
                </a:lnTo>
                <a:lnTo>
                  <a:pt x="2992119" y="375793"/>
                </a:lnTo>
                <a:lnTo>
                  <a:pt x="2950844" y="364363"/>
                </a:lnTo>
                <a:lnTo>
                  <a:pt x="2907665" y="352551"/>
                </a:lnTo>
                <a:lnTo>
                  <a:pt x="2862453" y="340360"/>
                </a:lnTo>
                <a:lnTo>
                  <a:pt x="2815843" y="328168"/>
                </a:lnTo>
                <a:lnTo>
                  <a:pt x="2768091" y="315849"/>
                </a:lnTo>
                <a:lnTo>
                  <a:pt x="2719959" y="303784"/>
                </a:lnTo>
                <a:lnTo>
                  <a:pt x="2671698" y="292100"/>
                </a:lnTo>
                <a:lnTo>
                  <a:pt x="2623819" y="280670"/>
                </a:lnTo>
                <a:lnTo>
                  <a:pt x="2576703" y="269748"/>
                </a:lnTo>
                <a:lnTo>
                  <a:pt x="2531237" y="259461"/>
                </a:lnTo>
                <a:lnTo>
                  <a:pt x="2487421" y="249682"/>
                </a:lnTo>
                <a:lnTo>
                  <a:pt x="2445512" y="240664"/>
                </a:lnTo>
                <a:lnTo>
                  <a:pt x="2405253" y="232028"/>
                </a:lnTo>
                <a:lnTo>
                  <a:pt x="2365629" y="223647"/>
                </a:lnTo>
                <a:lnTo>
                  <a:pt x="2325242" y="215137"/>
                </a:lnTo>
                <a:lnTo>
                  <a:pt x="2283333" y="206375"/>
                </a:lnTo>
                <a:lnTo>
                  <a:pt x="2239391" y="197485"/>
                </a:lnTo>
                <a:lnTo>
                  <a:pt x="2193670" y="188468"/>
                </a:lnTo>
                <a:lnTo>
                  <a:pt x="2146172" y="179324"/>
                </a:lnTo>
                <a:lnTo>
                  <a:pt x="2097786" y="170180"/>
                </a:lnTo>
                <a:lnTo>
                  <a:pt x="2049017" y="161416"/>
                </a:lnTo>
                <a:lnTo>
                  <a:pt x="1999995" y="152781"/>
                </a:lnTo>
                <a:lnTo>
                  <a:pt x="1951482" y="144652"/>
                </a:lnTo>
                <a:lnTo>
                  <a:pt x="1903857" y="136906"/>
                </a:lnTo>
                <a:lnTo>
                  <a:pt x="1857628" y="129666"/>
                </a:lnTo>
                <a:lnTo>
                  <a:pt x="1813306" y="122809"/>
                </a:lnTo>
                <a:lnTo>
                  <a:pt x="1771014" y="116586"/>
                </a:lnTo>
                <a:lnTo>
                  <a:pt x="1730248" y="110616"/>
                </a:lnTo>
                <a:lnTo>
                  <a:pt x="1690115" y="104901"/>
                </a:lnTo>
                <a:lnTo>
                  <a:pt x="1649349" y="99060"/>
                </a:lnTo>
                <a:lnTo>
                  <a:pt x="1606931" y="93218"/>
                </a:lnTo>
                <a:lnTo>
                  <a:pt x="1562481" y="87249"/>
                </a:lnTo>
                <a:lnTo>
                  <a:pt x="1516126" y="81152"/>
                </a:lnTo>
                <a:lnTo>
                  <a:pt x="1468247" y="75184"/>
                </a:lnTo>
                <a:lnTo>
                  <a:pt x="1419352" y="69341"/>
                </a:lnTo>
                <a:lnTo>
                  <a:pt x="1370076" y="63881"/>
                </a:lnTo>
                <a:lnTo>
                  <a:pt x="1320546" y="58547"/>
                </a:lnTo>
                <a:lnTo>
                  <a:pt x="1271651" y="53594"/>
                </a:lnTo>
                <a:lnTo>
                  <a:pt x="1223517" y="49022"/>
                </a:lnTo>
                <a:lnTo>
                  <a:pt x="1177036" y="44831"/>
                </a:lnTo>
                <a:lnTo>
                  <a:pt x="1132332" y="41021"/>
                </a:lnTo>
                <a:lnTo>
                  <a:pt x="1089660" y="37591"/>
                </a:lnTo>
                <a:lnTo>
                  <a:pt x="1048639" y="34416"/>
                </a:lnTo>
                <a:lnTo>
                  <a:pt x="1008126" y="31241"/>
                </a:lnTo>
                <a:lnTo>
                  <a:pt x="967104" y="28194"/>
                </a:lnTo>
                <a:lnTo>
                  <a:pt x="924433" y="25146"/>
                </a:lnTo>
                <a:lnTo>
                  <a:pt x="879728" y="22098"/>
                </a:lnTo>
                <a:lnTo>
                  <a:pt x="832992" y="19176"/>
                </a:lnTo>
                <a:lnTo>
                  <a:pt x="784860" y="16383"/>
                </a:lnTo>
                <a:lnTo>
                  <a:pt x="735711" y="13843"/>
                </a:lnTo>
                <a:lnTo>
                  <a:pt x="686053" y="11557"/>
                </a:lnTo>
                <a:lnTo>
                  <a:pt x="636397" y="9525"/>
                </a:lnTo>
                <a:lnTo>
                  <a:pt x="586486" y="7874"/>
                </a:lnTo>
                <a:lnTo>
                  <a:pt x="535686" y="6476"/>
                </a:lnTo>
                <a:lnTo>
                  <a:pt x="483235" y="5334"/>
                </a:lnTo>
                <a:lnTo>
                  <a:pt x="428371" y="4445"/>
                </a:lnTo>
                <a:lnTo>
                  <a:pt x="370459" y="3683"/>
                </a:lnTo>
                <a:lnTo>
                  <a:pt x="309752" y="3048"/>
                </a:lnTo>
                <a:lnTo>
                  <a:pt x="246125" y="2412"/>
                </a:lnTo>
                <a:lnTo>
                  <a:pt x="182117" y="1777"/>
                </a:lnTo>
                <a:lnTo>
                  <a:pt x="122047" y="1143"/>
                </a:lnTo>
                <a:lnTo>
                  <a:pt x="71120" y="635"/>
                </a:lnTo>
                <a:lnTo>
                  <a:pt x="33654" y="253"/>
                </a:lnTo>
                <a:lnTo>
                  <a:pt x="11049" y="0"/>
                </a:lnTo>
                <a:lnTo>
                  <a:pt x="152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2" name="bk object 292"/>
          <p:cNvSpPr/>
          <p:nvPr/>
        </p:nvSpPr>
        <p:spPr>
          <a:xfrm>
            <a:off x="4891151" y="2690367"/>
            <a:ext cx="3670300" cy="401955"/>
          </a:xfrm>
          <a:custGeom>
            <a:avLst/>
            <a:gdLst/>
            <a:ahLst/>
            <a:cxnLst/>
            <a:rect l="l" t="t" r="r" b="b"/>
            <a:pathLst>
              <a:path w="3670300" h="401955">
                <a:moveTo>
                  <a:pt x="3669919" y="401447"/>
                </a:moveTo>
                <a:lnTo>
                  <a:pt x="3668395" y="401066"/>
                </a:lnTo>
                <a:lnTo>
                  <a:pt x="3658870" y="398526"/>
                </a:lnTo>
                <a:lnTo>
                  <a:pt x="3636391" y="392430"/>
                </a:lnTo>
                <a:lnTo>
                  <a:pt x="3599560" y="382524"/>
                </a:lnTo>
                <a:lnTo>
                  <a:pt x="3550539" y="369316"/>
                </a:lnTo>
                <a:lnTo>
                  <a:pt x="3493897" y="353949"/>
                </a:lnTo>
                <a:lnTo>
                  <a:pt x="3434969" y="338074"/>
                </a:lnTo>
                <a:lnTo>
                  <a:pt x="3377692" y="322707"/>
                </a:lnTo>
                <a:lnTo>
                  <a:pt x="3323081" y="308102"/>
                </a:lnTo>
                <a:lnTo>
                  <a:pt x="3271393" y="294386"/>
                </a:lnTo>
                <a:lnTo>
                  <a:pt x="3222244" y="281686"/>
                </a:lnTo>
                <a:lnTo>
                  <a:pt x="3175000" y="269748"/>
                </a:lnTo>
                <a:lnTo>
                  <a:pt x="3128772" y="258318"/>
                </a:lnTo>
                <a:lnTo>
                  <a:pt x="3082925" y="247269"/>
                </a:lnTo>
                <a:lnTo>
                  <a:pt x="3071749" y="244729"/>
                </a:lnTo>
                <a:lnTo>
                  <a:pt x="3025775" y="234061"/>
                </a:lnTo>
                <a:lnTo>
                  <a:pt x="2980181" y="223901"/>
                </a:lnTo>
                <a:lnTo>
                  <a:pt x="2935604" y="214122"/>
                </a:lnTo>
                <a:lnTo>
                  <a:pt x="2892552" y="204978"/>
                </a:lnTo>
                <a:lnTo>
                  <a:pt x="2851277" y="196469"/>
                </a:lnTo>
                <a:lnTo>
                  <a:pt x="2812033" y="188468"/>
                </a:lnTo>
                <a:lnTo>
                  <a:pt x="2773933" y="180848"/>
                </a:lnTo>
                <a:lnTo>
                  <a:pt x="2736088" y="173228"/>
                </a:lnTo>
                <a:lnTo>
                  <a:pt x="2697099" y="165608"/>
                </a:lnTo>
                <a:lnTo>
                  <a:pt x="2656331" y="157734"/>
                </a:lnTo>
                <a:lnTo>
                  <a:pt x="2613405" y="149733"/>
                </a:lnTo>
                <a:lnTo>
                  <a:pt x="2568829" y="141605"/>
                </a:lnTo>
                <a:lnTo>
                  <a:pt x="2523108" y="133477"/>
                </a:lnTo>
                <a:lnTo>
                  <a:pt x="2476627" y="125603"/>
                </a:lnTo>
                <a:lnTo>
                  <a:pt x="2465451" y="123698"/>
                </a:lnTo>
                <a:lnTo>
                  <a:pt x="2418842" y="116205"/>
                </a:lnTo>
                <a:lnTo>
                  <a:pt x="2372741" y="108966"/>
                </a:lnTo>
                <a:lnTo>
                  <a:pt x="2327655" y="102235"/>
                </a:lnTo>
                <a:lnTo>
                  <a:pt x="2283968" y="96012"/>
                </a:lnTo>
                <a:lnTo>
                  <a:pt x="2242312" y="90170"/>
                </a:lnTo>
                <a:lnTo>
                  <a:pt x="2202560" y="84836"/>
                </a:lnTo>
                <a:lnTo>
                  <a:pt x="2164079" y="79756"/>
                </a:lnTo>
                <a:lnTo>
                  <a:pt x="2125853" y="74803"/>
                </a:lnTo>
                <a:lnTo>
                  <a:pt x="2086482" y="69723"/>
                </a:lnTo>
                <a:lnTo>
                  <a:pt x="2045080" y="64516"/>
                </a:lnTo>
                <a:lnTo>
                  <a:pt x="2001901" y="59309"/>
                </a:lnTo>
                <a:lnTo>
                  <a:pt x="1956816" y="54229"/>
                </a:lnTo>
                <a:lnTo>
                  <a:pt x="1910588" y="49149"/>
                </a:lnTo>
                <a:lnTo>
                  <a:pt x="1863852" y="44450"/>
                </a:lnTo>
                <a:lnTo>
                  <a:pt x="1805558" y="38862"/>
                </a:lnTo>
                <a:lnTo>
                  <a:pt x="1758950" y="34798"/>
                </a:lnTo>
                <a:lnTo>
                  <a:pt x="1713483" y="30987"/>
                </a:lnTo>
                <a:lnTo>
                  <a:pt x="1669669" y="27686"/>
                </a:lnTo>
                <a:lnTo>
                  <a:pt x="1627631" y="24637"/>
                </a:lnTo>
                <a:lnTo>
                  <a:pt x="1587627" y="21971"/>
                </a:lnTo>
                <a:lnTo>
                  <a:pt x="1548891" y="19431"/>
                </a:lnTo>
                <a:lnTo>
                  <a:pt x="1510411" y="17018"/>
                </a:lnTo>
                <a:lnTo>
                  <a:pt x="1470660" y="14478"/>
                </a:lnTo>
                <a:lnTo>
                  <a:pt x="1429131" y="12192"/>
                </a:lnTo>
                <a:lnTo>
                  <a:pt x="1385570" y="9779"/>
                </a:lnTo>
                <a:lnTo>
                  <a:pt x="1340358" y="7747"/>
                </a:lnTo>
                <a:lnTo>
                  <a:pt x="1293876" y="5715"/>
                </a:lnTo>
                <a:lnTo>
                  <a:pt x="1246886" y="4064"/>
                </a:lnTo>
                <a:lnTo>
                  <a:pt x="1188339" y="2412"/>
                </a:lnTo>
                <a:lnTo>
                  <a:pt x="1141729" y="1397"/>
                </a:lnTo>
                <a:lnTo>
                  <a:pt x="1096010" y="762"/>
                </a:lnTo>
                <a:lnTo>
                  <a:pt x="1052068" y="254"/>
                </a:lnTo>
                <a:lnTo>
                  <a:pt x="1009903" y="0"/>
                </a:lnTo>
                <a:lnTo>
                  <a:pt x="969772" y="0"/>
                </a:lnTo>
                <a:lnTo>
                  <a:pt x="931037" y="127"/>
                </a:lnTo>
                <a:lnTo>
                  <a:pt x="892428" y="254"/>
                </a:lnTo>
                <a:lnTo>
                  <a:pt x="852677" y="381"/>
                </a:lnTo>
                <a:lnTo>
                  <a:pt x="811022" y="762"/>
                </a:lnTo>
                <a:lnTo>
                  <a:pt x="767461" y="1397"/>
                </a:lnTo>
                <a:lnTo>
                  <a:pt x="722122" y="2159"/>
                </a:lnTo>
                <a:lnTo>
                  <a:pt x="675766" y="3429"/>
                </a:lnTo>
                <a:lnTo>
                  <a:pt x="628650" y="4826"/>
                </a:lnTo>
                <a:lnTo>
                  <a:pt x="570102" y="7112"/>
                </a:lnTo>
                <a:lnTo>
                  <a:pt x="522732" y="9271"/>
                </a:lnTo>
                <a:lnTo>
                  <a:pt x="474472" y="11684"/>
                </a:lnTo>
                <a:lnTo>
                  <a:pt x="424307" y="14605"/>
                </a:lnTo>
                <a:lnTo>
                  <a:pt x="371601" y="17907"/>
                </a:lnTo>
                <a:lnTo>
                  <a:pt x="315975" y="21590"/>
                </a:lnTo>
                <a:lnTo>
                  <a:pt x="257428" y="25654"/>
                </a:lnTo>
                <a:lnTo>
                  <a:pt x="196723" y="29845"/>
                </a:lnTo>
                <a:lnTo>
                  <a:pt x="137160" y="33909"/>
                </a:lnTo>
                <a:lnTo>
                  <a:pt x="84074" y="37592"/>
                </a:lnTo>
                <a:lnTo>
                  <a:pt x="42545" y="40512"/>
                </a:lnTo>
                <a:lnTo>
                  <a:pt x="15748" y="42291"/>
                </a:lnTo>
                <a:lnTo>
                  <a:pt x="2921" y="43180"/>
                </a:lnTo>
                <a:lnTo>
                  <a:pt x="0" y="43434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3" name="bk object 293"/>
          <p:cNvSpPr/>
          <p:nvPr/>
        </p:nvSpPr>
        <p:spPr>
          <a:xfrm>
            <a:off x="5249164" y="2930144"/>
            <a:ext cx="3312160" cy="161925"/>
          </a:xfrm>
          <a:custGeom>
            <a:avLst/>
            <a:gdLst/>
            <a:ahLst/>
            <a:cxnLst/>
            <a:rect l="l" t="t" r="r" b="b"/>
            <a:pathLst>
              <a:path w="3312159" h="161925">
                <a:moveTo>
                  <a:pt x="3311906" y="161670"/>
                </a:moveTo>
                <a:lnTo>
                  <a:pt x="3310255" y="161416"/>
                </a:lnTo>
                <a:lnTo>
                  <a:pt x="3300094" y="159638"/>
                </a:lnTo>
                <a:lnTo>
                  <a:pt x="3276472" y="155701"/>
                </a:lnTo>
                <a:lnTo>
                  <a:pt x="3238245" y="149351"/>
                </a:lnTo>
                <a:lnTo>
                  <a:pt x="3188589" y="140969"/>
                </a:lnTo>
                <a:lnTo>
                  <a:pt x="3132582" y="131571"/>
                </a:lnTo>
                <a:lnTo>
                  <a:pt x="3075813" y="122046"/>
                </a:lnTo>
                <a:lnTo>
                  <a:pt x="3021330" y="113029"/>
                </a:lnTo>
                <a:lnTo>
                  <a:pt x="2969894" y="104520"/>
                </a:lnTo>
                <a:lnTo>
                  <a:pt x="2921254" y="96773"/>
                </a:lnTo>
                <a:lnTo>
                  <a:pt x="2874899" y="89534"/>
                </a:lnTo>
                <a:lnTo>
                  <a:pt x="2829941" y="82930"/>
                </a:lnTo>
                <a:lnTo>
                  <a:pt x="2785617" y="76707"/>
                </a:lnTo>
                <a:lnTo>
                  <a:pt x="2719196" y="67944"/>
                </a:lnTo>
                <a:lnTo>
                  <a:pt x="2675382" y="62483"/>
                </a:lnTo>
                <a:lnTo>
                  <a:pt x="2632583" y="57530"/>
                </a:lnTo>
                <a:lnTo>
                  <a:pt x="2591435" y="52831"/>
                </a:lnTo>
                <a:lnTo>
                  <a:pt x="2552191" y="48767"/>
                </a:lnTo>
                <a:lnTo>
                  <a:pt x="2478532" y="41275"/>
                </a:lnTo>
                <a:lnTo>
                  <a:pt x="2403475" y="33908"/>
                </a:lnTo>
                <a:lnTo>
                  <a:pt x="2363216" y="30225"/>
                </a:lnTo>
                <a:lnTo>
                  <a:pt x="2321052" y="26669"/>
                </a:lnTo>
                <a:lnTo>
                  <a:pt x="2277491" y="23240"/>
                </a:lnTo>
                <a:lnTo>
                  <a:pt x="2233167" y="19938"/>
                </a:lnTo>
                <a:lnTo>
                  <a:pt x="2166366" y="15620"/>
                </a:lnTo>
                <a:lnTo>
                  <a:pt x="2122296" y="13080"/>
                </a:lnTo>
                <a:lnTo>
                  <a:pt x="2079243" y="10921"/>
                </a:lnTo>
                <a:lnTo>
                  <a:pt x="2037841" y="9143"/>
                </a:lnTo>
                <a:lnTo>
                  <a:pt x="1998471" y="7492"/>
                </a:lnTo>
                <a:lnTo>
                  <a:pt x="1961007" y="6222"/>
                </a:lnTo>
                <a:lnTo>
                  <a:pt x="1924431" y="4952"/>
                </a:lnTo>
                <a:lnTo>
                  <a:pt x="1849119" y="2666"/>
                </a:lnTo>
                <a:lnTo>
                  <a:pt x="1808734" y="1650"/>
                </a:lnTo>
                <a:lnTo>
                  <a:pt x="1766442" y="888"/>
                </a:lnTo>
                <a:lnTo>
                  <a:pt x="1722755" y="380"/>
                </a:lnTo>
                <a:lnTo>
                  <a:pt x="1678178" y="0"/>
                </a:lnTo>
                <a:lnTo>
                  <a:pt x="1655953" y="0"/>
                </a:lnTo>
                <a:lnTo>
                  <a:pt x="1611249" y="126"/>
                </a:lnTo>
                <a:lnTo>
                  <a:pt x="1567180" y="634"/>
                </a:lnTo>
                <a:lnTo>
                  <a:pt x="1524000" y="1269"/>
                </a:lnTo>
                <a:lnTo>
                  <a:pt x="1482725" y="2158"/>
                </a:lnTo>
                <a:lnTo>
                  <a:pt x="1443228" y="3175"/>
                </a:lnTo>
                <a:lnTo>
                  <a:pt x="1405763" y="4444"/>
                </a:lnTo>
                <a:lnTo>
                  <a:pt x="1369187" y="5587"/>
                </a:lnTo>
                <a:lnTo>
                  <a:pt x="1293876" y="8254"/>
                </a:lnTo>
                <a:lnTo>
                  <a:pt x="1253489" y="10032"/>
                </a:lnTo>
                <a:lnTo>
                  <a:pt x="1211199" y="12064"/>
                </a:lnTo>
                <a:lnTo>
                  <a:pt x="1167638" y="14350"/>
                </a:lnTo>
                <a:lnTo>
                  <a:pt x="1123188" y="17017"/>
                </a:lnTo>
                <a:lnTo>
                  <a:pt x="1056386" y="21589"/>
                </a:lnTo>
                <a:lnTo>
                  <a:pt x="1012444" y="24891"/>
                </a:lnTo>
                <a:lnTo>
                  <a:pt x="969518" y="28447"/>
                </a:lnTo>
                <a:lnTo>
                  <a:pt x="928243" y="32130"/>
                </a:lnTo>
                <a:lnTo>
                  <a:pt x="889000" y="35813"/>
                </a:lnTo>
                <a:lnTo>
                  <a:pt x="851535" y="39496"/>
                </a:lnTo>
                <a:lnTo>
                  <a:pt x="815213" y="43052"/>
                </a:lnTo>
                <a:lnTo>
                  <a:pt x="740283" y="50800"/>
                </a:lnTo>
                <a:lnTo>
                  <a:pt x="700024" y="55117"/>
                </a:lnTo>
                <a:lnTo>
                  <a:pt x="658113" y="59943"/>
                </a:lnTo>
                <a:lnTo>
                  <a:pt x="614680" y="65150"/>
                </a:lnTo>
                <a:lnTo>
                  <a:pt x="570484" y="70865"/>
                </a:lnTo>
                <a:lnTo>
                  <a:pt x="548513" y="73659"/>
                </a:lnTo>
                <a:lnTo>
                  <a:pt x="504189" y="79755"/>
                </a:lnTo>
                <a:lnTo>
                  <a:pt x="459613" y="86232"/>
                </a:lnTo>
                <a:lnTo>
                  <a:pt x="414147" y="93090"/>
                </a:lnTo>
                <a:lnTo>
                  <a:pt x="366649" y="100583"/>
                </a:lnTo>
                <a:lnTo>
                  <a:pt x="316611" y="108711"/>
                </a:lnTo>
                <a:lnTo>
                  <a:pt x="263651" y="117475"/>
                </a:lnTo>
                <a:lnTo>
                  <a:pt x="207899" y="126872"/>
                </a:lnTo>
                <a:lnTo>
                  <a:pt x="150875" y="136397"/>
                </a:lnTo>
                <a:lnTo>
                  <a:pt x="97409" y="145414"/>
                </a:lnTo>
                <a:lnTo>
                  <a:pt x="52832" y="152780"/>
                </a:lnTo>
                <a:lnTo>
                  <a:pt x="21716" y="157987"/>
                </a:lnTo>
                <a:lnTo>
                  <a:pt x="5207" y="160781"/>
                </a:lnTo>
                <a:lnTo>
                  <a:pt x="253" y="161670"/>
                </a:lnTo>
                <a:lnTo>
                  <a:pt x="0" y="1616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4" name="bk object 294"/>
          <p:cNvSpPr/>
          <p:nvPr/>
        </p:nvSpPr>
        <p:spPr>
          <a:xfrm>
            <a:off x="5607303" y="3072257"/>
            <a:ext cx="2954020" cy="377825"/>
          </a:xfrm>
          <a:custGeom>
            <a:avLst/>
            <a:gdLst/>
            <a:ahLst/>
            <a:cxnLst/>
            <a:rect l="l" t="t" r="r" b="b"/>
            <a:pathLst>
              <a:path w="2954020" h="377825">
                <a:moveTo>
                  <a:pt x="2953766" y="19557"/>
                </a:moveTo>
                <a:lnTo>
                  <a:pt x="2951988" y="19430"/>
                </a:lnTo>
                <a:lnTo>
                  <a:pt x="2941320" y="19050"/>
                </a:lnTo>
                <a:lnTo>
                  <a:pt x="2916681" y="17906"/>
                </a:lnTo>
                <a:lnTo>
                  <a:pt x="2877566" y="16128"/>
                </a:lnTo>
                <a:lnTo>
                  <a:pt x="2827781" y="13842"/>
                </a:lnTo>
                <a:lnTo>
                  <a:pt x="2773426" y="11302"/>
                </a:lnTo>
                <a:lnTo>
                  <a:pt x="2719451" y="8889"/>
                </a:lnTo>
                <a:lnTo>
                  <a:pt x="2668397" y="6603"/>
                </a:lnTo>
                <a:lnTo>
                  <a:pt x="2620264" y="4698"/>
                </a:lnTo>
                <a:lnTo>
                  <a:pt x="2574925" y="3047"/>
                </a:lnTo>
                <a:lnTo>
                  <a:pt x="2531364" y="1777"/>
                </a:lnTo>
                <a:lnTo>
                  <a:pt x="2488819" y="888"/>
                </a:lnTo>
                <a:lnTo>
                  <a:pt x="2412746" y="0"/>
                </a:lnTo>
                <a:lnTo>
                  <a:pt x="2370963" y="0"/>
                </a:lnTo>
                <a:lnTo>
                  <a:pt x="2330323" y="126"/>
                </a:lnTo>
                <a:lnTo>
                  <a:pt x="2291461" y="507"/>
                </a:lnTo>
                <a:lnTo>
                  <a:pt x="2219325" y="1777"/>
                </a:lnTo>
                <a:lnTo>
                  <a:pt x="2184780" y="2539"/>
                </a:lnTo>
                <a:lnTo>
                  <a:pt x="2149221" y="3301"/>
                </a:lnTo>
                <a:lnTo>
                  <a:pt x="2072767" y="5587"/>
                </a:lnTo>
                <a:lnTo>
                  <a:pt x="2031873" y="7238"/>
                </a:lnTo>
                <a:lnTo>
                  <a:pt x="1989963" y="9143"/>
                </a:lnTo>
                <a:lnTo>
                  <a:pt x="1914144" y="13334"/>
                </a:lnTo>
                <a:lnTo>
                  <a:pt x="1872361" y="16001"/>
                </a:lnTo>
                <a:lnTo>
                  <a:pt x="1831848" y="18922"/>
                </a:lnTo>
                <a:lnTo>
                  <a:pt x="1793113" y="21843"/>
                </a:lnTo>
                <a:lnTo>
                  <a:pt x="1721230" y="27939"/>
                </a:lnTo>
                <a:lnTo>
                  <a:pt x="1686687" y="30987"/>
                </a:lnTo>
                <a:lnTo>
                  <a:pt x="1651380" y="34035"/>
                </a:lnTo>
                <a:lnTo>
                  <a:pt x="1575180" y="41528"/>
                </a:lnTo>
                <a:lnTo>
                  <a:pt x="1534414" y="45719"/>
                </a:lnTo>
                <a:lnTo>
                  <a:pt x="1492757" y="50418"/>
                </a:lnTo>
                <a:lnTo>
                  <a:pt x="1417320" y="59689"/>
                </a:lnTo>
                <a:lnTo>
                  <a:pt x="1375918" y="65150"/>
                </a:lnTo>
                <a:lnTo>
                  <a:pt x="1335659" y="70612"/>
                </a:lnTo>
                <a:lnTo>
                  <a:pt x="1297177" y="76200"/>
                </a:lnTo>
                <a:lnTo>
                  <a:pt x="1225930" y="86994"/>
                </a:lnTo>
                <a:lnTo>
                  <a:pt x="1156589" y="97789"/>
                </a:lnTo>
                <a:lnTo>
                  <a:pt x="1081024" y="110235"/>
                </a:lnTo>
                <a:lnTo>
                  <a:pt x="1040765" y="117220"/>
                </a:lnTo>
                <a:lnTo>
                  <a:pt x="999490" y="124713"/>
                </a:lnTo>
                <a:lnTo>
                  <a:pt x="924814" y="138810"/>
                </a:lnTo>
                <a:lnTo>
                  <a:pt x="883793" y="147065"/>
                </a:lnTo>
                <a:lnTo>
                  <a:pt x="844042" y="155320"/>
                </a:lnTo>
                <a:lnTo>
                  <a:pt x="805942" y="163321"/>
                </a:lnTo>
                <a:lnTo>
                  <a:pt x="735584" y="178942"/>
                </a:lnTo>
                <a:lnTo>
                  <a:pt x="701801" y="186435"/>
                </a:lnTo>
                <a:lnTo>
                  <a:pt x="630809" y="202691"/>
                </a:lnTo>
                <a:lnTo>
                  <a:pt x="592582" y="211708"/>
                </a:lnTo>
                <a:lnTo>
                  <a:pt x="552831" y="221360"/>
                </a:lnTo>
                <a:lnTo>
                  <a:pt x="512063" y="231520"/>
                </a:lnTo>
                <a:lnTo>
                  <a:pt x="438531" y="250697"/>
                </a:lnTo>
                <a:lnTo>
                  <a:pt x="397383" y="261746"/>
                </a:lnTo>
                <a:lnTo>
                  <a:pt x="355092" y="273557"/>
                </a:lnTo>
                <a:lnTo>
                  <a:pt x="310896" y="286130"/>
                </a:lnTo>
                <a:lnTo>
                  <a:pt x="264160" y="299719"/>
                </a:lnTo>
                <a:lnTo>
                  <a:pt x="214503" y="314325"/>
                </a:lnTo>
                <a:lnTo>
                  <a:pt x="162306" y="329691"/>
                </a:lnTo>
                <a:lnTo>
                  <a:pt x="110490" y="344931"/>
                </a:lnTo>
                <a:lnTo>
                  <a:pt x="64388" y="358520"/>
                </a:lnTo>
                <a:lnTo>
                  <a:pt x="29591" y="368807"/>
                </a:lnTo>
                <a:lnTo>
                  <a:pt x="8762" y="375030"/>
                </a:lnTo>
                <a:lnTo>
                  <a:pt x="762" y="377316"/>
                </a:lnTo>
                <a:lnTo>
                  <a:pt x="0" y="37757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5" name="bk object 295"/>
          <p:cNvSpPr/>
          <p:nvPr/>
        </p:nvSpPr>
        <p:spPr>
          <a:xfrm>
            <a:off x="5965316" y="3091814"/>
            <a:ext cx="2595880" cy="716280"/>
          </a:xfrm>
          <a:custGeom>
            <a:avLst/>
            <a:gdLst/>
            <a:ahLst/>
            <a:cxnLst/>
            <a:rect l="l" t="t" r="r" b="b"/>
            <a:pathLst>
              <a:path w="2595879" h="716279">
                <a:moveTo>
                  <a:pt x="2595753" y="0"/>
                </a:moveTo>
                <a:lnTo>
                  <a:pt x="2593975" y="126"/>
                </a:lnTo>
                <a:lnTo>
                  <a:pt x="2582926" y="1270"/>
                </a:lnTo>
                <a:lnTo>
                  <a:pt x="2557653" y="3937"/>
                </a:lnTo>
                <a:lnTo>
                  <a:pt x="2518537" y="8000"/>
                </a:lnTo>
                <a:lnTo>
                  <a:pt x="2469896" y="12954"/>
                </a:lnTo>
                <a:lnTo>
                  <a:pt x="2418080" y="18414"/>
                </a:lnTo>
                <a:lnTo>
                  <a:pt x="2367915" y="23622"/>
                </a:lnTo>
                <a:lnTo>
                  <a:pt x="2320543" y="28575"/>
                </a:lnTo>
                <a:lnTo>
                  <a:pt x="2276221" y="33527"/>
                </a:lnTo>
                <a:lnTo>
                  <a:pt x="2234311" y="38354"/>
                </a:lnTo>
                <a:lnTo>
                  <a:pt x="2193798" y="43434"/>
                </a:lnTo>
                <a:lnTo>
                  <a:pt x="2153792" y="48640"/>
                </a:lnTo>
                <a:lnTo>
                  <a:pt x="2146935" y="49657"/>
                </a:lnTo>
                <a:lnTo>
                  <a:pt x="2107057" y="55245"/>
                </a:lnTo>
                <a:lnTo>
                  <a:pt x="2067687" y="61087"/>
                </a:lnTo>
                <a:lnTo>
                  <a:pt x="2029714" y="66929"/>
                </a:lnTo>
                <a:lnTo>
                  <a:pt x="1959356" y="78486"/>
                </a:lnTo>
                <a:lnTo>
                  <a:pt x="1893951" y="89662"/>
                </a:lnTo>
                <a:lnTo>
                  <a:pt x="1824355" y="101981"/>
                </a:lnTo>
                <a:lnTo>
                  <a:pt x="1786889" y="108965"/>
                </a:lnTo>
                <a:lnTo>
                  <a:pt x="1748028" y="116459"/>
                </a:lnTo>
                <a:lnTo>
                  <a:pt x="1708658" y="124460"/>
                </a:lnTo>
                <a:lnTo>
                  <a:pt x="1701927" y="125857"/>
                </a:lnTo>
                <a:lnTo>
                  <a:pt x="1662430" y="133985"/>
                </a:lnTo>
                <a:lnTo>
                  <a:pt x="1623694" y="142494"/>
                </a:lnTo>
                <a:lnTo>
                  <a:pt x="1586103" y="150875"/>
                </a:lnTo>
                <a:lnTo>
                  <a:pt x="1516634" y="167005"/>
                </a:lnTo>
                <a:lnTo>
                  <a:pt x="1452244" y="182499"/>
                </a:lnTo>
                <a:lnTo>
                  <a:pt x="1383538" y="199517"/>
                </a:lnTo>
                <a:lnTo>
                  <a:pt x="1346581" y="208914"/>
                </a:lnTo>
                <a:lnTo>
                  <a:pt x="1308354" y="218948"/>
                </a:lnTo>
                <a:lnTo>
                  <a:pt x="1269491" y="229488"/>
                </a:lnTo>
                <a:lnTo>
                  <a:pt x="1262888" y="231394"/>
                </a:lnTo>
                <a:lnTo>
                  <a:pt x="1224153" y="242188"/>
                </a:lnTo>
                <a:lnTo>
                  <a:pt x="1185926" y="253111"/>
                </a:lnTo>
                <a:lnTo>
                  <a:pt x="1149096" y="264033"/>
                </a:lnTo>
                <a:lnTo>
                  <a:pt x="1113916" y="274574"/>
                </a:lnTo>
                <a:lnTo>
                  <a:pt x="1080769" y="284861"/>
                </a:lnTo>
                <a:lnTo>
                  <a:pt x="1049147" y="294639"/>
                </a:lnTo>
                <a:lnTo>
                  <a:pt x="984758" y="314833"/>
                </a:lnTo>
                <a:lnTo>
                  <a:pt x="913891" y="337947"/>
                </a:lnTo>
                <a:lnTo>
                  <a:pt x="876427" y="350520"/>
                </a:lnTo>
                <a:lnTo>
                  <a:pt x="838454" y="363474"/>
                </a:lnTo>
                <a:lnTo>
                  <a:pt x="794004" y="379222"/>
                </a:lnTo>
                <a:lnTo>
                  <a:pt x="756538" y="392684"/>
                </a:lnTo>
                <a:lnTo>
                  <a:pt x="720471" y="406019"/>
                </a:lnTo>
                <a:lnTo>
                  <a:pt x="653796" y="431164"/>
                </a:lnTo>
                <a:lnTo>
                  <a:pt x="622808" y="443230"/>
                </a:lnTo>
                <a:lnTo>
                  <a:pt x="591947" y="455168"/>
                </a:lnTo>
                <a:lnTo>
                  <a:pt x="526161" y="480949"/>
                </a:lnTo>
                <a:lnTo>
                  <a:pt x="490728" y="495300"/>
                </a:lnTo>
                <a:lnTo>
                  <a:pt x="454152" y="510286"/>
                </a:lnTo>
                <a:lnTo>
                  <a:pt x="417068" y="525907"/>
                </a:lnTo>
                <a:lnTo>
                  <a:pt x="410845" y="528574"/>
                </a:lnTo>
                <a:lnTo>
                  <a:pt x="373761" y="544449"/>
                </a:lnTo>
                <a:lnTo>
                  <a:pt x="336550" y="560832"/>
                </a:lnTo>
                <a:lnTo>
                  <a:pt x="298196" y="577976"/>
                </a:lnTo>
                <a:lnTo>
                  <a:pt x="258063" y="596264"/>
                </a:lnTo>
                <a:lnTo>
                  <a:pt x="215265" y="615950"/>
                </a:lnTo>
                <a:lnTo>
                  <a:pt x="169925" y="637032"/>
                </a:lnTo>
                <a:lnTo>
                  <a:pt x="122809" y="659002"/>
                </a:lnTo>
                <a:lnTo>
                  <a:pt x="77597" y="679958"/>
                </a:lnTo>
                <a:lnTo>
                  <a:pt x="40005" y="697484"/>
                </a:lnTo>
                <a:lnTo>
                  <a:pt x="14605" y="709295"/>
                </a:lnTo>
                <a:lnTo>
                  <a:pt x="2540" y="714883"/>
                </a:lnTo>
                <a:lnTo>
                  <a:pt x="0" y="716026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6" name="bk object 296"/>
          <p:cNvSpPr/>
          <p:nvPr/>
        </p:nvSpPr>
        <p:spPr>
          <a:xfrm>
            <a:off x="6323329" y="3091814"/>
            <a:ext cx="2237740" cy="1074420"/>
          </a:xfrm>
          <a:custGeom>
            <a:avLst/>
            <a:gdLst/>
            <a:ahLst/>
            <a:cxnLst/>
            <a:rect l="l" t="t" r="r" b="b"/>
            <a:pathLst>
              <a:path w="2237740" h="1074420">
                <a:moveTo>
                  <a:pt x="2237740" y="0"/>
                </a:moveTo>
                <a:lnTo>
                  <a:pt x="2235962" y="508"/>
                </a:lnTo>
                <a:lnTo>
                  <a:pt x="2224913" y="3683"/>
                </a:lnTo>
                <a:lnTo>
                  <a:pt x="2200148" y="10922"/>
                </a:lnTo>
                <a:lnTo>
                  <a:pt x="2162175" y="21844"/>
                </a:lnTo>
                <a:lnTo>
                  <a:pt x="2116201" y="35179"/>
                </a:lnTo>
                <a:lnTo>
                  <a:pt x="2068195" y="49022"/>
                </a:lnTo>
                <a:lnTo>
                  <a:pt x="2022348" y="62357"/>
                </a:lnTo>
                <a:lnTo>
                  <a:pt x="1979422" y="74930"/>
                </a:lnTo>
                <a:lnTo>
                  <a:pt x="1939163" y="86868"/>
                </a:lnTo>
                <a:lnTo>
                  <a:pt x="1901063" y="98551"/>
                </a:lnTo>
                <a:lnTo>
                  <a:pt x="1863978" y="110236"/>
                </a:lnTo>
                <a:lnTo>
                  <a:pt x="1801876" y="130556"/>
                </a:lnTo>
                <a:lnTo>
                  <a:pt x="1731137" y="154686"/>
                </a:lnTo>
                <a:lnTo>
                  <a:pt x="1667128" y="177546"/>
                </a:lnTo>
                <a:lnTo>
                  <a:pt x="1607312" y="199262"/>
                </a:lnTo>
                <a:lnTo>
                  <a:pt x="1542542" y="223265"/>
                </a:lnTo>
                <a:lnTo>
                  <a:pt x="1472056" y="250444"/>
                </a:lnTo>
                <a:lnTo>
                  <a:pt x="1411604" y="274827"/>
                </a:lnTo>
                <a:lnTo>
                  <a:pt x="1342517" y="303657"/>
                </a:lnTo>
                <a:lnTo>
                  <a:pt x="1280160" y="330581"/>
                </a:lnTo>
                <a:lnTo>
                  <a:pt x="1251203" y="343408"/>
                </a:lnTo>
                <a:lnTo>
                  <a:pt x="1221867" y="356235"/>
                </a:lnTo>
                <a:lnTo>
                  <a:pt x="1158875" y="384556"/>
                </a:lnTo>
                <a:lnTo>
                  <a:pt x="1090295" y="416433"/>
                </a:lnTo>
                <a:lnTo>
                  <a:pt x="1031621" y="444626"/>
                </a:lnTo>
                <a:lnTo>
                  <a:pt x="964692" y="478027"/>
                </a:lnTo>
                <a:lnTo>
                  <a:pt x="904240" y="509143"/>
                </a:lnTo>
                <a:lnTo>
                  <a:pt x="847851" y="538607"/>
                </a:lnTo>
                <a:lnTo>
                  <a:pt x="786765" y="570992"/>
                </a:lnTo>
                <a:lnTo>
                  <a:pt x="720598" y="607313"/>
                </a:lnTo>
                <a:lnTo>
                  <a:pt x="663828" y="639445"/>
                </a:lnTo>
                <a:lnTo>
                  <a:pt x="599186" y="677163"/>
                </a:lnTo>
                <a:lnTo>
                  <a:pt x="541020" y="712088"/>
                </a:lnTo>
                <a:lnTo>
                  <a:pt x="513969" y="728599"/>
                </a:lnTo>
                <a:lnTo>
                  <a:pt x="486664" y="745236"/>
                </a:lnTo>
                <a:lnTo>
                  <a:pt x="427990" y="781685"/>
                </a:lnTo>
                <a:lnTo>
                  <a:pt x="364236" y="822325"/>
                </a:lnTo>
                <a:lnTo>
                  <a:pt x="309752" y="858138"/>
                </a:lnTo>
                <a:lnTo>
                  <a:pt x="277241" y="879983"/>
                </a:lnTo>
                <a:lnTo>
                  <a:pt x="243967" y="902843"/>
                </a:lnTo>
                <a:lnTo>
                  <a:pt x="208788" y="927226"/>
                </a:lnTo>
                <a:lnTo>
                  <a:pt x="171323" y="953388"/>
                </a:lnTo>
                <a:lnTo>
                  <a:pt x="131572" y="981456"/>
                </a:lnTo>
                <a:lnTo>
                  <a:pt x="90805" y="1010158"/>
                </a:lnTo>
                <a:lnTo>
                  <a:pt x="53212" y="1036701"/>
                </a:lnTo>
                <a:lnTo>
                  <a:pt x="24003" y="1057148"/>
                </a:lnTo>
                <a:lnTo>
                  <a:pt x="6731" y="1069339"/>
                </a:lnTo>
                <a:lnTo>
                  <a:pt x="508" y="1073785"/>
                </a:lnTo>
                <a:lnTo>
                  <a:pt x="0" y="1074039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7" name="bk object 297"/>
          <p:cNvSpPr/>
          <p:nvPr/>
        </p:nvSpPr>
        <p:spPr>
          <a:xfrm>
            <a:off x="6681343" y="3091814"/>
            <a:ext cx="1880235" cy="1432560"/>
          </a:xfrm>
          <a:custGeom>
            <a:avLst/>
            <a:gdLst/>
            <a:ahLst/>
            <a:cxnLst/>
            <a:rect l="l" t="t" r="r" b="b"/>
            <a:pathLst>
              <a:path w="1880234" h="1432560">
                <a:moveTo>
                  <a:pt x="1879727" y="0"/>
                </a:moveTo>
                <a:lnTo>
                  <a:pt x="1878076" y="888"/>
                </a:lnTo>
                <a:lnTo>
                  <a:pt x="1867661" y="6350"/>
                </a:lnTo>
                <a:lnTo>
                  <a:pt x="1844548" y="18542"/>
                </a:lnTo>
                <a:lnTo>
                  <a:pt x="1809750" y="36830"/>
                </a:lnTo>
                <a:lnTo>
                  <a:pt x="1767839" y="58927"/>
                </a:lnTo>
                <a:lnTo>
                  <a:pt x="1724913" y="81534"/>
                </a:lnTo>
                <a:lnTo>
                  <a:pt x="1684147" y="103124"/>
                </a:lnTo>
                <a:lnTo>
                  <a:pt x="1646047" y="123444"/>
                </a:lnTo>
                <a:lnTo>
                  <a:pt x="1610486" y="142621"/>
                </a:lnTo>
                <a:lnTo>
                  <a:pt x="1576704" y="161162"/>
                </a:lnTo>
                <a:lnTo>
                  <a:pt x="1530350" y="187198"/>
                </a:lnTo>
                <a:lnTo>
                  <a:pt x="1465706" y="224789"/>
                </a:lnTo>
                <a:lnTo>
                  <a:pt x="1405889" y="260604"/>
                </a:lnTo>
                <a:lnTo>
                  <a:pt x="1352296" y="293497"/>
                </a:lnTo>
                <a:lnTo>
                  <a:pt x="1325626" y="309880"/>
                </a:lnTo>
                <a:lnTo>
                  <a:pt x="1267840" y="346201"/>
                </a:lnTo>
                <a:lnTo>
                  <a:pt x="1205610" y="386461"/>
                </a:lnTo>
                <a:lnTo>
                  <a:pt x="1161541" y="415671"/>
                </a:lnTo>
                <a:lnTo>
                  <a:pt x="1101343" y="456819"/>
                </a:lnTo>
                <a:lnTo>
                  <a:pt x="1047496" y="494664"/>
                </a:lnTo>
                <a:lnTo>
                  <a:pt x="996696" y="530860"/>
                </a:lnTo>
                <a:lnTo>
                  <a:pt x="941577" y="570864"/>
                </a:lnTo>
                <a:lnTo>
                  <a:pt x="882014" y="615188"/>
                </a:lnTo>
                <a:lnTo>
                  <a:pt x="840104" y="647319"/>
                </a:lnTo>
                <a:lnTo>
                  <a:pt x="782701" y="692276"/>
                </a:lnTo>
                <a:lnTo>
                  <a:pt x="731520" y="733679"/>
                </a:lnTo>
                <a:lnTo>
                  <a:pt x="707516" y="753237"/>
                </a:lnTo>
                <a:lnTo>
                  <a:pt x="657732" y="794131"/>
                </a:lnTo>
                <a:lnTo>
                  <a:pt x="602868" y="840359"/>
                </a:lnTo>
                <a:lnTo>
                  <a:pt x="562990" y="874776"/>
                </a:lnTo>
                <a:lnTo>
                  <a:pt x="506983" y="924433"/>
                </a:lnTo>
                <a:lnTo>
                  <a:pt x="455422" y="971296"/>
                </a:lnTo>
                <a:lnTo>
                  <a:pt x="432053" y="993139"/>
                </a:lnTo>
                <a:lnTo>
                  <a:pt x="409448" y="1014095"/>
                </a:lnTo>
                <a:lnTo>
                  <a:pt x="362457" y="1058290"/>
                </a:lnTo>
                <a:lnTo>
                  <a:pt x="310768" y="1108075"/>
                </a:lnTo>
                <a:lnTo>
                  <a:pt x="273303" y="1145032"/>
                </a:lnTo>
                <a:lnTo>
                  <a:pt x="219836" y="1199134"/>
                </a:lnTo>
                <a:lnTo>
                  <a:pt x="192404" y="1227709"/>
                </a:lnTo>
                <a:lnTo>
                  <a:pt x="163449" y="1258062"/>
                </a:lnTo>
                <a:lnTo>
                  <a:pt x="132714" y="1290701"/>
                </a:lnTo>
                <a:lnTo>
                  <a:pt x="99949" y="1325626"/>
                </a:lnTo>
                <a:lnTo>
                  <a:pt x="66801" y="1360932"/>
                </a:lnTo>
                <a:lnTo>
                  <a:pt x="37083" y="1392555"/>
                </a:lnTo>
                <a:lnTo>
                  <a:pt x="15239" y="1415923"/>
                </a:lnTo>
                <a:lnTo>
                  <a:pt x="3428" y="1428496"/>
                </a:lnTo>
                <a:lnTo>
                  <a:pt x="126" y="1432052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8" name="bk object 298"/>
          <p:cNvSpPr/>
          <p:nvPr/>
        </p:nvSpPr>
        <p:spPr>
          <a:xfrm>
            <a:off x="7039356" y="3091814"/>
            <a:ext cx="1522095" cy="1790700"/>
          </a:xfrm>
          <a:custGeom>
            <a:avLst/>
            <a:gdLst/>
            <a:ahLst/>
            <a:cxnLst/>
            <a:rect l="l" t="t" r="r" b="b"/>
            <a:pathLst>
              <a:path w="1522095" h="1790700">
                <a:moveTo>
                  <a:pt x="1521714" y="0"/>
                </a:moveTo>
                <a:lnTo>
                  <a:pt x="1520190" y="1270"/>
                </a:lnTo>
                <a:lnTo>
                  <a:pt x="1511300" y="8762"/>
                </a:lnTo>
                <a:lnTo>
                  <a:pt x="1491361" y="25654"/>
                </a:lnTo>
                <a:lnTo>
                  <a:pt x="1461135" y="51054"/>
                </a:lnTo>
                <a:lnTo>
                  <a:pt x="1425067" y="81407"/>
                </a:lnTo>
                <a:lnTo>
                  <a:pt x="1387983" y="112649"/>
                </a:lnTo>
                <a:lnTo>
                  <a:pt x="1352930" y="142239"/>
                </a:lnTo>
                <a:lnTo>
                  <a:pt x="1320292" y="170052"/>
                </a:lnTo>
                <a:lnTo>
                  <a:pt x="1289685" y="196342"/>
                </a:lnTo>
                <a:lnTo>
                  <a:pt x="1260728" y="221614"/>
                </a:lnTo>
                <a:lnTo>
                  <a:pt x="1232535" y="246761"/>
                </a:lnTo>
                <a:lnTo>
                  <a:pt x="1222121" y="256032"/>
                </a:lnTo>
                <a:lnTo>
                  <a:pt x="1167129" y="306324"/>
                </a:lnTo>
                <a:lnTo>
                  <a:pt x="1116584" y="353949"/>
                </a:lnTo>
                <a:lnTo>
                  <a:pt x="1093597" y="376047"/>
                </a:lnTo>
                <a:lnTo>
                  <a:pt x="1071372" y="397383"/>
                </a:lnTo>
                <a:lnTo>
                  <a:pt x="1025144" y="442213"/>
                </a:lnTo>
                <a:lnTo>
                  <a:pt x="974471" y="492633"/>
                </a:lnTo>
                <a:lnTo>
                  <a:pt x="938402" y="529336"/>
                </a:lnTo>
                <a:lnTo>
                  <a:pt x="886841" y="583184"/>
                </a:lnTo>
                <a:lnTo>
                  <a:pt x="839597" y="634111"/>
                </a:lnTo>
                <a:lnTo>
                  <a:pt x="797433" y="680338"/>
                </a:lnTo>
                <a:lnTo>
                  <a:pt x="754252" y="728090"/>
                </a:lnTo>
                <a:lnTo>
                  <a:pt x="706882" y="781938"/>
                </a:lnTo>
                <a:lnTo>
                  <a:pt x="673480" y="820801"/>
                </a:lnTo>
                <a:lnTo>
                  <a:pt x="625601" y="877951"/>
                </a:lnTo>
                <a:lnTo>
                  <a:pt x="581787" y="931926"/>
                </a:lnTo>
                <a:lnTo>
                  <a:pt x="542798" y="980948"/>
                </a:lnTo>
                <a:lnTo>
                  <a:pt x="523367" y="1005459"/>
                </a:lnTo>
                <a:lnTo>
                  <a:pt x="481457" y="1059180"/>
                </a:lnTo>
                <a:lnTo>
                  <a:pt x="436752" y="1118108"/>
                </a:lnTo>
                <a:lnTo>
                  <a:pt x="428498" y="1129284"/>
                </a:lnTo>
                <a:lnTo>
                  <a:pt x="406146" y="1159510"/>
                </a:lnTo>
                <a:lnTo>
                  <a:pt x="363854" y="1218565"/>
                </a:lnTo>
                <a:lnTo>
                  <a:pt x="326136" y="1272413"/>
                </a:lnTo>
                <a:lnTo>
                  <a:pt x="290829" y="1323467"/>
                </a:lnTo>
                <a:lnTo>
                  <a:pt x="252729" y="1379855"/>
                </a:lnTo>
                <a:lnTo>
                  <a:pt x="211963" y="1441704"/>
                </a:lnTo>
                <a:lnTo>
                  <a:pt x="184276" y="1485138"/>
                </a:lnTo>
                <a:lnTo>
                  <a:pt x="163957" y="1517396"/>
                </a:lnTo>
                <a:lnTo>
                  <a:pt x="143383" y="1551051"/>
                </a:lnTo>
                <a:lnTo>
                  <a:pt x="121666" y="1586865"/>
                </a:lnTo>
                <a:lnTo>
                  <a:pt x="98551" y="1625219"/>
                </a:lnTo>
                <a:lnTo>
                  <a:pt x="74041" y="1666113"/>
                </a:lnTo>
                <a:lnTo>
                  <a:pt x="49275" y="1707642"/>
                </a:lnTo>
                <a:lnTo>
                  <a:pt x="27177" y="1744726"/>
                </a:lnTo>
                <a:lnTo>
                  <a:pt x="11049" y="1771650"/>
                </a:lnTo>
                <a:lnTo>
                  <a:pt x="2413" y="1786128"/>
                </a:lnTo>
                <a:lnTo>
                  <a:pt x="126" y="179006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9" name="bk object 299"/>
          <p:cNvSpPr/>
          <p:nvPr/>
        </p:nvSpPr>
        <p:spPr>
          <a:xfrm>
            <a:off x="7397368" y="3091814"/>
            <a:ext cx="1163955" cy="2148205"/>
          </a:xfrm>
          <a:custGeom>
            <a:avLst/>
            <a:gdLst/>
            <a:ahLst/>
            <a:cxnLst/>
            <a:rect l="l" t="t" r="r" b="b"/>
            <a:pathLst>
              <a:path w="1163954" h="2148204">
                <a:moveTo>
                  <a:pt x="1163701" y="0"/>
                </a:moveTo>
                <a:lnTo>
                  <a:pt x="1162557" y="1524"/>
                </a:lnTo>
                <a:lnTo>
                  <a:pt x="1155446" y="10540"/>
                </a:lnTo>
                <a:lnTo>
                  <a:pt x="1139444" y="30987"/>
                </a:lnTo>
                <a:lnTo>
                  <a:pt x="1115186" y="62102"/>
                </a:lnTo>
                <a:lnTo>
                  <a:pt x="1085850" y="99695"/>
                </a:lnTo>
                <a:lnTo>
                  <a:pt x="1055370" y="138811"/>
                </a:lnTo>
                <a:lnTo>
                  <a:pt x="1026413" y="176022"/>
                </a:lnTo>
                <a:lnTo>
                  <a:pt x="999362" y="210947"/>
                </a:lnTo>
                <a:lnTo>
                  <a:pt x="974089" y="243967"/>
                </a:lnTo>
                <a:lnTo>
                  <a:pt x="950340" y="275463"/>
                </a:lnTo>
                <a:lnTo>
                  <a:pt x="927353" y="306450"/>
                </a:lnTo>
                <a:lnTo>
                  <a:pt x="891539" y="355854"/>
                </a:lnTo>
                <a:lnTo>
                  <a:pt x="848740" y="416560"/>
                </a:lnTo>
                <a:lnTo>
                  <a:pt x="810640" y="471932"/>
                </a:lnTo>
                <a:lnTo>
                  <a:pt x="775207" y="524256"/>
                </a:lnTo>
                <a:lnTo>
                  <a:pt x="736980" y="581533"/>
                </a:lnTo>
                <a:lnTo>
                  <a:pt x="696213" y="644525"/>
                </a:lnTo>
                <a:lnTo>
                  <a:pt x="663575" y="696340"/>
                </a:lnTo>
                <a:lnTo>
                  <a:pt x="624966" y="759587"/>
                </a:lnTo>
                <a:lnTo>
                  <a:pt x="590676" y="817499"/>
                </a:lnTo>
                <a:lnTo>
                  <a:pt x="574801" y="844550"/>
                </a:lnTo>
                <a:lnTo>
                  <a:pt x="542035" y="900938"/>
                </a:lnTo>
                <a:lnTo>
                  <a:pt x="506349" y="963930"/>
                </a:lnTo>
                <a:lnTo>
                  <a:pt x="487933" y="997331"/>
                </a:lnTo>
                <a:lnTo>
                  <a:pt x="458850" y="1051052"/>
                </a:lnTo>
                <a:lnTo>
                  <a:pt x="424560" y="1116838"/>
                </a:lnTo>
                <a:lnTo>
                  <a:pt x="394080" y="1176782"/>
                </a:lnTo>
                <a:lnTo>
                  <a:pt x="380110" y="1204976"/>
                </a:lnTo>
                <a:lnTo>
                  <a:pt x="365886" y="1233424"/>
                </a:lnTo>
                <a:lnTo>
                  <a:pt x="335660" y="1295146"/>
                </a:lnTo>
                <a:lnTo>
                  <a:pt x="303529" y="1363091"/>
                </a:lnTo>
                <a:lnTo>
                  <a:pt x="278129" y="1418717"/>
                </a:lnTo>
                <a:lnTo>
                  <a:pt x="248157" y="1486535"/>
                </a:lnTo>
                <a:lnTo>
                  <a:pt x="221869" y="1548384"/>
                </a:lnTo>
                <a:lnTo>
                  <a:pt x="197484" y="1606804"/>
                </a:lnTo>
                <a:lnTo>
                  <a:pt x="184657" y="1637665"/>
                </a:lnTo>
                <a:lnTo>
                  <a:pt x="157733" y="1704848"/>
                </a:lnTo>
                <a:lnTo>
                  <a:pt x="135635" y="1761617"/>
                </a:lnTo>
                <a:lnTo>
                  <a:pt x="122174" y="1797558"/>
                </a:lnTo>
                <a:lnTo>
                  <a:pt x="108838" y="1834007"/>
                </a:lnTo>
                <a:lnTo>
                  <a:pt x="95250" y="1871726"/>
                </a:lnTo>
                <a:lnTo>
                  <a:pt x="81152" y="1911858"/>
                </a:lnTo>
                <a:lnTo>
                  <a:pt x="66421" y="1954784"/>
                </a:lnTo>
                <a:lnTo>
                  <a:pt x="50673" y="2000504"/>
                </a:lnTo>
                <a:lnTo>
                  <a:pt x="34671" y="2047367"/>
                </a:lnTo>
                <a:lnTo>
                  <a:pt x="19938" y="2090166"/>
                </a:lnTo>
                <a:lnTo>
                  <a:pt x="8762" y="2122678"/>
                </a:lnTo>
                <a:lnTo>
                  <a:pt x="2412" y="2141474"/>
                </a:lnTo>
                <a:lnTo>
                  <a:pt x="253" y="2147824"/>
                </a:lnTo>
                <a:lnTo>
                  <a:pt x="0" y="2148205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0" name="bk object 300"/>
          <p:cNvSpPr/>
          <p:nvPr/>
        </p:nvSpPr>
        <p:spPr>
          <a:xfrm>
            <a:off x="7755508" y="3091814"/>
            <a:ext cx="805815" cy="2506345"/>
          </a:xfrm>
          <a:custGeom>
            <a:avLst/>
            <a:gdLst/>
            <a:ahLst/>
            <a:cxnLst/>
            <a:rect l="l" t="t" r="r" b="b"/>
            <a:pathLst>
              <a:path w="805815" h="2506345">
                <a:moveTo>
                  <a:pt x="805561" y="0"/>
                </a:moveTo>
                <a:lnTo>
                  <a:pt x="804672" y="1650"/>
                </a:lnTo>
                <a:lnTo>
                  <a:pt x="799592" y="11557"/>
                </a:lnTo>
                <a:lnTo>
                  <a:pt x="787908" y="34162"/>
                </a:lnTo>
                <a:lnTo>
                  <a:pt x="769747" y="69214"/>
                </a:lnTo>
                <a:lnTo>
                  <a:pt x="747395" y="112395"/>
                </a:lnTo>
                <a:lnTo>
                  <a:pt x="723773" y="158242"/>
                </a:lnTo>
                <a:lnTo>
                  <a:pt x="700913" y="202311"/>
                </a:lnTo>
                <a:lnTo>
                  <a:pt x="679576" y="243967"/>
                </a:lnTo>
                <a:lnTo>
                  <a:pt x="659765" y="283083"/>
                </a:lnTo>
                <a:lnTo>
                  <a:pt x="641223" y="320294"/>
                </a:lnTo>
                <a:lnTo>
                  <a:pt x="623443" y="356362"/>
                </a:lnTo>
                <a:lnTo>
                  <a:pt x="606171" y="392302"/>
                </a:lnTo>
                <a:lnTo>
                  <a:pt x="605536" y="393573"/>
                </a:lnTo>
                <a:lnTo>
                  <a:pt x="588645" y="429640"/>
                </a:lnTo>
                <a:lnTo>
                  <a:pt x="572135" y="465200"/>
                </a:lnTo>
                <a:lnTo>
                  <a:pt x="541655" y="532892"/>
                </a:lnTo>
                <a:lnTo>
                  <a:pt x="514858" y="594233"/>
                </a:lnTo>
                <a:lnTo>
                  <a:pt x="501776" y="624205"/>
                </a:lnTo>
                <a:lnTo>
                  <a:pt x="474091" y="688848"/>
                </a:lnTo>
                <a:lnTo>
                  <a:pt x="444626" y="760095"/>
                </a:lnTo>
                <a:lnTo>
                  <a:pt x="429895" y="797051"/>
                </a:lnTo>
                <a:lnTo>
                  <a:pt x="429387" y="798322"/>
                </a:lnTo>
                <a:lnTo>
                  <a:pt x="414782" y="835406"/>
                </a:lnTo>
                <a:lnTo>
                  <a:pt x="400812" y="871982"/>
                </a:lnTo>
                <a:lnTo>
                  <a:pt x="374904" y="941451"/>
                </a:lnTo>
                <a:lnTo>
                  <a:pt x="352171" y="1004443"/>
                </a:lnTo>
                <a:lnTo>
                  <a:pt x="341122" y="1035304"/>
                </a:lnTo>
                <a:lnTo>
                  <a:pt x="317881" y="1101598"/>
                </a:lnTo>
                <a:lnTo>
                  <a:pt x="293116" y="1174623"/>
                </a:lnTo>
                <a:lnTo>
                  <a:pt x="280797" y="1212469"/>
                </a:lnTo>
                <a:lnTo>
                  <a:pt x="280416" y="1213739"/>
                </a:lnTo>
                <a:lnTo>
                  <a:pt x="268350" y="1251712"/>
                </a:lnTo>
                <a:lnTo>
                  <a:pt x="256794" y="1289177"/>
                </a:lnTo>
                <a:lnTo>
                  <a:pt x="235585" y="1360297"/>
                </a:lnTo>
                <a:lnTo>
                  <a:pt x="217043" y="1424686"/>
                </a:lnTo>
                <a:lnTo>
                  <a:pt x="198882" y="1488948"/>
                </a:lnTo>
                <a:lnTo>
                  <a:pt x="179450" y="1560449"/>
                </a:lnTo>
                <a:lnTo>
                  <a:pt x="169545" y="1598422"/>
                </a:lnTo>
                <a:lnTo>
                  <a:pt x="159766" y="1636903"/>
                </a:lnTo>
                <a:lnTo>
                  <a:pt x="159385" y="1638300"/>
                </a:lnTo>
                <a:lnTo>
                  <a:pt x="149860" y="1676908"/>
                </a:lnTo>
                <a:lnTo>
                  <a:pt x="140843" y="1715135"/>
                </a:lnTo>
                <a:lnTo>
                  <a:pt x="124333" y="1787398"/>
                </a:lnTo>
                <a:lnTo>
                  <a:pt x="117094" y="1820799"/>
                </a:lnTo>
                <a:lnTo>
                  <a:pt x="110109" y="1852803"/>
                </a:lnTo>
                <a:lnTo>
                  <a:pt x="96266" y="1918335"/>
                </a:lnTo>
                <a:lnTo>
                  <a:pt x="81661" y="1990852"/>
                </a:lnTo>
                <a:lnTo>
                  <a:pt x="74295" y="2029333"/>
                </a:lnTo>
                <a:lnTo>
                  <a:pt x="67056" y="2068449"/>
                </a:lnTo>
                <a:lnTo>
                  <a:pt x="59944" y="2109089"/>
                </a:lnTo>
                <a:lnTo>
                  <a:pt x="53213" y="2148840"/>
                </a:lnTo>
                <a:lnTo>
                  <a:pt x="46609" y="2189734"/>
                </a:lnTo>
                <a:lnTo>
                  <a:pt x="40005" y="2233041"/>
                </a:lnTo>
                <a:lnTo>
                  <a:pt x="33147" y="2279142"/>
                </a:lnTo>
                <a:lnTo>
                  <a:pt x="25908" y="2328291"/>
                </a:lnTo>
                <a:lnTo>
                  <a:pt x="18542" y="2379218"/>
                </a:lnTo>
                <a:lnTo>
                  <a:pt x="11430" y="2427605"/>
                </a:lnTo>
                <a:lnTo>
                  <a:pt x="5715" y="2466975"/>
                </a:lnTo>
                <a:lnTo>
                  <a:pt x="1905" y="2492756"/>
                </a:lnTo>
                <a:lnTo>
                  <a:pt x="254" y="2504313"/>
                </a:lnTo>
                <a:lnTo>
                  <a:pt x="0" y="2506218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1" name="bk object 301"/>
          <p:cNvSpPr/>
          <p:nvPr/>
        </p:nvSpPr>
        <p:spPr>
          <a:xfrm>
            <a:off x="2742945" y="585597"/>
            <a:ext cx="6802755" cy="3580765"/>
          </a:xfrm>
          <a:custGeom>
            <a:avLst/>
            <a:gdLst/>
            <a:ahLst/>
            <a:cxnLst/>
            <a:rect l="l" t="t" r="r" b="b"/>
            <a:pathLst>
              <a:path w="6802755" h="3580765">
                <a:moveTo>
                  <a:pt x="6802755" y="3580256"/>
                </a:moveTo>
                <a:lnTo>
                  <a:pt x="6801865" y="3579622"/>
                </a:lnTo>
                <a:lnTo>
                  <a:pt x="6796024" y="3575304"/>
                </a:lnTo>
                <a:lnTo>
                  <a:pt x="6781673" y="3564254"/>
                </a:lnTo>
                <a:lnTo>
                  <a:pt x="6756273" y="3544951"/>
                </a:lnTo>
                <a:lnTo>
                  <a:pt x="6718808" y="3516503"/>
                </a:lnTo>
                <a:lnTo>
                  <a:pt x="6669912" y="3479291"/>
                </a:lnTo>
                <a:lnTo>
                  <a:pt x="6611493" y="3434715"/>
                </a:lnTo>
                <a:lnTo>
                  <a:pt x="6546087" y="3384930"/>
                </a:lnTo>
                <a:lnTo>
                  <a:pt x="6476746" y="3332226"/>
                </a:lnTo>
                <a:lnTo>
                  <a:pt x="6406514" y="3278758"/>
                </a:lnTo>
                <a:lnTo>
                  <a:pt x="6337681" y="3226307"/>
                </a:lnTo>
                <a:lnTo>
                  <a:pt x="6270879" y="3175635"/>
                </a:lnTo>
                <a:lnTo>
                  <a:pt x="6206489" y="3126740"/>
                </a:lnTo>
                <a:lnTo>
                  <a:pt x="6144259" y="3079877"/>
                </a:lnTo>
                <a:lnTo>
                  <a:pt x="6084315" y="3034918"/>
                </a:lnTo>
                <a:lnTo>
                  <a:pt x="6026150" y="2991739"/>
                </a:lnTo>
                <a:lnTo>
                  <a:pt x="5969381" y="2949829"/>
                </a:lnTo>
                <a:lnTo>
                  <a:pt x="5913501" y="2908935"/>
                </a:lnTo>
                <a:lnTo>
                  <a:pt x="5858129" y="2868929"/>
                </a:lnTo>
                <a:lnTo>
                  <a:pt x="5802757" y="2829179"/>
                </a:lnTo>
                <a:lnTo>
                  <a:pt x="5771260" y="2806827"/>
                </a:lnTo>
                <a:lnTo>
                  <a:pt x="5715634" y="2767456"/>
                </a:lnTo>
                <a:lnTo>
                  <a:pt x="5660135" y="2728594"/>
                </a:lnTo>
                <a:lnTo>
                  <a:pt x="5605018" y="2690241"/>
                </a:lnTo>
                <a:lnTo>
                  <a:pt x="5550534" y="2652776"/>
                </a:lnTo>
                <a:lnTo>
                  <a:pt x="5497195" y="2616454"/>
                </a:lnTo>
                <a:lnTo>
                  <a:pt x="5445252" y="2581275"/>
                </a:lnTo>
                <a:lnTo>
                  <a:pt x="5394833" y="2547366"/>
                </a:lnTo>
                <a:lnTo>
                  <a:pt x="5345937" y="2514727"/>
                </a:lnTo>
                <a:lnTo>
                  <a:pt x="5298312" y="2483230"/>
                </a:lnTo>
                <a:lnTo>
                  <a:pt x="5251831" y="2452369"/>
                </a:lnTo>
                <a:lnTo>
                  <a:pt x="5205476" y="2421763"/>
                </a:lnTo>
                <a:lnTo>
                  <a:pt x="5158485" y="2390775"/>
                </a:lnTo>
                <a:lnTo>
                  <a:pt x="5110226" y="2359025"/>
                </a:lnTo>
                <a:lnTo>
                  <a:pt x="5060314" y="2326386"/>
                </a:lnTo>
                <a:lnTo>
                  <a:pt x="5008626" y="2292857"/>
                </a:lnTo>
                <a:lnTo>
                  <a:pt x="4955158" y="2258441"/>
                </a:lnTo>
                <a:lnTo>
                  <a:pt x="4900040" y="2223389"/>
                </a:lnTo>
                <a:lnTo>
                  <a:pt x="4843780" y="2187829"/>
                </a:lnTo>
                <a:lnTo>
                  <a:pt x="4786630" y="2152015"/>
                </a:lnTo>
                <a:lnTo>
                  <a:pt x="4728845" y="2116074"/>
                </a:lnTo>
                <a:lnTo>
                  <a:pt x="4696079" y="2096007"/>
                </a:lnTo>
                <a:lnTo>
                  <a:pt x="4638039" y="2060448"/>
                </a:lnTo>
                <a:lnTo>
                  <a:pt x="4580001" y="2025268"/>
                </a:lnTo>
                <a:lnTo>
                  <a:pt x="4522470" y="1990725"/>
                </a:lnTo>
                <a:lnTo>
                  <a:pt x="4465574" y="1957069"/>
                </a:lnTo>
                <a:lnTo>
                  <a:pt x="4409948" y="1924177"/>
                </a:lnTo>
                <a:lnTo>
                  <a:pt x="4355719" y="1892553"/>
                </a:lnTo>
                <a:lnTo>
                  <a:pt x="4303140" y="1862074"/>
                </a:lnTo>
                <a:lnTo>
                  <a:pt x="4252213" y="1832864"/>
                </a:lnTo>
                <a:lnTo>
                  <a:pt x="4202810" y="1804542"/>
                </a:lnTo>
                <a:lnTo>
                  <a:pt x="4154297" y="1776856"/>
                </a:lnTo>
                <a:lnTo>
                  <a:pt x="4105909" y="1749298"/>
                </a:lnTo>
                <a:lnTo>
                  <a:pt x="4057014" y="1721485"/>
                </a:lnTo>
                <a:lnTo>
                  <a:pt x="4006723" y="1693164"/>
                </a:lnTo>
                <a:lnTo>
                  <a:pt x="3954779" y="1663953"/>
                </a:lnTo>
                <a:lnTo>
                  <a:pt x="3900931" y="1633854"/>
                </a:lnTo>
                <a:lnTo>
                  <a:pt x="3845305" y="1603120"/>
                </a:lnTo>
                <a:lnTo>
                  <a:pt x="3788029" y="1571752"/>
                </a:lnTo>
                <a:lnTo>
                  <a:pt x="3729608" y="1540002"/>
                </a:lnTo>
                <a:lnTo>
                  <a:pt x="3670046" y="1507998"/>
                </a:lnTo>
                <a:lnTo>
                  <a:pt x="3610102" y="1475993"/>
                </a:lnTo>
                <a:lnTo>
                  <a:pt x="3576066" y="1458087"/>
                </a:lnTo>
                <a:lnTo>
                  <a:pt x="3515741" y="1426464"/>
                </a:lnTo>
                <a:lnTo>
                  <a:pt x="3455543" y="1395349"/>
                </a:lnTo>
                <a:lnTo>
                  <a:pt x="3395853" y="1364614"/>
                </a:lnTo>
                <a:lnTo>
                  <a:pt x="3336925" y="1334769"/>
                </a:lnTo>
                <a:lnTo>
                  <a:pt x="3279140" y="1305814"/>
                </a:lnTo>
                <a:lnTo>
                  <a:pt x="3223006" y="1277747"/>
                </a:lnTo>
                <a:lnTo>
                  <a:pt x="3168523" y="1250823"/>
                </a:lnTo>
                <a:lnTo>
                  <a:pt x="3115818" y="1225041"/>
                </a:lnTo>
                <a:lnTo>
                  <a:pt x="3064510" y="1200023"/>
                </a:lnTo>
                <a:lnTo>
                  <a:pt x="3014218" y="1175639"/>
                </a:lnTo>
                <a:lnTo>
                  <a:pt x="2964307" y="1151381"/>
                </a:lnTo>
                <a:lnTo>
                  <a:pt x="2913634" y="1126998"/>
                </a:lnTo>
                <a:lnTo>
                  <a:pt x="2861564" y="1101978"/>
                </a:lnTo>
                <a:lnTo>
                  <a:pt x="2807716" y="1076198"/>
                </a:lnTo>
                <a:lnTo>
                  <a:pt x="2752090" y="1049781"/>
                </a:lnTo>
                <a:lnTo>
                  <a:pt x="2694432" y="1022857"/>
                </a:lnTo>
                <a:lnTo>
                  <a:pt x="2635250" y="995299"/>
                </a:lnTo>
                <a:lnTo>
                  <a:pt x="2574798" y="967486"/>
                </a:lnTo>
                <a:lnTo>
                  <a:pt x="2513330" y="939545"/>
                </a:lnTo>
                <a:lnTo>
                  <a:pt x="2451354" y="911605"/>
                </a:lnTo>
                <a:lnTo>
                  <a:pt x="2416175" y="895985"/>
                </a:lnTo>
                <a:lnTo>
                  <a:pt x="2353945" y="868552"/>
                </a:lnTo>
                <a:lnTo>
                  <a:pt x="2291715" y="841375"/>
                </a:lnTo>
                <a:lnTo>
                  <a:pt x="2230120" y="814704"/>
                </a:lnTo>
                <a:lnTo>
                  <a:pt x="2169414" y="788797"/>
                </a:lnTo>
                <a:lnTo>
                  <a:pt x="2109851" y="763777"/>
                </a:lnTo>
                <a:lnTo>
                  <a:pt x="2051939" y="739520"/>
                </a:lnTo>
                <a:lnTo>
                  <a:pt x="1995805" y="716279"/>
                </a:lnTo>
                <a:lnTo>
                  <a:pt x="1941449" y="694054"/>
                </a:lnTo>
                <a:lnTo>
                  <a:pt x="1888617" y="672464"/>
                </a:lnTo>
                <a:lnTo>
                  <a:pt x="1836801" y="651510"/>
                </a:lnTo>
                <a:lnTo>
                  <a:pt x="1785366" y="630681"/>
                </a:lnTo>
                <a:lnTo>
                  <a:pt x="1733169" y="609600"/>
                </a:lnTo>
                <a:lnTo>
                  <a:pt x="1679575" y="588010"/>
                </a:lnTo>
                <a:lnTo>
                  <a:pt x="1624203" y="566038"/>
                </a:lnTo>
                <a:lnTo>
                  <a:pt x="1566799" y="543305"/>
                </a:lnTo>
                <a:lnTo>
                  <a:pt x="1507617" y="520191"/>
                </a:lnTo>
                <a:lnTo>
                  <a:pt x="1446783" y="496697"/>
                </a:lnTo>
                <a:lnTo>
                  <a:pt x="1384554" y="472948"/>
                </a:lnTo>
                <a:lnTo>
                  <a:pt x="1321308" y="449199"/>
                </a:lnTo>
                <a:lnTo>
                  <a:pt x="1257681" y="425450"/>
                </a:lnTo>
                <a:lnTo>
                  <a:pt x="1221613" y="412242"/>
                </a:lnTo>
                <a:lnTo>
                  <a:pt x="1157605" y="388874"/>
                </a:lnTo>
                <a:lnTo>
                  <a:pt x="1093343" y="365759"/>
                </a:lnTo>
                <a:lnTo>
                  <a:pt x="1028700" y="342900"/>
                </a:lnTo>
                <a:lnTo>
                  <a:pt x="962914" y="319912"/>
                </a:lnTo>
                <a:lnTo>
                  <a:pt x="895477" y="296799"/>
                </a:lnTo>
                <a:lnTo>
                  <a:pt x="825881" y="273050"/>
                </a:lnTo>
                <a:lnTo>
                  <a:pt x="753618" y="248793"/>
                </a:lnTo>
                <a:lnTo>
                  <a:pt x="678561" y="223774"/>
                </a:lnTo>
                <a:lnTo>
                  <a:pt x="600582" y="197866"/>
                </a:lnTo>
                <a:lnTo>
                  <a:pt x="519683" y="171196"/>
                </a:lnTo>
                <a:lnTo>
                  <a:pt x="436499" y="143891"/>
                </a:lnTo>
                <a:lnTo>
                  <a:pt x="352806" y="116204"/>
                </a:lnTo>
                <a:lnTo>
                  <a:pt x="271780" y="89534"/>
                </a:lnTo>
                <a:lnTo>
                  <a:pt x="196850" y="64770"/>
                </a:lnTo>
                <a:lnTo>
                  <a:pt x="131699" y="43306"/>
                </a:lnTo>
                <a:lnTo>
                  <a:pt x="78993" y="26034"/>
                </a:lnTo>
                <a:lnTo>
                  <a:pt x="40640" y="13334"/>
                </a:lnTo>
                <a:lnTo>
                  <a:pt x="16256" y="5333"/>
                </a:lnTo>
                <a:lnTo>
                  <a:pt x="3937" y="1270"/>
                </a:lnTo>
                <a:lnTo>
                  <a:pt x="254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2" name="bk object 302"/>
          <p:cNvSpPr/>
          <p:nvPr/>
        </p:nvSpPr>
        <p:spPr>
          <a:xfrm>
            <a:off x="3100958" y="943610"/>
            <a:ext cx="6445250" cy="3222625"/>
          </a:xfrm>
          <a:custGeom>
            <a:avLst/>
            <a:gdLst/>
            <a:ahLst/>
            <a:cxnLst/>
            <a:rect l="l" t="t" r="r" b="b"/>
            <a:pathLst>
              <a:path w="6445250" h="3222625">
                <a:moveTo>
                  <a:pt x="6444742" y="3222244"/>
                </a:moveTo>
                <a:lnTo>
                  <a:pt x="6443726" y="3221609"/>
                </a:lnTo>
                <a:lnTo>
                  <a:pt x="6437757" y="3217291"/>
                </a:lnTo>
                <a:lnTo>
                  <a:pt x="6422771" y="3206369"/>
                </a:lnTo>
                <a:lnTo>
                  <a:pt x="6396355" y="3187065"/>
                </a:lnTo>
                <a:lnTo>
                  <a:pt x="6357874" y="3158998"/>
                </a:lnTo>
                <a:lnTo>
                  <a:pt x="6307963" y="3122676"/>
                </a:lnTo>
                <a:lnTo>
                  <a:pt x="6248781" y="3079496"/>
                </a:lnTo>
                <a:lnTo>
                  <a:pt x="6183249" y="3031744"/>
                </a:lnTo>
                <a:lnTo>
                  <a:pt x="6114669" y="2981833"/>
                </a:lnTo>
                <a:lnTo>
                  <a:pt x="6045835" y="2931541"/>
                </a:lnTo>
                <a:lnTo>
                  <a:pt x="5978779" y="2882773"/>
                </a:lnTo>
                <a:lnTo>
                  <a:pt x="5913882" y="2835656"/>
                </a:lnTo>
                <a:lnTo>
                  <a:pt x="5851525" y="2790444"/>
                </a:lnTo>
                <a:lnTo>
                  <a:pt x="5791327" y="2747137"/>
                </a:lnTo>
                <a:lnTo>
                  <a:pt x="5733288" y="2705608"/>
                </a:lnTo>
                <a:lnTo>
                  <a:pt x="5676900" y="2665603"/>
                </a:lnTo>
                <a:lnTo>
                  <a:pt x="5621655" y="2626868"/>
                </a:lnTo>
                <a:lnTo>
                  <a:pt x="5567045" y="2588895"/>
                </a:lnTo>
                <a:lnTo>
                  <a:pt x="5512689" y="2551430"/>
                </a:lnTo>
                <a:lnTo>
                  <a:pt x="5463032" y="2517521"/>
                </a:lnTo>
                <a:lnTo>
                  <a:pt x="5408422" y="2480691"/>
                </a:lnTo>
                <a:lnTo>
                  <a:pt x="5353939" y="2444115"/>
                </a:lnTo>
                <a:lnTo>
                  <a:pt x="5299837" y="2408301"/>
                </a:lnTo>
                <a:lnTo>
                  <a:pt x="5246497" y="2373249"/>
                </a:lnTo>
                <a:lnTo>
                  <a:pt x="5194300" y="2339213"/>
                </a:lnTo>
                <a:lnTo>
                  <a:pt x="5143500" y="2306447"/>
                </a:lnTo>
                <a:lnTo>
                  <a:pt x="5094351" y="2274951"/>
                </a:lnTo>
                <a:lnTo>
                  <a:pt x="5046726" y="2244598"/>
                </a:lnTo>
                <a:lnTo>
                  <a:pt x="5000371" y="2215261"/>
                </a:lnTo>
                <a:lnTo>
                  <a:pt x="4954905" y="2186432"/>
                </a:lnTo>
                <a:lnTo>
                  <a:pt x="4909312" y="2157730"/>
                </a:lnTo>
                <a:lnTo>
                  <a:pt x="4862703" y="2128393"/>
                </a:lnTo>
                <a:lnTo>
                  <a:pt x="4814824" y="2098294"/>
                </a:lnTo>
                <a:lnTo>
                  <a:pt x="4765040" y="2067433"/>
                </a:lnTo>
                <a:lnTo>
                  <a:pt x="4713478" y="2035556"/>
                </a:lnTo>
                <a:lnTo>
                  <a:pt x="4660138" y="2003044"/>
                </a:lnTo>
                <a:lnTo>
                  <a:pt x="4605528" y="1969897"/>
                </a:lnTo>
                <a:lnTo>
                  <a:pt x="4549775" y="1936369"/>
                </a:lnTo>
                <a:lnTo>
                  <a:pt x="4493260" y="1902841"/>
                </a:lnTo>
                <a:lnTo>
                  <a:pt x="4441698" y="1872488"/>
                </a:lnTo>
                <a:lnTo>
                  <a:pt x="4384675" y="1839214"/>
                </a:lnTo>
                <a:lnTo>
                  <a:pt x="4327779" y="1806448"/>
                </a:lnTo>
                <a:lnTo>
                  <a:pt x="4271518" y="1774190"/>
                </a:lnTo>
                <a:lnTo>
                  <a:pt x="4215892" y="1742821"/>
                </a:lnTo>
                <a:lnTo>
                  <a:pt x="4161536" y="1712341"/>
                </a:lnTo>
                <a:lnTo>
                  <a:pt x="4108831" y="1683004"/>
                </a:lnTo>
                <a:lnTo>
                  <a:pt x="4057650" y="1654810"/>
                </a:lnTo>
                <a:lnTo>
                  <a:pt x="4008120" y="1627759"/>
                </a:lnTo>
                <a:lnTo>
                  <a:pt x="3959987" y="1601470"/>
                </a:lnTo>
                <a:lnTo>
                  <a:pt x="3912616" y="1575816"/>
                </a:lnTo>
                <a:lnTo>
                  <a:pt x="3865118" y="1550162"/>
                </a:lnTo>
                <a:lnTo>
                  <a:pt x="3816858" y="1524000"/>
                </a:lnTo>
                <a:lnTo>
                  <a:pt x="3766947" y="1497203"/>
                </a:lnTo>
                <a:lnTo>
                  <a:pt x="3715258" y="1469644"/>
                </a:lnTo>
                <a:lnTo>
                  <a:pt x="3661664" y="1441323"/>
                </a:lnTo>
                <a:lnTo>
                  <a:pt x="3606292" y="1412367"/>
                </a:lnTo>
                <a:lnTo>
                  <a:pt x="3549650" y="1382903"/>
                </a:lnTo>
                <a:lnTo>
                  <a:pt x="3491738" y="1353185"/>
                </a:lnTo>
                <a:lnTo>
                  <a:pt x="3433191" y="1323467"/>
                </a:lnTo>
                <a:lnTo>
                  <a:pt x="3379597" y="1296543"/>
                </a:lnTo>
                <a:lnTo>
                  <a:pt x="3320669" y="1267206"/>
                </a:lnTo>
                <a:lnTo>
                  <a:pt x="3261741" y="1238250"/>
                </a:lnTo>
                <a:lnTo>
                  <a:pt x="3203321" y="1209802"/>
                </a:lnTo>
                <a:lnTo>
                  <a:pt x="3145790" y="1182243"/>
                </a:lnTo>
                <a:lnTo>
                  <a:pt x="3089529" y="1155446"/>
                </a:lnTo>
                <a:lnTo>
                  <a:pt x="3034919" y="1129665"/>
                </a:lnTo>
                <a:lnTo>
                  <a:pt x="2981960" y="1104900"/>
                </a:lnTo>
                <a:lnTo>
                  <a:pt x="2930779" y="1081151"/>
                </a:lnTo>
                <a:lnTo>
                  <a:pt x="2880995" y="1058164"/>
                </a:lnTo>
                <a:lnTo>
                  <a:pt x="2832100" y="1035685"/>
                </a:lnTo>
                <a:lnTo>
                  <a:pt x="2783078" y="1013206"/>
                </a:lnTo>
                <a:lnTo>
                  <a:pt x="2733040" y="990346"/>
                </a:lnTo>
                <a:lnTo>
                  <a:pt x="2681478" y="966978"/>
                </a:lnTo>
                <a:lnTo>
                  <a:pt x="2628138" y="942848"/>
                </a:lnTo>
                <a:lnTo>
                  <a:pt x="2572766" y="918210"/>
                </a:lnTo>
                <a:lnTo>
                  <a:pt x="2515616" y="892937"/>
                </a:lnTo>
                <a:lnTo>
                  <a:pt x="2457069" y="867410"/>
                </a:lnTo>
                <a:lnTo>
                  <a:pt x="2397379" y="841629"/>
                </a:lnTo>
                <a:lnTo>
                  <a:pt x="2336927" y="815848"/>
                </a:lnTo>
                <a:lnTo>
                  <a:pt x="2281809" y="792480"/>
                </a:lnTo>
                <a:lnTo>
                  <a:pt x="2220849" y="767080"/>
                </a:lnTo>
                <a:lnTo>
                  <a:pt x="2160143" y="742188"/>
                </a:lnTo>
                <a:lnTo>
                  <a:pt x="2100072" y="717677"/>
                </a:lnTo>
                <a:lnTo>
                  <a:pt x="2040890" y="693928"/>
                </a:lnTo>
                <a:lnTo>
                  <a:pt x="1982978" y="670941"/>
                </a:lnTo>
                <a:lnTo>
                  <a:pt x="1926717" y="648843"/>
                </a:lnTo>
                <a:lnTo>
                  <a:pt x="1872233" y="627634"/>
                </a:lnTo>
                <a:lnTo>
                  <a:pt x="1819529" y="607314"/>
                </a:lnTo>
                <a:lnTo>
                  <a:pt x="1768348" y="587756"/>
                </a:lnTo>
                <a:lnTo>
                  <a:pt x="1718056" y="568579"/>
                </a:lnTo>
                <a:lnTo>
                  <a:pt x="1667637" y="549402"/>
                </a:lnTo>
                <a:lnTo>
                  <a:pt x="1616202" y="529971"/>
                </a:lnTo>
                <a:lnTo>
                  <a:pt x="1563243" y="510032"/>
                </a:lnTo>
                <a:lnTo>
                  <a:pt x="1508379" y="489458"/>
                </a:lnTo>
                <a:lnTo>
                  <a:pt x="1451483" y="468503"/>
                </a:lnTo>
                <a:lnTo>
                  <a:pt x="1392808" y="447167"/>
                </a:lnTo>
                <a:lnTo>
                  <a:pt x="1332738" y="425450"/>
                </a:lnTo>
                <a:lnTo>
                  <a:pt x="1271396" y="403733"/>
                </a:lnTo>
                <a:lnTo>
                  <a:pt x="1209420" y="382016"/>
                </a:lnTo>
                <a:lnTo>
                  <a:pt x="1152779" y="362458"/>
                </a:lnTo>
                <a:lnTo>
                  <a:pt x="1090421" y="341122"/>
                </a:lnTo>
                <a:lnTo>
                  <a:pt x="1027811" y="320167"/>
                </a:lnTo>
                <a:lnTo>
                  <a:pt x="964565" y="299339"/>
                </a:lnTo>
                <a:lnTo>
                  <a:pt x="900303" y="278384"/>
                </a:lnTo>
                <a:lnTo>
                  <a:pt x="834263" y="257175"/>
                </a:lnTo>
                <a:lnTo>
                  <a:pt x="765937" y="235585"/>
                </a:lnTo>
                <a:lnTo>
                  <a:pt x="694944" y="213487"/>
                </a:lnTo>
                <a:lnTo>
                  <a:pt x="621157" y="190500"/>
                </a:lnTo>
                <a:lnTo>
                  <a:pt x="544321" y="166878"/>
                </a:lnTo>
                <a:lnTo>
                  <a:pt x="464819" y="142494"/>
                </a:lnTo>
                <a:lnTo>
                  <a:pt x="383286" y="117475"/>
                </a:lnTo>
                <a:lnTo>
                  <a:pt x="302260" y="92710"/>
                </a:lnTo>
                <a:lnTo>
                  <a:pt x="225298" y="69088"/>
                </a:lnTo>
                <a:lnTo>
                  <a:pt x="156082" y="47879"/>
                </a:lnTo>
                <a:lnTo>
                  <a:pt x="98171" y="30099"/>
                </a:lnTo>
                <a:lnTo>
                  <a:pt x="53848" y="16510"/>
                </a:lnTo>
                <a:lnTo>
                  <a:pt x="23876" y="7366"/>
                </a:lnTo>
                <a:lnTo>
                  <a:pt x="7239" y="2159"/>
                </a:lnTo>
                <a:lnTo>
                  <a:pt x="889" y="254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3" name="bk object 303"/>
          <p:cNvSpPr/>
          <p:nvPr/>
        </p:nvSpPr>
        <p:spPr>
          <a:xfrm>
            <a:off x="3459098" y="1301622"/>
            <a:ext cx="6087110" cy="2864485"/>
          </a:xfrm>
          <a:custGeom>
            <a:avLst/>
            <a:gdLst/>
            <a:ahLst/>
            <a:cxnLst/>
            <a:rect l="l" t="t" r="r" b="b"/>
            <a:pathLst>
              <a:path w="6087109" h="2864485">
                <a:moveTo>
                  <a:pt x="6086602" y="2864230"/>
                </a:moveTo>
                <a:lnTo>
                  <a:pt x="6085585" y="2863596"/>
                </a:lnTo>
                <a:lnTo>
                  <a:pt x="6079235" y="2859278"/>
                </a:lnTo>
                <a:lnTo>
                  <a:pt x="6063615" y="2848355"/>
                </a:lnTo>
                <a:lnTo>
                  <a:pt x="6036309" y="2829432"/>
                </a:lnTo>
                <a:lnTo>
                  <a:pt x="5996558" y="2802001"/>
                </a:lnTo>
                <a:lnTo>
                  <a:pt x="5945632" y="2766567"/>
                </a:lnTo>
                <a:lnTo>
                  <a:pt x="5885687" y="2725166"/>
                </a:lnTo>
                <a:lnTo>
                  <a:pt x="5820283" y="2679827"/>
                </a:lnTo>
                <a:lnTo>
                  <a:pt x="5752465" y="2632837"/>
                </a:lnTo>
                <a:lnTo>
                  <a:pt x="5685282" y="2586228"/>
                </a:lnTo>
                <a:lnTo>
                  <a:pt x="5620131" y="2541142"/>
                </a:lnTo>
                <a:lnTo>
                  <a:pt x="5557520" y="2497963"/>
                </a:lnTo>
                <a:lnTo>
                  <a:pt x="5497068" y="2456434"/>
                </a:lnTo>
                <a:lnTo>
                  <a:pt x="5439029" y="2416810"/>
                </a:lnTo>
                <a:lnTo>
                  <a:pt x="5382895" y="2378837"/>
                </a:lnTo>
                <a:lnTo>
                  <a:pt x="5328158" y="2342134"/>
                </a:lnTo>
                <a:lnTo>
                  <a:pt x="5274309" y="2306447"/>
                </a:lnTo>
                <a:lnTo>
                  <a:pt x="5220970" y="2271267"/>
                </a:lnTo>
                <a:lnTo>
                  <a:pt x="5167503" y="2236597"/>
                </a:lnTo>
                <a:lnTo>
                  <a:pt x="5101082" y="2193925"/>
                </a:lnTo>
                <a:lnTo>
                  <a:pt x="5047615" y="2160016"/>
                </a:lnTo>
                <a:lnTo>
                  <a:pt x="4994529" y="2126615"/>
                </a:lnTo>
                <a:lnTo>
                  <a:pt x="4942332" y="2094102"/>
                </a:lnTo>
                <a:lnTo>
                  <a:pt x="4891405" y="2062606"/>
                </a:lnTo>
                <a:lnTo>
                  <a:pt x="4841875" y="2032380"/>
                </a:lnTo>
                <a:lnTo>
                  <a:pt x="4793996" y="2003298"/>
                </a:lnTo>
                <a:lnTo>
                  <a:pt x="4747641" y="1975357"/>
                </a:lnTo>
                <a:lnTo>
                  <a:pt x="4702556" y="1948306"/>
                </a:lnTo>
                <a:lnTo>
                  <a:pt x="4657979" y="1921637"/>
                </a:lnTo>
                <a:lnTo>
                  <a:pt x="4613021" y="1894713"/>
                </a:lnTo>
                <a:lnTo>
                  <a:pt x="4566920" y="1867280"/>
                </a:lnTo>
                <a:lnTo>
                  <a:pt x="4519168" y="1838960"/>
                </a:lnTo>
                <a:lnTo>
                  <a:pt x="4469510" y="1809877"/>
                </a:lnTo>
                <a:lnTo>
                  <a:pt x="4418076" y="1779904"/>
                </a:lnTo>
                <a:lnTo>
                  <a:pt x="4365117" y="1749425"/>
                </a:lnTo>
                <a:lnTo>
                  <a:pt x="4310887" y="1718437"/>
                </a:lnTo>
                <a:lnTo>
                  <a:pt x="4255770" y="1687322"/>
                </a:lnTo>
                <a:lnTo>
                  <a:pt x="4200271" y="1656206"/>
                </a:lnTo>
                <a:lnTo>
                  <a:pt x="4187062" y="1648967"/>
                </a:lnTo>
                <a:lnTo>
                  <a:pt x="4131309" y="1618234"/>
                </a:lnTo>
                <a:lnTo>
                  <a:pt x="4075556" y="1587880"/>
                </a:lnTo>
                <a:lnTo>
                  <a:pt x="4020439" y="1558036"/>
                </a:lnTo>
                <a:lnTo>
                  <a:pt x="3966209" y="1529079"/>
                </a:lnTo>
                <a:lnTo>
                  <a:pt x="3913251" y="1501013"/>
                </a:lnTo>
                <a:lnTo>
                  <a:pt x="3861816" y="1474089"/>
                </a:lnTo>
                <a:lnTo>
                  <a:pt x="3812158" y="1448307"/>
                </a:lnTo>
                <a:lnTo>
                  <a:pt x="3764153" y="1423542"/>
                </a:lnTo>
                <a:lnTo>
                  <a:pt x="3717290" y="1399539"/>
                </a:lnTo>
                <a:lnTo>
                  <a:pt x="3671061" y="1375790"/>
                </a:lnTo>
                <a:lnTo>
                  <a:pt x="3624453" y="1352041"/>
                </a:lnTo>
                <a:lnTo>
                  <a:pt x="3576574" y="1327657"/>
                </a:lnTo>
                <a:lnTo>
                  <a:pt x="3527044" y="1302639"/>
                </a:lnTo>
                <a:lnTo>
                  <a:pt x="3475608" y="1276857"/>
                </a:lnTo>
                <a:lnTo>
                  <a:pt x="3422269" y="1250441"/>
                </a:lnTo>
                <a:lnTo>
                  <a:pt x="3367404" y="1223517"/>
                </a:lnTo>
                <a:lnTo>
                  <a:pt x="3311271" y="1196213"/>
                </a:lnTo>
                <a:lnTo>
                  <a:pt x="3254248" y="1168780"/>
                </a:lnTo>
                <a:lnTo>
                  <a:pt x="3196717" y="1141476"/>
                </a:lnTo>
                <a:lnTo>
                  <a:pt x="3183001" y="1135126"/>
                </a:lnTo>
                <a:lnTo>
                  <a:pt x="3125343" y="1108075"/>
                </a:lnTo>
                <a:lnTo>
                  <a:pt x="3067811" y="1081531"/>
                </a:lnTo>
                <a:lnTo>
                  <a:pt x="3010789" y="1055497"/>
                </a:lnTo>
                <a:lnTo>
                  <a:pt x="2954781" y="1030097"/>
                </a:lnTo>
                <a:lnTo>
                  <a:pt x="2900045" y="1005713"/>
                </a:lnTo>
                <a:lnTo>
                  <a:pt x="2846959" y="982217"/>
                </a:lnTo>
                <a:lnTo>
                  <a:pt x="2795651" y="959738"/>
                </a:lnTo>
                <a:lnTo>
                  <a:pt x="2746121" y="938276"/>
                </a:lnTo>
                <a:lnTo>
                  <a:pt x="2697734" y="917448"/>
                </a:lnTo>
                <a:lnTo>
                  <a:pt x="2650109" y="896874"/>
                </a:lnTo>
                <a:lnTo>
                  <a:pt x="2601976" y="876173"/>
                </a:lnTo>
                <a:lnTo>
                  <a:pt x="2552573" y="855090"/>
                </a:lnTo>
                <a:lnTo>
                  <a:pt x="2501518" y="833374"/>
                </a:lnTo>
                <a:lnTo>
                  <a:pt x="2448433" y="811022"/>
                </a:lnTo>
                <a:lnTo>
                  <a:pt x="2393441" y="788162"/>
                </a:lnTo>
                <a:lnTo>
                  <a:pt x="2336927" y="764921"/>
                </a:lnTo>
                <a:lnTo>
                  <a:pt x="2279141" y="741426"/>
                </a:lnTo>
                <a:lnTo>
                  <a:pt x="2220341" y="717930"/>
                </a:lnTo>
                <a:lnTo>
                  <a:pt x="2161159" y="694436"/>
                </a:lnTo>
                <a:lnTo>
                  <a:pt x="2087752" y="665861"/>
                </a:lnTo>
                <a:lnTo>
                  <a:pt x="2028571" y="643127"/>
                </a:lnTo>
                <a:lnTo>
                  <a:pt x="1970024" y="621029"/>
                </a:lnTo>
                <a:lnTo>
                  <a:pt x="1912365" y="599439"/>
                </a:lnTo>
                <a:lnTo>
                  <a:pt x="1856231" y="578738"/>
                </a:lnTo>
                <a:lnTo>
                  <a:pt x="1801622" y="558800"/>
                </a:lnTo>
                <a:lnTo>
                  <a:pt x="1749043" y="539876"/>
                </a:lnTo>
                <a:lnTo>
                  <a:pt x="1698116" y="521588"/>
                </a:lnTo>
                <a:lnTo>
                  <a:pt x="1648460" y="504063"/>
                </a:lnTo>
                <a:lnTo>
                  <a:pt x="1599564" y="486663"/>
                </a:lnTo>
                <a:lnTo>
                  <a:pt x="1550162" y="469264"/>
                </a:lnTo>
                <a:lnTo>
                  <a:pt x="1499489" y="451485"/>
                </a:lnTo>
                <a:lnTo>
                  <a:pt x="1447038" y="433197"/>
                </a:lnTo>
                <a:lnTo>
                  <a:pt x="1392681" y="414400"/>
                </a:lnTo>
                <a:lnTo>
                  <a:pt x="1336293" y="395350"/>
                </a:lnTo>
                <a:lnTo>
                  <a:pt x="1278254" y="375919"/>
                </a:lnTo>
                <a:lnTo>
                  <a:pt x="1219073" y="356235"/>
                </a:lnTo>
                <a:lnTo>
                  <a:pt x="1158875" y="336676"/>
                </a:lnTo>
                <a:lnTo>
                  <a:pt x="1098296" y="317246"/>
                </a:lnTo>
                <a:lnTo>
                  <a:pt x="1023112" y="293624"/>
                </a:lnTo>
                <a:lnTo>
                  <a:pt x="962151" y="274700"/>
                </a:lnTo>
                <a:lnTo>
                  <a:pt x="900556" y="256031"/>
                </a:lnTo>
                <a:lnTo>
                  <a:pt x="837818" y="237236"/>
                </a:lnTo>
                <a:lnTo>
                  <a:pt x="773176" y="218312"/>
                </a:lnTo>
                <a:lnTo>
                  <a:pt x="706247" y="199009"/>
                </a:lnTo>
                <a:lnTo>
                  <a:pt x="636524" y="179069"/>
                </a:lnTo>
                <a:lnTo>
                  <a:pt x="563879" y="158368"/>
                </a:lnTo>
                <a:lnTo>
                  <a:pt x="488441" y="137160"/>
                </a:lnTo>
                <a:lnTo>
                  <a:pt x="410210" y="115188"/>
                </a:lnTo>
                <a:lnTo>
                  <a:pt x="330708" y="92837"/>
                </a:lnTo>
                <a:lnTo>
                  <a:pt x="252984" y="71119"/>
                </a:lnTo>
                <a:lnTo>
                  <a:pt x="180975" y="50800"/>
                </a:lnTo>
                <a:lnTo>
                  <a:pt x="118490" y="33274"/>
                </a:lnTo>
                <a:lnTo>
                  <a:pt x="68579" y="19303"/>
                </a:lnTo>
                <a:lnTo>
                  <a:pt x="33147" y="9271"/>
                </a:lnTo>
                <a:lnTo>
                  <a:pt x="11684" y="3301"/>
                </a:lnTo>
                <a:lnTo>
                  <a:pt x="2031" y="635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4" name="bk object 304"/>
          <p:cNvSpPr/>
          <p:nvPr/>
        </p:nvSpPr>
        <p:spPr>
          <a:xfrm>
            <a:off x="3817111" y="1659635"/>
            <a:ext cx="5728970" cy="2506345"/>
          </a:xfrm>
          <a:custGeom>
            <a:avLst/>
            <a:gdLst/>
            <a:ahLst/>
            <a:cxnLst/>
            <a:rect l="l" t="t" r="r" b="b"/>
            <a:pathLst>
              <a:path w="5728970" h="2506345">
                <a:moveTo>
                  <a:pt x="5728589" y="2506217"/>
                </a:moveTo>
                <a:lnTo>
                  <a:pt x="5727445" y="2505583"/>
                </a:lnTo>
                <a:lnTo>
                  <a:pt x="5720842" y="2501265"/>
                </a:lnTo>
                <a:lnTo>
                  <a:pt x="5704586" y="2490597"/>
                </a:lnTo>
                <a:lnTo>
                  <a:pt x="5676138" y="2472054"/>
                </a:lnTo>
                <a:lnTo>
                  <a:pt x="5635117" y="2445258"/>
                </a:lnTo>
                <a:lnTo>
                  <a:pt x="5583046" y="2411222"/>
                </a:lnTo>
                <a:lnTo>
                  <a:pt x="5522595" y="2371852"/>
                </a:lnTo>
                <a:lnTo>
                  <a:pt x="5457444" y="2329179"/>
                </a:lnTo>
                <a:lnTo>
                  <a:pt x="5390769" y="2285618"/>
                </a:lnTo>
                <a:lnTo>
                  <a:pt x="5325364" y="2243074"/>
                </a:lnTo>
                <a:lnTo>
                  <a:pt x="5262371" y="2201926"/>
                </a:lnTo>
                <a:lnTo>
                  <a:pt x="5201793" y="2162555"/>
                </a:lnTo>
                <a:lnTo>
                  <a:pt x="5143627" y="2125091"/>
                </a:lnTo>
                <a:lnTo>
                  <a:pt x="5087493" y="2089150"/>
                </a:lnTo>
                <a:lnTo>
                  <a:pt x="5033264" y="2054733"/>
                </a:lnTo>
                <a:lnTo>
                  <a:pt x="4980178" y="2021331"/>
                </a:lnTo>
                <a:lnTo>
                  <a:pt x="4927599" y="1988819"/>
                </a:lnTo>
                <a:lnTo>
                  <a:pt x="4875276" y="1956689"/>
                </a:lnTo>
                <a:lnTo>
                  <a:pt x="4793869" y="1907413"/>
                </a:lnTo>
                <a:lnTo>
                  <a:pt x="4741418" y="1876043"/>
                </a:lnTo>
                <a:lnTo>
                  <a:pt x="4689474" y="1845437"/>
                </a:lnTo>
                <a:lnTo>
                  <a:pt x="4638420" y="1815591"/>
                </a:lnTo>
                <a:lnTo>
                  <a:pt x="4588764" y="1786763"/>
                </a:lnTo>
                <a:lnTo>
                  <a:pt x="4540504" y="1759077"/>
                </a:lnTo>
                <a:lnTo>
                  <a:pt x="4494021" y="1732661"/>
                </a:lnTo>
                <a:lnTo>
                  <a:pt x="4449064" y="1707261"/>
                </a:lnTo>
                <a:lnTo>
                  <a:pt x="4405121" y="1682496"/>
                </a:lnTo>
                <a:lnTo>
                  <a:pt x="4361434" y="1657985"/>
                </a:lnTo>
                <a:lnTo>
                  <a:pt x="4316984" y="1633092"/>
                </a:lnTo>
                <a:lnTo>
                  <a:pt x="4271137" y="1607439"/>
                </a:lnTo>
                <a:lnTo>
                  <a:pt x="4223512" y="1581150"/>
                </a:lnTo>
                <a:lnTo>
                  <a:pt x="4173982" y="1553972"/>
                </a:lnTo>
                <a:lnTo>
                  <a:pt x="4122801" y="1526159"/>
                </a:lnTo>
                <a:lnTo>
                  <a:pt x="4070222" y="1497964"/>
                </a:lnTo>
                <a:lnTo>
                  <a:pt x="4016629" y="1469389"/>
                </a:lnTo>
                <a:lnTo>
                  <a:pt x="3962272" y="1440941"/>
                </a:lnTo>
                <a:lnTo>
                  <a:pt x="3877944" y="1397253"/>
                </a:lnTo>
                <a:lnTo>
                  <a:pt x="3823589" y="1369440"/>
                </a:lnTo>
                <a:lnTo>
                  <a:pt x="3769741" y="1342389"/>
                </a:lnTo>
                <a:lnTo>
                  <a:pt x="3716782" y="1315974"/>
                </a:lnTo>
                <a:lnTo>
                  <a:pt x="3665219" y="1290574"/>
                </a:lnTo>
                <a:lnTo>
                  <a:pt x="3615436" y="1266189"/>
                </a:lnTo>
                <a:lnTo>
                  <a:pt x="3567176" y="1242822"/>
                </a:lnTo>
                <a:lnTo>
                  <a:pt x="3520566" y="1220469"/>
                </a:lnTo>
                <a:lnTo>
                  <a:pt x="3475101" y="1198626"/>
                </a:lnTo>
                <a:lnTo>
                  <a:pt x="3429889" y="1177036"/>
                </a:lnTo>
                <a:lnTo>
                  <a:pt x="3383915" y="1155191"/>
                </a:lnTo>
                <a:lnTo>
                  <a:pt x="3336543" y="1132713"/>
                </a:lnTo>
                <a:lnTo>
                  <a:pt x="3287267" y="1109599"/>
                </a:lnTo>
                <a:lnTo>
                  <a:pt x="3236087" y="1085850"/>
                </a:lnTo>
                <a:lnTo>
                  <a:pt x="3183128" y="1061465"/>
                </a:lnTo>
                <a:lnTo>
                  <a:pt x="3128771" y="1036701"/>
                </a:lnTo>
                <a:lnTo>
                  <a:pt x="3073272" y="1011936"/>
                </a:lnTo>
                <a:lnTo>
                  <a:pt x="3017266" y="987043"/>
                </a:lnTo>
                <a:lnTo>
                  <a:pt x="2930270" y="949071"/>
                </a:lnTo>
                <a:lnTo>
                  <a:pt x="2874137" y="924940"/>
                </a:lnTo>
                <a:lnTo>
                  <a:pt x="2818511" y="901446"/>
                </a:lnTo>
                <a:lnTo>
                  <a:pt x="2764028" y="878586"/>
                </a:lnTo>
                <a:lnTo>
                  <a:pt x="2710941" y="856741"/>
                </a:lnTo>
                <a:lnTo>
                  <a:pt x="2659507" y="835660"/>
                </a:lnTo>
                <a:lnTo>
                  <a:pt x="2609850" y="815593"/>
                </a:lnTo>
                <a:lnTo>
                  <a:pt x="2561971" y="796289"/>
                </a:lnTo>
                <a:lnTo>
                  <a:pt x="2515108" y="777621"/>
                </a:lnTo>
                <a:lnTo>
                  <a:pt x="2468499" y="759078"/>
                </a:lnTo>
                <a:lnTo>
                  <a:pt x="2421254" y="740283"/>
                </a:lnTo>
                <a:lnTo>
                  <a:pt x="2372360" y="721105"/>
                </a:lnTo>
                <a:lnTo>
                  <a:pt x="2321687" y="701293"/>
                </a:lnTo>
                <a:lnTo>
                  <a:pt x="2268982" y="680974"/>
                </a:lnTo>
                <a:lnTo>
                  <a:pt x="2214626" y="660146"/>
                </a:lnTo>
                <a:lnTo>
                  <a:pt x="2158746" y="639063"/>
                </a:lnTo>
                <a:lnTo>
                  <a:pt x="2101723" y="617981"/>
                </a:lnTo>
                <a:lnTo>
                  <a:pt x="2044191" y="596900"/>
                </a:lnTo>
                <a:lnTo>
                  <a:pt x="1954784" y="564768"/>
                </a:lnTo>
                <a:lnTo>
                  <a:pt x="1897252" y="544449"/>
                </a:lnTo>
                <a:lnTo>
                  <a:pt x="1840229" y="524637"/>
                </a:lnTo>
                <a:lnTo>
                  <a:pt x="1784350" y="505587"/>
                </a:lnTo>
                <a:lnTo>
                  <a:pt x="1729866" y="487172"/>
                </a:lnTo>
                <a:lnTo>
                  <a:pt x="1677162" y="469646"/>
                </a:lnTo>
                <a:lnTo>
                  <a:pt x="1626362" y="452881"/>
                </a:lnTo>
                <a:lnTo>
                  <a:pt x="1577213" y="436879"/>
                </a:lnTo>
                <a:lnTo>
                  <a:pt x="1529207" y="421386"/>
                </a:lnTo>
                <a:lnTo>
                  <a:pt x="1481454" y="405891"/>
                </a:lnTo>
                <a:lnTo>
                  <a:pt x="1433067" y="390271"/>
                </a:lnTo>
                <a:lnTo>
                  <a:pt x="1383029" y="374396"/>
                </a:lnTo>
                <a:lnTo>
                  <a:pt x="1331087" y="357886"/>
                </a:lnTo>
                <a:lnTo>
                  <a:pt x="1277239" y="341122"/>
                </a:lnTo>
                <a:lnTo>
                  <a:pt x="1221613" y="323976"/>
                </a:lnTo>
                <a:lnTo>
                  <a:pt x="1164463" y="306704"/>
                </a:lnTo>
                <a:lnTo>
                  <a:pt x="1106170" y="289433"/>
                </a:lnTo>
                <a:lnTo>
                  <a:pt x="1047368" y="272161"/>
                </a:lnTo>
                <a:lnTo>
                  <a:pt x="956055" y="246125"/>
                </a:lnTo>
                <a:lnTo>
                  <a:pt x="896747" y="229615"/>
                </a:lnTo>
                <a:lnTo>
                  <a:pt x="836802" y="213233"/>
                </a:lnTo>
                <a:lnTo>
                  <a:pt x="775588" y="196723"/>
                </a:lnTo>
                <a:lnTo>
                  <a:pt x="712597" y="180212"/>
                </a:lnTo>
                <a:lnTo>
                  <a:pt x="646938" y="163194"/>
                </a:lnTo>
                <a:lnTo>
                  <a:pt x="578612" y="145668"/>
                </a:lnTo>
                <a:lnTo>
                  <a:pt x="507238" y="127635"/>
                </a:lnTo>
                <a:lnTo>
                  <a:pt x="433070" y="108965"/>
                </a:lnTo>
                <a:lnTo>
                  <a:pt x="356362" y="89662"/>
                </a:lnTo>
                <a:lnTo>
                  <a:pt x="279526" y="70358"/>
                </a:lnTo>
                <a:lnTo>
                  <a:pt x="205993" y="51815"/>
                </a:lnTo>
                <a:lnTo>
                  <a:pt x="139826" y="35178"/>
                </a:lnTo>
                <a:lnTo>
                  <a:pt x="84962" y="21462"/>
                </a:lnTo>
                <a:lnTo>
                  <a:pt x="44068" y="11049"/>
                </a:lnTo>
                <a:lnTo>
                  <a:pt x="17652" y="4444"/>
                </a:lnTo>
                <a:lnTo>
                  <a:pt x="4190" y="1142"/>
                </a:lnTo>
                <a:lnTo>
                  <a:pt x="126" y="126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5" name="bk object 305"/>
          <p:cNvSpPr/>
          <p:nvPr/>
        </p:nvSpPr>
        <p:spPr>
          <a:xfrm>
            <a:off x="4175125" y="2017648"/>
            <a:ext cx="5370830" cy="2148205"/>
          </a:xfrm>
          <a:custGeom>
            <a:avLst/>
            <a:gdLst/>
            <a:ahLst/>
            <a:cxnLst/>
            <a:rect l="l" t="t" r="r" b="b"/>
            <a:pathLst>
              <a:path w="5370830" h="2148204">
                <a:moveTo>
                  <a:pt x="5370576" y="2148204"/>
                </a:moveTo>
                <a:lnTo>
                  <a:pt x="5369433" y="2147570"/>
                </a:lnTo>
                <a:lnTo>
                  <a:pt x="5362448" y="2143379"/>
                </a:lnTo>
                <a:lnTo>
                  <a:pt x="5345303" y="2132965"/>
                </a:lnTo>
                <a:lnTo>
                  <a:pt x="5315584" y="2114930"/>
                </a:lnTo>
                <a:lnTo>
                  <a:pt x="5273294" y="2089150"/>
                </a:lnTo>
                <a:lnTo>
                  <a:pt x="5220208" y="2056764"/>
                </a:lnTo>
                <a:lnTo>
                  <a:pt x="5159375" y="2019808"/>
                </a:lnTo>
                <a:lnTo>
                  <a:pt x="5094605" y="1980438"/>
                </a:lnTo>
                <a:lnTo>
                  <a:pt x="5029454" y="1940687"/>
                </a:lnTo>
                <a:lnTo>
                  <a:pt x="4966081" y="1902205"/>
                </a:lnTo>
                <a:lnTo>
                  <a:pt x="4905248" y="1865376"/>
                </a:lnTo>
                <a:lnTo>
                  <a:pt x="4846955" y="1830197"/>
                </a:lnTo>
                <a:lnTo>
                  <a:pt x="4790948" y="1796668"/>
                </a:lnTo>
                <a:lnTo>
                  <a:pt x="4736973" y="1764538"/>
                </a:lnTo>
                <a:lnTo>
                  <a:pt x="4684395" y="1733803"/>
                </a:lnTo>
                <a:lnTo>
                  <a:pt x="4632833" y="1703831"/>
                </a:lnTo>
                <a:lnTo>
                  <a:pt x="4581398" y="1674367"/>
                </a:lnTo>
                <a:lnTo>
                  <a:pt x="4538218" y="1649856"/>
                </a:lnTo>
                <a:lnTo>
                  <a:pt x="4486783" y="1621027"/>
                </a:lnTo>
                <a:lnTo>
                  <a:pt x="4435348" y="1592579"/>
                </a:lnTo>
                <a:lnTo>
                  <a:pt x="4384548" y="1564766"/>
                </a:lnTo>
                <a:lnTo>
                  <a:pt x="4334764" y="1537715"/>
                </a:lnTo>
                <a:lnTo>
                  <a:pt x="4286250" y="1511808"/>
                </a:lnTo>
                <a:lnTo>
                  <a:pt x="4239514" y="1486915"/>
                </a:lnTo>
                <a:lnTo>
                  <a:pt x="4194429" y="1463166"/>
                </a:lnTo>
                <a:lnTo>
                  <a:pt x="4150741" y="1440306"/>
                </a:lnTo>
                <a:lnTo>
                  <a:pt x="4107942" y="1417954"/>
                </a:lnTo>
                <a:lnTo>
                  <a:pt x="4065016" y="1395729"/>
                </a:lnTo>
                <a:lnTo>
                  <a:pt x="4020947" y="1372870"/>
                </a:lnTo>
                <a:lnTo>
                  <a:pt x="3975354" y="1349375"/>
                </a:lnTo>
                <a:lnTo>
                  <a:pt x="3927855" y="1325245"/>
                </a:lnTo>
                <a:lnTo>
                  <a:pt x="3878579" y="1300226"/>
                </a:lnTo>
                <a:lnTo>
                  <a:pt x="3827653" y="1274826"/>
                </a:lnTo>
                <a:lnTo>
                  <a:pt x="3775582" y="1249172"/>
                </a:lnTo>
                <a:lnTo>
                  <a:pt x="3722624" y="1223390"/>
                </a:lnTo>
                <a:lnTo>
                  <a:pt x="3678047" y="1201927"/>
                </a:lnTo>
                <a:lnTo>
                  <a:pt x="3624833" y="1176527"/>
                </a:lnTo>
                <a:lnTo>
                  <a:pt x="3571621" y="1151509"/>
                </a:lnTo>
                <a:lnTo>
                  <a:pt x="3519043" y="1127125"/>
                </a:lnTo>
                <a:lnTo>
                  <a:pt x="3467607" y="1103502"/>
                </a:lnTo>
                <a:lnTo>
                  <a:pt x="3417570" y="1080770"/>
                </a:lnTo>
                <a:lnTo>
                  <a:pt x="3369182" y="1059179"/>
                </a:lnTo>
                <a:lnTo>
                  <a:pt x="3322574" y="1038478"/>
                </a:lnTo>
                <a:lnTo>
                  <a:pt x="3277489" y="1018539"/>
                </a:lnTo>
                <a:lnTo>
                  <a:pt x="3233293" y="999109"/>
                </a:lnTo>
                <a:lnTo>
                  <a:pt x="3188970" y="979677"/>
                </a:lnTo>
                <a:lnTo>
                  <a:pt x="3143630" y="959865"/>
                </a:lnTo>
                <a:lnTo>
                  <a:pt x="3096514" y="939418"/>
                </a:lnTo>
                <a:lnTo>
                  <a:pt x="3047492" y="918463"/>
                </a:lnTo>
                <a:lnTo>
                  <a:pt x="2996692" y="896874"/>
                </a:lnTo>
                <a:lnTo>
                  <a:pt x="2944114" y="874902"/>
                </a:lnTo>
                <a:lnTo>
                  <a:pt x="2890520" y="852677"/>
                </a:lnTo>
                <a:lnTo>
                  <a:pt x="2836036" y="830452"/>
                </a:lnTo>
                <a:lnTo>
                  <a:pt x="2790063" y="812038"/>
                </a:lnTo>
                <a:lnTo>
                  <a:pt x="2735199" y="790193"/>
                </a:lnTo>
                <a:lnTo>
                  <a:pt x="2680589" y="768858"/>
                </a:lnTo>
                <a:lnTo>
                  <a:pt x="2626486" y="747902"/>
                </a:lnTo>
                <a:lnTo>
                  <a:pt x="2573528" y="727837"/>
                </a:lnTo>
                <a:lnTo>
                  <a:pt x="2522093" y="708533"/>
                </a:lnTo>
                <a:lnTo>
                  <a:pt x="2472435" y="690117"/>
                </a:lnTo>
                <a:lnTo>
                  <a:pt x="2424556" y="672464"/>
                </a:lnTo>
                <a:lnTo>
                  <a:pt x="2378202" y="655574"/>
                </a:lnTo>
                <a:lnTo>
                  <a:pt x="2332863" y="639190"/>
                </a:lnTo>
                <a:lnTo>
                  <a:pt x="2287270" y="622680"/>
                </a:lnTo>
                <a:lnTo>
                  <a:pt x="2240661" y="606043"/>
                </a:lnTo>
                <a:lnTo>
                  <a:pt x="2192401" y="588772"/>
                </a:lnTo>
                <a:lnTo>
                  <a:pt x="2142109" y="570991"/>
                </a:lnTo>
                <a:lnTo>
                  <a:pt x="2089912" y="552958"/>
                </a:lnTo>
                <a:lnTo>
                  <a:pt x="2036064" y="534415"/>
                </a:lnTo>
                <a:lnTo>
                  <a:pt x="1981073" y="515874"/>
                </a:lnTo>
                <a:lnTo>
                  <a:pt x="1925192" y="497331"/>
                </a:lnTo>
                <a:lnTo>
                  <a:pt x="1878202" y="481964"/>
                </a:lnTo>
                <a:lnTo>
                  <a:pt x="1821941" y="463803"/>
                </a:lnTo>
                <a:lnTo>
                  <a:pt x="1765935" y="446150"/>
                </a:lnTo>
                <a:lnTo>
                  <a:pt x="1710689" y="428878"/>
                </a:lnTo>
                <a:lnTo>
                  <a:pt x="1656461" y="412241"/>
                </a:lnTo>
                <a:lnTo>
                  <a:pt x="1603883" y="396493"/>
                </a:lnTo>
                <a:lnTo>
                  <a:pt x="1553083" y="381380"/>
                </a:lnTo>
                <a:lnTo>
                  <a:pt x="1504188" y="367029"/>
                </a:lnTo>
                <a:lnTo>
                  <a:pt x="1456816" y="353313"/>
                </a:lnTo>
                <a:lnTo>
                  <a:pt x="1410462" y="339851"/>
                </a:lnTo>
                <a:lnTo>
                  <a:pt x="1363979" y="326516"/>
                </a:lnTo>
                <a:lnTo>
                  <a:pt x="1316354" y="312800"/>
                </a:lnTo>
                <a:lnTo>
                  <a:pt x="1266952" y="298830"/>
                </a:lnTo>
                <a:lnTo>
                  <a:pt x="1215644" y="284479"/>
                </a:lnTo>
                <a:lnTo>
                  <a:pt x="1162303" y="269875"/>
                </a:lnTo>
                <a:lnTo>
                  <a:pt x="1107439" y="255015"/>
                </a:lnTo>
                <a:lnTo>
                  <a:pt x="1051178" y="240156"/>
                </a:lnTo>
                <a:lnTo>
                  <a:pt x="994283" y="225425"/>
                </a:lnTo>
                <a:lnTo>
                  <a:pt x="946403" y="213105"/>
                </a:lnTo>
                <a:lnTo>
                  <a:pt x="889000" y="198881"/>
                </a:lnTo>
                <a:lnTo>
                  <a:pt x="831469" y="184785"/>
                </a:lnTo>
                <a:lnTo>
                  <a:pt x="773302" y="170814"/>
                </a:lnTo>
                <a:lnTo>
                  <a:pt x="713739" y="156972"/>
                </a:lnTo>
                <a:lnTo>
                  <a:pt x="652272" y="142875"/>
                </a:lnTo>
                <a:lnTo>
                  <a:pt x="588137" y="128524"/>
                </a:lnTo>
                <a:lnTo>
                  <a:pt x="521080" y="113664"/>
                </a:lnTo>
                <a:lnTo>
                  <a:pt x="451103" y="98298"/>
                </a:lnTo>
                <a:lnTo>
                  <a:pt x="378333" y="82423"/>
                </a:lnTo>
                <a:lnTo>
                  <a:pt x="303529" y="66166"/>
                </a:lnTo>
                <a:lnTo>
                  <a:pt x="229997" y="50164"/>
                </a:lnTo>
                <a:lnTo>
                  <a:pt x="161544" y="35178"/>
                </a:lnTo>
                <a:lnTo>
                  <a:pt x="102488" y="22351"/>
                </a:lnTo>
                <a:lnTo>
                  <a:pt x="56387" y="12318"/>
                </a:lnTo>
                <a:lnTo>
                  <a:pt x="24764" y="5461"/>
                </a:lnTo>
                <a:lnTo>
                  <a:pt x="7238" y="1650"/>
                </a:lnTo>
                <a:lnTo>
                  <a:pt x="762" y="253"/>
                </a:lnTo>
                <a:lnTo>
                  <a:pt x="0" y="0"/>
                </a:lnTo>
              </a:path>
            </a:pathLst>
          </a:custGeom>
          <a:ln w="13588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6" name="bk object 306"/>
          <p:cNvSpPr/>
          <p:nvPr/>
        </p:nvSpPr>
        <p:spPr>
          <a:xfrm>
            <a:off x="4533138" y="2375789"/>
            <a:ext cx="5012690" cy="1790064"/>
          </a:xfrm>
          <a:custGeom>
            <a:avLst/>
            <a:gdLst/>
            <a:ahLst/>
            <a:cxnLst/>
            <a:rect l="l" t="t" r="r" b="b"/>
            <a:pathLst>
              <a:path w="5012690" h="1790064">
                <a:moveTo>
                  <a:pt x="5012563" y="1790064"/>
                </a:moveTo>
                <a:lnTo>
                  <a:pt x="4954905" y="1758061"/>
                </a:lnTo>
                <a:lnTo>
                  <a:pt x="4911217" y="1733550"/>
                </a:lnTo>
                <a:lnTo>
                  <a:pt x="4857115" y="1703324"/>
                </a:lnTo>
                <a:lnTo>
                  <a:pt x="4796028" y="1669288"/>
                </a:lnTo>
                <a:lnTo>
                  <a:pt x="4732020" y="1633601"/>
                </a:lnTo>
                <a:lnTo>
                  <a:pt x="4668646" y="1598168"/>
                </a:lnTo>
                <a:lnTo>
                  <a:pt x="4607560" y="1564132"/>
                </a:lnTo>
                <a:lnTo>
                  <a:pt x="4549013" y="1531620"/>
                </a:lnTo>
                <a:lnTo>
                  <a:pt x="4493006" y="1500759"/>
                </a:lnTo>
                <a:lnTo>
                  <a:pt x="4439158" y="1471422"/>
                </a:lnTo>
                <a:lnTo>
                  <a:pt x="4387215" y="1443227"/>
                </a:lnTo>
                <a:lnTo>
                  <a:pt x="4336288" y="1416177"/>
                </a:lnTo>
                <a:lnTo>
                  <a:pt x="4285995" y="1389634"/>
                </a:lnTo>
                <a:lnTo>
                  <a:pt x="4235704" y="1363472"/>
                </a:lnTo>
                <a:lnTo>
                  <a:pt x="4229989" y="1360551"/>
                </a:lnTo>
                <a:lnTo>
                  <a:pt x="4179569" y="1334770"/>
                </a:lnTo>
                <a:lnTo>
                  <a:pt x="4129405" y="1309370"/>
                </a:lnTo>
                <a:lnTo>
                  <a:pt x="4079747" y="1284605"/>
                </a:lnTo>
                <a:lnTo>
                  <a:pt x="4031234" y="1260602"/>
                </a:lnTo>
                <a:lnTo>
                  <a:pt x="3984116" y="1237614"/>
                </a:lnTo>
                <a:lnTo>
                  <a:pt x="3938778" y="1215771"/>
                </a:lnTo>
                <a:lnTo>
                  <a:pt x="3895090" y="1194815"/>
                </a:lnTo>
                <a:lnTo>
                  <a:pt x="3852671" y="1174750"/>
                </a:lnTo>
                <a:lnTo>
                  <a:pt x="3811016" y="1154938"/>
                </a:lnTo>
                <a:lnTo>
                  <a:pt x="3768725" y="1134872"/>
                </a:lnTo>
                <a:lnTo>
                  <a:pt x="3725037" y="1114425"/>
                </a:lnTo>
                <a:lnTo>
                  <a:pt x="3679570" y="1093215"/>
                </a:lnTo>
                <a:lnTo>
                  <a:pt x="3632200" y="1071372"/>
                </a:lnTo>
                <a:lnTo>
                  <a:pt x="3583178" y="1049020"/>
                </a:lnTo>
                <a:lnTo>
                  <a:pt x="3532632" y="1026287"/>
                </a:lnTo>
                <a:lnTo>
                  <a:pt x="3481323" y="1003553"/>
                </a:lnTo>
                <a:lnTo>
                  <a:pt x="3429381" y="980821"/>
                </a:lnTo>
                <a:lnTo>
                  <a:pt x="3423666" y="978281"/>
                </a:lnTo>
                <a:lnTo>
                  <a:pt x="3371595" y="955801"/>
                </a:lnTo>
                <a:lnTo>
                  <a:pt x="3319780" y="933831"/>
                </a:lnTo>
                <a:lnTo>
                  <a:pt x="3268598" y="912368"/>
                </a:lnTo>
                <a:lnTo>
                  <a:pt x="3218561" y="891794"/>
                </a:lnTo>
                <a:lnTo>
                  <a:pt x="3170173" y="871982"/>
                </a:lnTo>
                <a:lnTo>
                  <a:pt x="3123438" y="853059"/>
                </a:lnTo>
                <a:lnTo>
                  <a:pt x="3078480" y="835151"/>
                </a:lnTo>
                <a:lnTo>
                  <a:pt x="3034791" y="817880"/>
                </a:lnTo>
                <a:lnTo>
                  <a:pt x="2991866" y="800862"/>
                </a:lnTo>
                <a:lnTo>
                  <a:pt x="2948305" y="783716"/>
                </a:lnTo>
                <a:lnTo>
                  <a:pt x="2903473" y="766190"/>
                </a:lnTo>
                <a:lnTo>
                  <a:pt x="2856738" y="748030"/>
                </a:lnTo>
                <a:lnTo>
                  <a:pt x="2807969" y="729361"/>
                </a:lnTo>
                <a:lnTo>
                  <a:pt x="2757551" y="710311"/>
                </a:lnTo>
                <a:lnTo>
                  <a:pt x="2705608" y="691007"/>
                </a:lnTo>
                <a:lnTo>
                  <a:pt x="2652776" y="671702"/>
                </a:lnTo>
                <a:lnTo>
                  <a:pt x="2599563" y="652526"/>
                </a:lnTo>
                <a:lnTo>
                  <a:pt x="2593593" y="650366"/>
                </a:lnTo>
                <a:lnTo>
                  <a:pt x="2540254" y="631444"/>
                </a:lnTo>
                <a:lnTo>
                  <a:pt x="2487041" y="612901"/>
                </a:lnTo>
                <a:lnTo>
                  <a:pt x="2434590" y="594995"/>
                </a:lnTo>
                <a:lnTo>
                  <a:pt x="2383282" y="577596"/>
                </a:lnTo>
                <a:lnTo>
                  <a:pt x="2333625" y="561086"/>
                </a:lnTo>
                <a:lnTo>
                  <a:pt x="2285745" y="545464"/>
                </a:lnTo>
                <a:lnTo>
                  <a:pt x="2239644" y="530478"/>
                </a:lnTo>
                <a:lnTo>
                  <a:pt x="2195067" y="516127"/>
                </a:lnTo>
                <a:lnTo>
                  <a:pt x="2150998" y="502031"/>
                </a:lnTo>
                <a:lnTo>
                  <a:pt x="2106548" y="487807"/>
                </a:lnTo>
                <a:lnTo>
                  <a:pt x="2060575" y="473328"/>
                </a:lnTo>
                <a:lnTo>
                  <a:pt x="2012695" y="458343"/>
                </a:lnTo>
                <a:lnTo>
                  <a:pt x="1962785" y="442975"/>
                </a:lnTo>
                <a:lnTo>
                  <a:pt x="1911223" y="427227"/>
                </a:lnTo>
                <a:lnTo>
                  <a:pt x="1858137" y="411480"/>
                </a:lnTo>
                <a:lnTo>
                  <a:pt x="1804162" y="395732"/>
                </a:lnTo>
                <a:lnTo>
                  <a:pt x="1749806" y="379984"/>
                </a:lnTo>
                <a:lnTo>
                  <a:pt x="1743710" y="378333"/>
                </a:lnTo>
                <a:lnTo>
                  <a:pt x="1689227" y="362965"/>
                </a:lnTo>
                <a:lnTo>
                  <a:pt x="1634871" y="347980"/>
                </a:lnTo>
                <a:lnTo>
                  <a:pt x="1581403" y="333501"/>
                </a:lnTo>
                <a:lnTo>
                  <a:pt x="1529079" y="319659"/>
                </a:lnTo>
                <a:lnTo>
                  <a:pt x="1478407" y="306450"/>
                </a:lnTo>
                <a:lnTo>
                  <a:pt x="1429512" y="294005"/>
                </a:lnTo>
                <a:lnTo>
                  <a:pt x="1382649" y="282194"/>
                </a:lnTo>
                <a:lnTo>
                  <a:pt x="1337056" y="270890"/>
                </a:lnTo>
                <a:lnTo>
                  <a:pt x="1292225" y="259714"/>
                </a:lnTo>
                <a:lnTo>
                  <a:pt x="1246886" y="248412"/>
                </a:lnTo>
                <a:lnTo>
                  <a:pt x="1200023" y="236982"/>
                </a:lnTo>
                <a:lnTo>
                  <a:pt x="1151254" y="225298"/>
                </a:lnTo>
                <a:lnTo>
                  <a:pt x="1100454" y="213233"/>
                </a:lnTo>
                <a:lnTo>
                  <a:pt x="1048003" y="201040"/>
                </a:lnTo>
                <a:lnTo>
                  <a:pt x="994028" y="188722"/>
                </a:lnTo>
                <a:lnTo>
                  <a:pt x="939038" y="176530"/>
                </a:lnTo>
                <a:lnTo>
                  <a:pt x="883792" y="164591"/>
                </a:lnTo>
                <a:lnTo>
                  <a:pt x="877570" y="163322"/>
                </a:lnTo>
                <a:lnTo>
                  <a:pt x="822071" y="151637"/>
                </a:lnTo>
                <a:lnTo>
                  <a:pt x="766445" y="140208"/>
                </a:lnTo>
                <a:lnTo>
                  <a:pt x="710057" y="129032"/>
                </a:lnTo>
                <a:lnTo>
                  <a:pt x="652272" y="117728"/>
                </a:lnTo>
                <a:lnTo>
                  <a:pt x="592327" y="106425"/>
                </a:lnTo>
                <a:lnTo>
                  <a:pt x="529716" y="94869"/>
                </a:lnTo>
                <a:lnTo>
                  <a:pt x="464058" y="82931"/>
                </a:lnTo>
                <a:lnTo>
                  <a:pt x="395604" y="70612"/>
                </a:lnTo>
                <a:lnTo>
                  <a:pt x="324358" y="57912"/>
                </a:lnTo>
                <a:lnTo>
                  <a:pt x="252095" y="45085"/>
                </a:lnTo>
                <a:lnTo>
                  <a:pt x="182752" y="32638"/>
                </a:lnTo>
                <a:lnTo>
                  <a:pt x="120523" y="21462"/>
                </a:lnTo>
                <a:lnTo>
                  <a:pt x="69723" y="12446"/>
                </a:lnTo>
                <a:lnTo>
                  <a:pt x="33274" y="5841"/>
                </a:lnTo>
                <a:lnTo>
                  <a:pt x="11302" y="1905"/>
                </a:lnTo>
                <a:lnTo>
                  <a:pt x="1777" y="253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7" name="bk object 307"/>
          <p:cNvSpPr/>
          <p:nvPr/>
        </p:nvSpPr>
        <p:spPr>
          <a:xfrm>
            <a:off x="4891151" y="2733801"/>
            <a:ext cx="4654550" cy="1432560"/>
          </a:xfrm>
          <a:custGeom>
            <a:avLst/>
            <a:gdLst/>
            <a:ahLst/>
            <a:cxnLst/>
            <a:rect l="l" t="t" r="r" b="b"/>
            <a:pathLst>
              <a:path w="4654550" h="1432560">
                <a:moveTo>
                  <a:pt x="4654550" y="1432052"/>
                </a:moveTo>
                <a:lnTo>
                  <a:pt x="4653280" y="1431544"/>
                </a:lnTo>
                <a:lnTo>
                  <a:pt x="4645406" y="1427607"/>
                </a:lnTo>
                <a:lnTo>
                  <a:pt x="4626356" y="1417955"/>
                </a:lnTo>
                <a:lnTo>
                  <a:pt x="4593971" y="1401826"/>
                </a:lnTo>
                <a:lnTo>
                  <a:pt x="4548885" y="1379220"/>
                </a:lnTo>
                <a:lnTo>
                  <a:pt x="4493768" y="1351534"/>
                </a:lnTo>
                <a:lnTo>
                  <a:pt x="4432808" y="1320927"/>
                </a:lnTo>
                <a:lnTo>
                  <a:pt x="4369943" y="1289558"/>
                </a:lnTo>
                <a:lnTo>
                  <a:pt x="4308729" y="1258824"/>
                </a:lnTo>
                <a:lnTo>
                  <a:pt x="4249928" y="1229487"/>
                </a:lnTo>
                <a:lnTo>
                  <a:pt x="4193794" y="1201547"/>
                </a:lnTo>
                <a:lnTo>
                  <a:pt x="4140073" y="1175131"/>
                </a:lnTo>
                <a:lnTo>
                  <a:pt x="4088510" y="1150112"/>
                </a:lnTo>
                <a:lnTo>
                  <a:pt x="4038473" y="1125982"/>
                </a:lnTo>
                <a:lnTo>
                  <a:pt x="3989070" y="1102614"/>
                </a:lnTo>
                <a:lnTo>
                  <a:pt x="3939921" y="1079753"/>
                </a:lnTo>
                <a:lnTo>
                  <a:pt x="3872483" y="1048765"/>
                </a:lnTo>
                <a:lnTo>
                  <a:pt x="3823462" y="1026668"/>
                </a:lnTo>
                <a:lnTo>
                  <a:pt x="3775075" y="1005205"/>
                </a:lnTo>
                <a:lnTo>
                  <a:pt x="3727830" y="984503"/>
                </a:lnTo>
                <a:lnTo>
                  <a:pt x="3682238" y="964819"/>
                </a:lnTo>
                <a:lnTo>
                  <a:pt x="3638423" y="946023"/>
                </a:lnTo>
                <a:lnTo>
                  <a:pt x="3596258" y="928115"/>
                </a:lnTo>
                <a:lnTo>
                  <a:pt x="3555238" y="910844"/>
                </a:lnTo>
                <a:lnTo>
                  <a:pt x="3514344" y="893699"/>
                </a:lnTo>
                <a:lnTo>
                  <a:pt x="3472560" y="876173"/>
                </a:lnTo>
                <a:lnTo>
                  <a:pt x="3429254" y="858265"/>
                </a:lnTo>
                <a:lnTo>
                  <a:pt x="3383915" y="839597"/>
                </a:lnTo>
                <a:lnTo>
                  <a:pt x="3336798" y="820547"/>
                </a:lnTo>
                <a:lnTo>
                  <a:pt x="3288029" y="800988"/>
                </a:lnTo>
                <a:lnTo>
                  <a:pt x="3238246" y="781431"/>
                </a:lnTo>
                <a:lnTo>
                  <a:pt x="3187700" y="761873"/>
                </a:lnTo>
                <a:lnTo>
                  <a:pt x="3118484" y="735584"/>
                </a:lnTo>
                <a:lnTo>
                  <a:pt x="3068066" y="716788"/>
                </a:lnTo>
                <a:lnTo>
                  <a:pt x="3018408" y="698500"/>
                </a:lnTo>
                <a:lnTo>
                  <a:pt x="2969895" y="680974"/>
                </a:lnTo>
                <a:lnTo>
                  <a:pt x="2923031" y="664337"/>
                </a:lnTo>
                <a:lnTo>
                  <a:pt x="2878074" y="648588"/>
                </a:lnTo>
                <a:lnTo>
                  <a:pt x="2834767" y="633476"/>
                </a:lnTo>
                <a:lnTo>
                  <a:pt x="2792729" y="618998"/>
                </a:lnTo>
                <a:lnTo>
                  <a:pt x="2750820" y="604520"/>
                </a:lnTo>
                <a:lnTo>
                  <a:pt x="2708021" y="589914"/>
                </a:lnTo>
                <a:lnTo>
                  <a:pt x="2663571" y="574801"/>
                </a:lnTo>
                <a:lnTo>
                  <a:pt x="2617089" y="559308"/>
                </a:lnTo>
                <a:lnTo>
                  <a:pt x="2568702" y="543306"/>
                </a:lnTo>
                <a:lnTo>
                  <a:pt x="2518791" y="527176"/>
                </a:lnTo>
                <a:lnTo>
                  <a:pt x="2467864" y="510921"/>
                </a:lnTo>
                <a:lnTo>
                  <a:pt x="2416175" y="494792"/>
                </a:lnTo>
                <a:lnTo>
                  <a:pt x="2397125" y="488823"/>
                </a:lnTo>
                <a:lnTo>
                  <a:pt x="2345308" y="473075"/>
                </a:lnTo>
                <a:lnTo>
                  <a:pt x="2293747" y="457708"/>
                </a:lnTo>
                <a:lnTo>
                  <a:pt x="2242947" y="442722"/>
                </a:lnTo>
                <a:lnTo>
                  <a:pt x="2193417" y="428498"/>
                </a:lnTo>
                <a:lnTo>
                  <a:pt x="2145665" y="415036"/>
                </a:lnTo>
                <a:lnTo>
                  <a:pt x="2099691" y="402209"/>
                </a:lnTo>
                <a:lnTo>
                  <a:pt x="2055495" y="390017"/>
                </a:lnTo>
                <a:lnTo>
                  <a:pt x="2012569" y="378333"/>
                </a:lnTo>
                <a:lnTo>
                  <a:pt x="1969770" y="366775"/>
                </a:lnTo>
                <a:lnTo>
                  <a:pt x="1926081" y="354964"/>
                </a:lnTo>
                <a:lnTo>
                  <a:pt x="1880743" y="342900"/>
                </a:lnTo>
                <a:lnTo>
                  <a:pt x="1833372" y="330453"/>
                </a:lnTo>
                <a:lnTo>
                  <a:pt x="1784096" y="317753"/>
                </a:lnTo>
                <a:lnTo>
                  <a:pt x="1733169" y="304926"/>
                </a:lnTo>
                <a:lnTo>
                  <a:pt x="1681226" y="292100"/>
                </a:lnTo>
                <a:lnTo>
                  <a:pt x="1628648" y="279400"/>
                </a:lnTo>
                <a:lnTo>
                  <a:pt x="1556512" y="262509"/>
                </a:lnTo>
                <a:lnTo>
                  <a:pt x="1504061" y="250571"/>
                </a:lnTo>
                <a:lnTo>
                  <a:pt x="1452372" y="239013"/>
                </a:lnTo>
                <a:lnTo>
                  <a:pt x="1401952" y="228092"/>
                </a:lnTo>
                <a:lnTo>
                  <a:pt x="1353312" y="217805"/>
                </a:lnTo>
                <a:lnTo>
                  <a:pt x="1306702" y="208025"/>
                </a:lnTo>
                <a:lnTo>
                  <a:pt x="1261745" y="198882"/>
                </a:lnTo>
                <a:lnTo>
                  <a:pt x="1218057" y="190119"/>
                </a:lnTo>
                <a:lnTo>
                  <a:pt x="1174750" y="181356"/>
                </a:lnTo>
                <a:lnTo>
                  <a:pt x="1130300" y="172465"/>
                </a:lnTo>
                <a:lnTo>
                  <a:pt x="1084199" y="163449"/>
                </a:lnTo>
                <a:lnTo>
                  <a:pt x="1036065" y="154177"/>
                </a:lnTo>
                <a:lnTo>
                  <a:pt x="986154" y="144780"/>
                </a:lnTo>
                <a:lnTo>
                  <a:pt x="934465" y="135382"/>
                </a:lnTo>
                <a:lnTo>
                  <a:pt x="881761" y="125984"/>
                </a:lnTo>
                <a:lnTo>
                  <a:pt x="828421" y="116839"/>
                </a:lnTo>
                <a:lnTo>
                  <a:pt x="755269" y="104775"/>
                </a:lnTo>
                <a:lnTo>
                  <a:pt x="701548" y="96265"/>
                </a:lnTo>
                <a:lnTo>
                  <a:pt x="647064" y="87884"/>
                </a:lnTo>
                <a:lnTo>
                  <a:pt x="591058" y="79628"/>
                </a:lnTo>
                <a:lnTo>
                  <a:pt x="532891" y="71374"/>
                </a:lnTo>
                <a:lnTo>
                  <a:pt x="471804" y="62992"/>
                </a:lnTo>
                <a:lnTo>
                  <a:pt x="407797" y="54356"/>
                </a:lnTo>
                <a:lnTo>
                  <a:pt x="340868" y="45338"/>
                </a:lnTo>
                <a:lnTo>
                  <a:pt x="271525" y="36195"/>
                </a:lnTo>
                <a:lnTo>
                  <a:pt x="202691" y="26924"/>
                </a:lnTo>
                <a:lnTo>
                  <a:pt x="138684" y="18414"/>
                </a:lnTo>
                <a:lnTo>
                  <a:pt x="84074" y="11175"/>
                </a:lnTo>
                <a:lnTo>
                  <a:pt x="42799" y="5714"/>
                </a:lnTo>
                <a:lnTo>
                  <a:pt x="16256" y="2159"/>
                </a:lnTo>
                <a:lnTo>
                  <a:pt x="3428" y="381"/>
                </a:lnTo>
                <a:lnTo>
                  <a:pt x="126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8" name="bk object 308"/>
          <p:cNvSpPr/>
          <p:nvPr/>
        </p:nvSpPr>
        <p:spPr>
          <a:xfrm>
            <a:off x="5249164" y="3091814"/>
            <a:ext cx="4297045" cy="1074420"/>
          </a:xfrm>
          <a:custGeom>
            <a:avLst/>
            <a:gdLst/>
            <a:ahLst/>
            <a:cxnLst/>
            <a:rect l="l" t="t" r="r" b="b"/>
            <a:pathLst>
              <a:path w="4297045" h="1074420">
                <a:moveTo>
                  <a:pt x="4296537" y="1074039"/>
                </a:moveTo>
                <a:lnTo>
                  <a:pt x="4295140" y="1073531"/>
                </a:lnTo>
                <a:lnTo>
                  <a:pt x="4286758" y="1069848"/>
                </a:lnTo>
                <a:lnTo>
                  <a:pt x="4266565" y="1061085"/>
                </a:lnTo>
                <a:lnTo>
                  <a:pt x="4232783" y="1046352"/>
                </a:lnTo>
                <a:lnTo>
                  <a:pt x="4186174" y="1026033"/>
                </a:lnTo>
                <a:lnTo>
                  <a:pt x="4130420" y="1001649"/>
                </a:lnTo>
                <a:lnTo>
                  <a:pt x="4069841" y="975233"/>
                </a:lnTo>
                <a:lnTo>
                  <a:pt x="4008755" y="948689"/>
                </a:lnTo>
                <a:lnTo>
                  <a:pt x="3949700" y="923036"/>
                </a:lnTo>
                <a:lnTo>
                  <a:pt x="3893439" y="898651"/>
                </a:lnTo>
                <a:lnTo>
                  <a:pt x="3839844" y="875538"/>
                </a:lnTo>
                <a:lnTo>
                  <a:pt x="3788664" y="853821"/>
                </a:lnTo>
                <a:lnTo>
                  <a:pt x="3739134" y="833120"/>
                </a:lnTo>
                <a:lnTo>
                  <a:pt x="3690874" y="813308"/>
                </a:lnTo>
                <a:lnTo>
                  <a:pt x="3642867" y="793876"/>
                </a:lnTo>
                <a:lnTo>
                  <a:pt x="3565525" y="763270"/>
                </a:lnTo>
                <a:lnTo>
                  <a:pt x="3517645" y="744727"/>
                </a:lnTo>
                <a:lnTo>
                  <a:pt x="3470656" y="726821"/>
                </a:lnTo>
                <a:lnTo>
                  <a:pt x="3424936" y="709676"/>
                </a:lnTo>
                <a:lnTo>
                  <a:pt x="3380740" y="693293"/>
                </a:lnTo>
                <a:lnTo>
                  <a:pt x="3338576" y="677926"/>
                </a:lnTo>
                <a:lnTo>
                  <a:pt x="3297809" y="663194"/>
                </a:lnTo>
                <a:lnTo>
                  <a:pt x="3258185" y="648970"/>
                </a:lnTo>
                <a:lnTo>
                  <a:pt x="3218180" y="634619"/>
                </a:lnTo>
                <a:lnTo>
                  <a:pt x="3176778" y="619887"/>
                </a:lnTo>
                <a:lnTo>
                  <a:pt x="3133597" y="604774"/>
                </a:lnTo>
                <a:lnTo>
                  <a:pt x="3088513" y="589152"/>
                </a:lnTo>
                <a:lnTo>
                  <a:pt x="3041650" y="573151"/>
                </a:lnTo>
                <a:lnTo>
                  <a:pt x="2993516" y="557022"/>
                </a:lnTo>
                <a:lnTo>
                  <a:pt x="2944621" y="540893"/>
                </a:lnTo>
                <a:lnTo>
                  <a:pt x="2865501" y="515620"/>
                </a:lnTo>
                <a:lnTo>
                  <a:pt x="2816479" y="500252"/>
                </a:lnTo>
                <a:lnTo>
                  <a:pt x="2768345" y="485521"/>
                </a:lnTo>
                <a:lnTo>
                  <a:pt x="2721610" y="471424"/>
                </a:lnTo>
                <a:lnTo>
                  <a:pt x="2676525" y="458088"/>
                </a:lnTo>
                <a:lnTo>
                  <a:pt x="2633344" y="445515"/>
                </a:lnTo>
                <a:lnTo>
                  <a:pt x="2591816" y="433577"/>
                </a:lnTo>
                <a:lnTo>
                  <a:pt x="2551176" y="422021"/>
                </a:lnTo>
                <a:lnTo>
                  <a:pt x="2510282" y="410337"/>
                </a:lnTo>
                <a:lnTo>
                  <a:pt x="2468117" y="398399"/>
                </a:lnTo>
                <a:lnTo>
                  <a:pt x="2424049" y="386080"/>
                </a:lnTo>
                <a:lnTo>
                  <a:pt x="2377947" y="373507"/>
                </a:lnTo>
                <a:lnTo>
                  <a:pt x="2330195" y="360680"/>
                </a:lnTo>
                <a:lnTo>
                  <a:pt x="2281046" y="347852"/>
                </a:lnTo>
                <a:lnTo>
                  <a:pt x="2231136" y="335025"/>
                </a:lnTo>
                <a:lnTo>
                  <a:pt x="2150491" y="314960"/>
                </a:lnTo>
                <a:lnTo>
                  <a:pt x="2100707" y="302895"/>
                </a:lnTo>
                <a:lnTo>
                  <a:pt x="2051685" y="291464"/>
                </a:lnTo>
                <a:lnTo>
                  <a:pt x="2004060" y="280415"/>
                </a:lnTo>
                <a:lnTo>
                  <a:pt x="1958213" y="270129"/>
                </a:lnTo>
                <a:lnTo>
                  <a:pt x="1914270" y="260476"/>
                </a:lnTo>
                <a:lnTo>
                  <a:pt x="1872107" y="251333"/>
                </a:lnTo>
                <a:lnTo>
                  <a:pt x="1830705" y="242443"/>
                </a:lnTo>
                <a:lnTo>
                  <a:pt x="1789176" y="233552"/>
                </a:lnTo>
                <a:lnTo>
                  <a:pt x="1746250" y="224409"/>
                </a:lnTo>
                <a:lnTo>
                  <a:pt x="1701545" y="215137"/>
                </a:lnTo>
                <a:lnTo>
                  <a:pt x="1654683" y="205612"/>
                </a:lnTo>
                <a:lnTo>
                  <a:pt x="1606168" y="195961"/>
                </a:lnTo>
                <a:lnTo>
                  <a:pt x="1556258" y="186436"/>
                </a:lnTo>
                <a:lnTo>
                  <a:pt x="1505712" y="176911"/>
                </a:lnTo>
                <a:lnTo>
                  <a:pt x="1423924" y="162306"/>
                </a:lnTo>
                <a:lnTo>
                  <a:pt x="1373378" y="153543"/>
                </a:lnTo>
                <a:lnTo>
                  <a:pt x="1323720" y="145287"/>
                </a:lnTo>
                <a:lnTo>
                  <a:pt x="1275461" y="137540"/>
                </a:lnTo>
                <a:lnTo>
                  <a:pt x="1228978" y="130301"/>
                </a:lnTo>
                <a:lnTo>
                  <a:pt x="1184528" y="123571"/>
                </a:lnTo>
                <a:lnTo>
                  <a:pt x="1141730" y="117221"/>
                </a:lnTo>
                <a:lnTo>
                  <a:pt x="1099947" y="111125"/>
                </a:lnTo>
                <a:lnTo>
                  <a:pt x="1057910" y="105029"/>
                </a:lnTo>
                <a:lnTo>
                  <a:pt x="1014476" y="98806"/>
                </a:lnTo>
                <a:lnTo>
                  <a:pt x="969137" y="92456"/>
                </a:lnTo>
                <a:lnTo>
                  <a:pt x="921893" y="86106"/>
                </a:lnTo>
                <a:lnTo>
                  <a:pt x="872744" y="79629"/>
                </a:lnTo>
                <a:lnTo>
                  <a:pt x="822451" y="73406"/>
                </a:lnTo>
                <a:lnTo>
                  <a:pt x="771271" y="67310"/>
                </a:lnTo>
                <a:lnTo>
                  <a:pt x="688594" y="58165"/>
                </a:lnTo>
                <a:lnTo>
                  <a:pt x="637032" y="52832"/>
                </a:lnTo>
                <a:lnTo>
                  <a:pt x="584581" y="47625"/>
                </a:lnTo>
                <a:lnTo>
                  <a:pt x="530478" y="42672"/>
                </a:lnTo>
                <a:lnTo>
                  <a:pt x="474090" y="37846"/>
                </a:lnTo>
                <a:lnTo>
                  <a:pt x="414782" y="32893"/>
                </a:lnTo>
                <a:lnTo>
                  <a:pt x="352425" y="27812"/>
                </a:lnTo>
                <a:lnTo>
                  <a:pt x="287274" y="22733"/>
                </a:lnTo>
                <a:lnTo>
                  <a:pt x="220599" y="17399"/>
                </a:lnTo>
                <a:lnTo>
                  <a:pt x="156083" y="12319"/>
                </a:lnTo>
                <a:lnTo>
                  <a:pt x="98806" y="7747"/>
                </a:lnTo>
                <a:lnTo>
                  <a:pt x="53212" y="4190"/>
                </a:lnTo>
                <a:lnTo>
                  <a:pt x="22225" y="1777"/>
                </a:lnTo>
                <a:lnTo>
                  <a:pt x="5714" y="508"/>
                </a:lnTo>
                <a:lnTo>
                  <a:pt x="381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9" name="bk object 309"/>
          <p:cNvSpPr/>
          <p:nvPr/>
        </p:nvSpPr>
        <p:spPr>
          <a:xfrm>
            <a:off x="5607303" y="3449828"/>
            <a:ext cx="3938904" cy="716280"/>
          </a:xfrm>
          <a:custGeom>
            <a:avLst/>
            <a:gdLst/>
            <a:ahLst/>
            <a:cxnLst/>
            <a:rect l="l" t="t" r="r" b="b"/>
            <a:pathLst>
              <a:path w="3938904" h="716279">
                <a:moveTo>
                  <a:pt x="3938397" y="716026"/>
                </a:moveTo>
                <a:lnTo>
                  <a:pt x="3936873" y="715518"/>
                </a:lnTo>
                <a:lnTo>
                  <a:pt x="3927982" y="712343"/>
                </a:lnTo>
                <a:lnTo>
                  <a:pt x="3906647" y="704596"/>
                </a:lnTo>
                <a:lnTo>
                  <a:pt x="3871214" y="691896"/>
                </a:lnTo>
                <a:lnTo>
                  <a:pt x="3823335" y="674624"/>
                </a:lnTo>
                <a:lnTo>
                  <a:pt x="3767074" y="654304"/>
                </a:lnTo>
                <a:lnTo>
                  <a:pt x="3707384" y="632841"/>
                </a:lnTo>
                <a:lnTo>
                  <a:pt x="3648455" y="611632"/>
                </a:lnTo>
                <a:lnTo>
                  <a:pt x="3592068" y="591312"/>
                </a:lnTo>
                <a:lnTo>
                  <a:pt x="3538474" y="572262"/>
                </a:lnTo>
                <a:lnTo>
                  <a:pt x="3487547" y="554355"/>
                </a:lnTo>
                <a:lnTo>
                  <a:pt x="3438652" y="537463"/>
                </a:lnTo>
                <a:lnTo>
                  <a:pt x="3391280" y="521335"/>
                </a:lnTo>
                <a:lnTo>
                  <a:pt x="3344545" y="505713"/>
                </a:lnTo>
                <a:lnTo>
                  <a:pt x="3305175" y="492887"/>
                </a:lnTo>
                <a:lnTo>
                  <a:pt x="3258439" y="477900"/>
                </a:lnTo>
                <a:lnTo>
                  <a:pt x="3211956" y="463423"/>
                </a:lnTo>
                <a:lnTo>
                  <a:pt x="3166364" y="449325"/>
                </a:lnTo>
                <a:lnTo>
                  <a:pt x="3122168" y="435991"/>
                </a:lnTo>
                <a:lnTo>
                  <a:pt x="3079750" y="423545"/>
                </a:lnTo>
                <a:lnTo>
                  <a:pt x="3039237" y="411607"/>
                </a:lnTo>
                <a:lnTo>
                  <a:pt x="3000121" y="400431"/>
                </a:lnTo>
                <a:lnTo>
                  <a:pt x="2961513" y="389382"/>
                </a:lnTo>
                <a:lnTo>
                  <a:pt x="2922270" y="378079"/>
                </a:lnTo>
                <a:lnTo>
                  <a:pt x="2881249" y="366522"/>
                </a:lnTo>
                <a:lnTo>
                  <a:pt x="2838323" y="354711"/>
                </a:lnTo>
                <a:lnTo>
                  <a:pt x="2793492" y="342519"/>
                </a:lnTo>
                <a:lnTo>
                  <a:pt x="2747264" y="330200"/>
                </a:lnTo>
                <a:lnTo>
                  <a:pt x="2700020" y="317881"/>
                </a:lnTo>
                <a:lnTo>
                  <a:pt x="2660015" y="307721"/>
                </a:lnTo>
                <a:lnTo>
                  <a:pt x="2612390" y="295910"/>
                </a:lnTo>
                <a:lnTo>
                  <a:pt x="2565146" y="284480"/>
                </a:lnTo>
                <a:lnTo>
                  <a:pt x="2518664" y="273558"/>
                </a:lnTo>
                <a:lnTo>
                  <a:pt x="2473705" y="263144"/>
                </a:lnTo>
                <a:lnTo>
                  <a:pt x="2430526" y="253492"/>
                </a:lnTo>
                <a:lnTo>
                  <a:pt x="2389251" y="244348"/>
                </a:lnTo>
                <a:lnTo>
                  <a:pt x="2349500" y="235712"/>
                </a:lnTo>
                <a:lnTo>
                  <a:pt x="2310384" y="227202"/>
                </a:lnTo>
                <a:lnTo>
                  <a:pt x="2270379" y="218567"/>
                </a:lnTo>
                <a:lnTo>
                  <a:pt x="2228723" y="209804"/>
                </a:lnTo>
                <a:lnTo>
                  <a:pt x="2185035" y="200787"/>
                </a:lnTo>
                <a:lnTo>
                  <a:pt x="2139569" y="191643"/>
                </a:lnTo>
                <a:lnTo>
                  <a:pt x="2092578" y="182372"/>
                </a:lnTo>
                <a:lnTo>
                  <a:pt x="2044700" y="173355"/>
                </a:lnTo>
                <a:lnTo>
                  <a:pt x="2004060" y="165862"/>
                </a:lnTo>
                <a:lnTo>
                  <a:pt x="1955800" y="157225"/>
                </a:lnTo>
                <a:lnTo>
                  <a:pt x="1907794" y="148844"/>
                </a:lnTo>
                <a:lnTo>
                  <a:pt x="1860677" y="141097"/>
                </a:lnTo>
                <a:lnTo>
                  <a:pt x="1815211" y="133731"/>
                </a:lnTo>
                <a:lnTo>
                  <a:pt x="1771396" y="126873"/>
                </a:lnTo>
                <a:lnTo>
                  <a:pt x="1729740" y="120523"/>
                </a:lnTo>
                <a:lnTo>
                  <a:pt x="1689480" y="114554"/>
                </a:lnTo>
                <a:lnTo>
                  <a:pt x="1649729" y="108712"/>
                </a:lnTo>
                <a:lnTo>
                  <a:pt x="1609344" y="102743"/>
                </a:lnTo>
                <a:lnTo>
                  <a:pt x="1567179" y="96774"/>
                </a:lnTo>
                <a:lnTo>
                  <a:pt x="1523111" y="90677"/>
                </a:lnTo>
                <a:lnTo>
                  <a:pt x="1477010" y="84455"/>
                </a:lnTo>
                <a:lnTo>
                  <a:pt x="1429512" y="78486"/>
                </a:lnTo>
                <a:lnTo>
                  <a:pt x="1381125" y="72517"/>
                </a:lnTo>
                <a:lnTo>
                  <a:pt x="1340103" y="67818"/>
                </a:lnTo>
                <a:lnTo>
                  <a:pt x="1291336" y="62357"/>
                </a:lnTo>
                <a:lnTo>
                  <a:pt x="1242949" y="57276"/>
                </a:lnTo>
                <a:lnTo>
                  <a:pt x="1195451" y="52577"/>
                </a:lnTo>
                <a:lnTo>
                  <a:pt x="1149477" y="48260"/>
                </a:lnTo>
                <a:lnTo>
                  <a:pt x="1105407" y="44323"/>
                </a:lnTo>
                <a:lnTo>
                  <a:pt x="1063371" y="40767"/>
                </a:lnTo>
                <a:lnTo>
                  <a:pt x="1022730" y="37464"/>
                </a:lnTo>
                <a:lnTo>
                  <a:pt x="982852" y="34289"/>
                </a:lnTo>
                <a:lnTo>
                  <a:pt x="942086" y="31114"/>
                </a:lnTo>
                <a:lnTo>
                  <a:pt x="899668" y="27812"/>
                </a:lnTo>
                <a:lnTo>
                  <a:pt x="855218" y="24637"/>
                </a:lnTo>
                <a:lnTo>
                  <a:pt x="808863" y="21589"/>
                </a:lnTo>
                <a:lnTo>
                  <a:pt x="760984" y="18669"/>
                </a:lnTo>
                <a:lnTo>
                  <a:pt x="712343" y="16001"/>
                </a:lnTo>
                <a:lnTo>
                  <a:pt x="671195" y="13970"/>
                </a:lnTo>
                <a:lnTo>
                  <a:pt x="622046" y="11811"/>
                </a:lnTo>
                <a:lnTo>
                  <a:pt x="572643" y="10033"/>
                </a:lnTo>
                <a:lnTo>
                  <a:pt x="522478" y="8382"/>
                </a:lnTo>
                <a:lnTo>
                  <a:pt x="470408" y="7112"/>
                </a:lnTo>
                <a:lnTo>
                  <a:pt x="416051" y="5969"/>
                </a:lnTo>
                <a:lnTo>
                  <a:pt x="358648" y="4952"/>
                </a:lnTo>
                <a:lnTo>
                  <a:pt x="298323" y="4063"/>
                </a:lnTo>
                <a:lnTo>
                  <a:pt x="235331" y="3301"/>
                </a:lnTo>
                <a:lnTo>
                  <a:pt x="172085" y="2412"/>
                </a:lnTo>
                <a:lnTo>
                  <a:pt x="113411" y="1524"/>
                </a:lnTo>
                <a:lnTo>
                  <a:pt x="64388" y="888"/>
                </a:lnTo>
                <a:lnTo>
                  <a:pt x="29083" y="381"/>
                </a:lnTo>
                <a:lnTo>
                  <a:pt x="8636" y="126"/>
                </a:lnTo>
                <a:lnTo>
                  <a:pt x="888" y="0"/>
                </a:lnTo>
                <a:lnTo>
                  <a:pt x="0" y="0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0" name="bk object 310"/>
          <p:cNvSpPr/>
          <p:nvPr/>
        </p:nvSpPr>
        <p:spPr>
          <a:xfrm>
            <a:off x="5965316" y="3767835"/>
            <a:ext cx="3580765" cy="398145"/>
          </a:xfrm>
          <a:custGeom>
            <a:avLst/>
            <a:gdLst/>
            <a:ahLst/>
            <a:cxnLst/>
            <a:rect l="l" t="t" r="r" b="b"/>
            <a:pathLst>
              <a:path w="3580765" h="398145">
                <a:moveTo>
                  <a:pt x="3580384" y="398017"/>
                </a:moveTo>
                <a:lnTo>
                  <a:pt x="3578860" y="397637"/>
                </a:lnTo>
                <a:lnTo>
                  <a:pt x="3569208" y="395097"/>
                </a:lnTo>
                <a:lnTo>
                  <a:pt x="3546602" y="388874"/>
                </a:lnTo>
                <a:lnTo>
                  <a:pt x="3509644" y="378840"/>
                </a:lnTo>
                <a:lnTo>
                  <a:pt x="3460623" y="365505"/>
                </a:lnTo>
                <a:lnTo>
                  <a:pt x="3404489" y="350265"/>
                </a:lnTo>
                <a:lnTo>
                  <a:pt x="3346323" y="334390"/>
                </a:lnTo>
                <a:lnTo>
                  <a:pt x="3289935" y="319024"/>
                </a:lnTo>
                <a:lnTo>
                  <a:pt x="3236467" y="304546"/>
                </a:lnTo>
                <a:lnTo>
                  <a:pt x="3185667" y="291084"/>
                </a:lnTo>
                <a:lnTo>
                  <a:pt x="3137408" y="278511"/>
                </a:lnTo>
                <a:lnTo>
                  <a:pt x="3091053" y="266700"/>
                </a:lnTo>
                <a:lnTo>
                  <a:pt x="3045460" y="255397"/>
                </a:lnTo>
                <a:lnTo>
                  <a:pt x="3000121" y="244475"/>
                </a:lnTo>
                <a:lnTo>
                  <a:pt x="2951607" y="233172"/>
                </a:lnTo>
                <a:lnTo>
                  <a:pt x="2906649" y="222885"/>
                </a:lnTo>
                <a:lnTo>
                  <a:pt x="2862707" y="213233"/>
                </a:lnTo>
                <a:lnTo>
                  <a:pt x="2820162" y="204088"/>
                </a:lnTo>
                <a:lnTo>
                  <a:pt x="2779649" y="195579"/>
                </a:lnTo>
                <a:lnTo>
                  <a:pt x="2740914" y="187578"/>
                </a:lnTo>
                <a:lnTo>
                  <a:pt x="2703449" y="180086"/>
                </a:lnTo>
                <a:lnTo>
                  <a:pt x="2665984" y="172465"/>
                </a:lnTo>
                <a:lnTo>
                  <a:pt x="2627249" y="164846"/>
                </a:lnTo>
                <a:lnTo>
                  <a:pt x="2586736" y="156844"/>
                </a:lnTo>
                <a:lnTo>
                  <a:pt x="2544191" y="148843"/>
                </a:lnTo>
                <a:lnTo>
                  <a:pt x="2499994" y="140715"/>
                </a:lnTo>
                <a:lnTo>
                  <a:pt x="2454656" y="132587"/>
                </a:lnTo>
                <a:lnTo>
                  <a:pt x="2408809" y="124713"/>
                </a:lnTo>
                <a:lnTo>
                  <a:pt x="2405634" y="124205"/>
                </a:lnTo>
                <a:lnTo>
                  <a:pt x="2359660" y="116712"/>
                </a:lnTo>
                <a:lnTo>
                  <a:pt x="2314066" y="109474"/>
                </a:lnTo>
                <a:lnTo>
                  <a:pt x="2269616" y="102742"/>
                </a:lnTo>
                <a:lnTo>
                  <a:pt x="2226564" y="96392"/>
                </a:lnTo>
                <a:lnTo>
                  <a:pt x="2185542" y="90677"/>
                </a:lnTo>
                <a:lnTo>
                  <a:pt x="2146427" y="85343"/>
                </a:lnTo>
                <a:lnTo>
                  <a:pt x="2108454" y="80263"/>
                </a:lnTo>
                <a:lnTo>
                  <a:pt x="2070608" y="75184"/>
                </a:lnTo>
                <a:lnTo>
                  <a:pt x="2031491" y="70103"/>
                </a:lnTo>
                <a:lnTo>
                  <a:pt x="1990471" y="64897"/>
                </a:lnTo>
                <a:lnTo>
                  <a:pt x="1947544" y="59689"/>
                </a:lnTo>
                <a:lnTo>
                  <a:pt x="1902840" y="54483"/>
                </a:lnTo>
                <a:lnTo>
                  <a:pt x="1857121" y="49402"/>
                </a:lnTo>
                <a:lnTo>
                  <a:pt x="1810765" y="44576"/>
                </a:lnTo>
                <a:lnTo>
                  <a:pt x="1807590" y="44323"/>
                </a:lnTo>
                <a:lnTo>
                  <a:pt x="1761236" y="39877"/>
                </a:lnTo>
                <a:lnTo>
                  <a:pt x="1715389" y="35687"/>
                </a:lnTo>
                <a:lnTo>
                  <a:pt x="1670431" y="31876"/>
                </a:lnTo>
                <a:lnTo>
                  <a:pt x="1627124" y="28448"/>
                </a:lnTo>
                <a:lnTo>
                  <a:pt x="1585849" y="25400"/>
                </a:lnTo>
                <a:lnTo>
                  <a:pt x="1546352" y="22605"/>
                </a:lnTo>
                <a:lnTo>
                  <a:pt x="1508252" y="20065"/>
                </a:lnTo>
                <a:lnTo>
                  <a:pt x="1470152" y="17525"/>
                </a:lnTo>
                <a:lnTo>
                  <a:pt x="1430782" y="15112"/>
                </a:lnTo>
                <a:lnTo>
                  <a:pt x="1389507" y="12573"/>
                </a:lnTo>
                <a:lnTo>
                  <a:pt x="1346327" y="10287"/>
                </a:lnTo>
                <a:lnTo>
                  <a:pt x="1301368" y="8000"/>
                </a:lnTo>
                <a:lnTo>
                  <a:pt x="1255394" y="6096"/>
                </a:lnTo>
                <a:lnTo>
                  <a:pt x="1208913" y="4317"/>
                </a:lnTo>
                <a:lnTo>
                  <a:pt x="1205611" y="4190"/>
                </a:lnTo>
                <a:lnTo>
                  <a:pt x="1159129" y="2793"/>
                </a:lnTo>
                <a:lnTo>
                  <a:pt x="1113028" y="1777"/>
                </a:lnTo>
                <a:lnTo>
                  <a:pt x="1067942" y="888"/>
                </a:lnTo>
                <a:lnTo>
                  <a:pt x="1024509" y="380"/>
                </a:lnTo>
                <a:lnTo>
                  <a:pt x="983107" y="126"/>
                </a:lnTo>
                <a:lnTo>
                  <a:pt x="943610" y="0"/>
                </a:lnTo>
                <a:lnTo>
                  <a:pt x="905256" y="0"/>
                </a:lnTo>
                <a:lnTo>
                  <a:pt x="867156" y="0"/>
                </a:lnTo>
                <a:lnTo>
                  <a:pt x="827659" y="126"/>
                </a:lnTo>
                <a:lnTo>
                  <a:pt x="786384" y="380"/>
                </a:lnTo>
                <a:lnTo>
                  <a:pt x="743077" y="888"/>
                </a:lnTo>
                <a:lnTo>
                  <a:pt x="698118" y="1650"/>
                </a:lnTo>
                <a:lnTo>
                  <a:pt x="652144" y="2793"/>
                </a:lnTo>
                <a:lnTo>
                  <a:pt x="605536" y="4190"/>
                </a:lnTo>
                <a:lnTo>
                  <a:pt x="602361" y="4190"/>
                </a:lnTo>
                <a:lnTo>
                  <a:pt x="555752" y="5968"/>
                </a:lnTo>
                <a:lnTo>
                  <a:pt x="509016" y="8000"/>
                </a:lnTo>
                <a:lnTo>
                  <a:pt x="461137" y="10413"/>
                </a:lnTo>
                <a:lnTo>
                  <a:pt x="411607" y="13080"/>
                </a:lnTo>
                <a:lnTo>
                  <a:pt x="359410" y="16255"/>
                </a:lnTo>
                <a:lnTo>
                  <a:pt x="304165" y="19812"/>
                </a:lnTo>
                <a:lnTo>
                  <a:pt x="246125" y="23622"/>
                </a:lnTo>
                <a:lnTo>
                  <a:pt x="186055" y="27686"/>
                </a:lnTo>
                <a:lnTo>
                  <a:pt x="127635" y="31496"/>
                </a:lnTo>
                <a:lnTo>
                  <a:pt x="76327" y="34925"/>
                </a:lnTo>
                <a:lnTo>
                  <a:pt x="37084" y="37591"/>
                </a:lnTo>
                <a:lnTo>
                  <a:pt x="12573" y="39242"/>
                </a:lnTo>
                <a:lnTo>
                  <a:pt x="1905" y="39877"/>
                </a:lnTo>
                <a:lnTo>
                  <a:pt x="0" y="40004"/>
                </a:lnTo>
              </a:path>
            </a:pathLst>
          </a:custGeom>
          <a:ln w="27051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1" name="bk object 311"/>
          <p:cNvSpPr/>
          <p:nvPr/>
        </p:nvSpPr>
        <p:spPr>
          <a:xfrm>
            <a:off x="6323329" y="4008628"/>
            <a:ext cx="3222625" cy="157480"/>
          </a:xfrm>
          <a:custGeom>
            <a:avLst/>
            <a:gdLst/>
            <a:ahLst/>
            <a:cxnLst/>
            <a:rect l="l" t="t" r="r" b="b"/>
            <a:pathLst>
              <a:path w="3222625" h="157479">
                <a:moveTo>
                  <a:pt x="3222371" y="157225"/>
                </a:moveTo>
                <a:lnTo>
                  <a:pt x="3220720" y="156972"/>
                </a:lnTo>
                <a:lnTo>
                  <a:pt x="3210433" y="155321"/>
                </a:lnTo>
                <a:lnTo>
                  <a:pt x="3186556" y="151257"/>
                </a:lnTo>
                <a:lnTo>
                  <a:pt x="3148203" y="144907"/>
                </a:lnTo>
                <a:lnTo>
                  <a:pt x="3098673" y="136525"/>
                </a:lnTo>
                <a:lnTo>
                  <a:pt x="3043174" y="127254"/>
                </a:lnTo>
                <a:lnTo>
                  <a:pt x="2987294" y="117856"/>
                </a:lnTo>
                <a:lnTo>
                  <a:pt x="2933954" y="108966"/>
                </a:lnTo>
                <a:lnTo>
                  <a:pt x="2883535" y="100711"/>
                </a:lnTo>
                <a:lnTo>
                  <a:pt x="2835910" y="93091"/>
                </a:lnTo>
                <a:lnTo>
                  <a:pt x="2790444" y="86106"/>
                </a:lnTo>
                <a:lnTo>
                  <a:pt x="2746248" y="79629"/>
                </a:lnTo>
                <a:lnTo>
                  <a:pt x="2702560" y="73533"/>
                </a:lnTo>
                <a:lnTo>
                  <a:pt x="2688717" y="71755"/>
                </a:lnTo>
                <a:lnTo>
                  <a:pt x="2645029" y="66039"/>
                </a:lnTo>
                <a:lnTo>
                  <a:pt x="2601849" y="60706"/>
                </a:lnTo>
                <a:lnTo>
                  <a:pt x="2559685" y="55752"/>
                </a:lnTo>
                <a:lnTo>
                  <a:pt x="2519172" y="51181"/>
                </a:lnTo>
                <a:lnTo>
                  <a:pt x="2480564" y="47117"/>
                </a:lnTo>
                <a:lnTo>
                  <a:pt x="2443861" y="43434"/>
                </a:lnTo>
                <a:lnTo>
                  <a:pt x="2408047" y="39750"/>
                </a:lnTo>
                <a:lnTo>
                  <a:pt x="2333752" y="32638"/>
                </a:lnTo>
                <a:lnTo>
                  <a:pt x="2293747" y="28956"/>
                </a:lnTo>
                <a:lnTo>
                  <a:pt x="2251964" y="25400"/>
                </a:lnTo>
                <a:lnTo>
                  <a:pt x="2208784" y="22098"/>
                </a:lnTo>
                <a:lnTo>
                  <a:pt x="2164969" y="18923"/>
                </a:lnTo>
                <a:lnTo>
                  <a:pt x="2151126" y="17907"/>
                </a:lnTo>
                <a:lnTo>
                  <a:pt x="2107184" y="15112"/>
                </a:lnTo>
                <a:lnTo>
                  <a:pt x="2063623" y="12700"/>
                </a:lnTo>
                <a:lnTo>
                  <a:pt x="2021331" y="10541"/>
                </a:lnTo>
                <a:lnTo>
                  <a:pt x="1980565" y="8762"/>
                </a:lnTo>
                <a:lnTo>
                  <a:pt x="1941829" y="7238"/>
                </a:lnTo>
                <a:lnTo>
                  <a:pt x="1904873" y="5969"/>
                </a:lnTo>
                <a:lnTo>
                  <a:pt x="1868931" y="4699"/>
                </a:lnTo>
                <a:lnTo>
                  <a:pt x="1794255" y="2539"/>
                </a:lnTo>
                <a:lnTo>
                  <a:pt x="1754124" y="1524"/>
                </a:lnTo>
                <a:lnTo>
                  <a:pt x="1712214" y="762"/>
                </a:lnTo>
                <a:lnTo>
                  <a:pt x="1668906" y="254"/>
                </a:lnTo>
                <a:lnTo>
                  <a:pt x="1624965" y="0"/>
                </a:lnTo>
                <a:lnTo>
                  <a:pt x="1611122" y="0"/>
                </a:lnTo>
                <a:lnTo>
                  <a:pt x="1567052" y="126"/>
                </a:lnTo>
                <a:lnTo>
                  <a:pt x="1523492" y="635"/>
                </a:lnTo>
                <a:lnTo>
                  <a:pt x="1481074" y="1270"/>
                </a:lnTo>
                <a:lnTo>
                  <a:pt x="1440434" y="2159"/>
                </a:lnTo>
                <a:lnTo>
                  <a:pt x="1401572" y="3175"/>
                </a:lnTo>
                <a:lnTo>
                  <a:pt x="1328674" y="5587"/>
                </a:lnTo>
                <a:lnTo>
                  <a:pt x="1292225" y="6858"/>
                </a:lnTo>
                <a:lnTo>
                  <a:pt x="1254125" y="8255"/>
                </a:lnTo>
                <a:lnTo>
                  <a:pt x="1213993" y="10033"/>
                </a:lnTo>
                <a:lnTo>
                  <a:pt x="1172083" y="12064"/>
                </a:lnTo>
                <a:lnTo>
                  <a:pt x="1128902" y="14350"/>
                </a:lnTo>
                <a:lnTo>
                  <a:pt x="1084961" y="17018"/>
                </a:lnTo>
                <a:lnTo>
                  <a:pt x="1027176" y="21082"/>
                </a:lnTo>
                <a:lnTo>
                  <a:pt x="983742" y="24384"/>
                </a:lnTo>
                <a:lnTo>
                  <a:pt x="941451" y="27812"/>
                </a:lnTo>
                <a:lnTo>
                  <a:pt x="900938" y="31496"/>
                </a:lnTo>
                <a:lnTo>
                  <a:pt x="862329" y="35051"/>
                </a:lnTo>
                <a:lnTo>
                  <a:pt x="789686" y="42291"/>
                </a:lnTo>
                <a:lnTo>
                  <a:pt x="753364" y="45974"/>
                </a:lnTo>
                <a:lnTo>
                  <a:pt x="675513" y="54229"/>
                </a:lnTo>
                <a:lnTo>
                  <a:pt x="633856" y="59055"/>
                </a:lnTo>
                <a:lnTo>
                  <a:pt x="590930" y="64262"/>
                </a:lnTo>
                <a:lnTo>
                  <a:pt x="547370" y="69850"/>
                </a:lnTo>
                <a:lnTo>
                  <a:pt x="533526" y="71755"/>
                </a:lnTo>
                <a:lnTo>
                  <a:pt x="489839" y="77724"/>
                </a:lnTo>
                <a:lnTo>
                  <a:pt x="445897" y="84074"/>
                </a:lnTo>
                <a:lnTo>
                  <a:pt x="400939" y="90805"/>
                </a:lnTo>
                <a:lnTo>
                  <a:pt x="354075" y="98298"/>
                </a:lnTo>
                <a:lnTo>
                  <a:pt x="304546" y="106299"/>
                </a:lnTo>
                <a:lnTo>
                  <a:pt x="252095" y="115062"/>
                </a:lnTo>
                <a:lnTo>
                  <a:pt x="196850" y="124333"/>
                </a:lnTo>
                <a:lnTo>
                  <a:pt x="140716" y="133731"/>
                </a:lnTo>
                <a:lnTo>
                  <a:pt x="88773" y="142367"/>
                </a:lnTo>
                <a:lnTo>
                  <a:pt x="46355" y="149479"/>
                </a:lnTo>
                <a:lnTo>
                  <a:pt x="17780" y="154305"/>
                </a:lnTo>
                <a:lnTo>
                  <a:pt x="3556" y="156718"/>
                </a:lnTo>
                <a:lnTo>
                  <a:pt x="0" y="157225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2" name="bk object 312"/>
          <p:cNvSpPr/>
          <p:nvPr/>
        </p:nvSpPr>
        <p:spPr>
          <a:xfrm>
            <a:off x="6681343" y="4148963"/>
            <a:ext cx="2864485" cy="375285"/>
          </a:xfrm>
          <a:custGeom>
            <a:avLst/>
            <a:gdLst/>
            <a:ahLst/>
            <a:cxnLst/>
            <a:rect l="l" t="t" r="r" b="b"/>
            <a:pathLst>
              <a:path w="2864484" h="375285">
                <a:moveTo>
                  <a:pt x="2864357" y="16890"/>
                </a:moveTo>
                <a:lnTo>
                  <a:pt x="2862579" y="16890"/>
                </a:lnTo>
                <a:lnTo>
                  <a:pt x="2851784" y="16383"/>
                </a:lnTo>
                <a:lnTo>
                  <a:pt x="2826892" y="15366"/>
                </a:lnTo>
                <a:lnTo>
                  <a:pt x="2787650" y="13715"/>
                </a:lnTo>
                <a:lnTo>
                  <a:pt x="2738120" y="11684"/>
                </a:lnTo>
                <a:lnTo>
                  <a:pt x="2684399" y="9398"/>
                </a:lnTo>
                <a:lnTo>
                  <a:pt x="2631566" y="7238"/>
                </a:lnTo>
                <a:lnTo>
                  <a:pt x="2581655" y="5207"/>
                </a:lnTo>
                <a:lnTo>
                  <a:pt x="2534538" y="3556"/>
                </a:lnTo>
                <a:lnTo>
                  <a:pt x="2490215" y="2159"/>
                </a:lnTo>
                <a:lnTo>
                  <a:pt x="2447543" y="1142"/>
                </a:lnTo>
                <a:lnTo>
                  <a:pt x="2405633" y="508"/>
                </a:lnTo>
                <a:lnTo>
                  <a:pt x="2380487" y="126"/>
                </a:lnTo>
                <a:lnTo>
                  <a:pt x="2338831" y="0"/>
                </a:lnTo>
                <a:lnTo>
                  <a:pt x="2297683" y="0"/>
                </a:lnTo>
                <a:lnTo>
                  <a:pt x="2257679" y="381"/>
                </a:lnTo>
                <a:lnTo>
                  <a:pt x="2219452" y="888"/>
                </a:lnTo>
                <a:lnTo>
                  <a:pt x="2148712" y="2412"/>
                </a:lnTo>
                <a:lnTo>
                  <a:pt x="2079498" y="4317"/>
                </a:lnTo>
                <a:lnTo>
                  <a:pt x="2003552" y="6858"/>
                </a:lnTo>
                <a:lnTo>
                  <a:pt x="1963038" y="8636"/>
                </a:lnTo>
                <a:lnTo>
                  <a:pt x="1921636" y="10667"/>
                </a:lnTo>
                <a:lnTo>
                  <a:pt x="1855088" y="14732"/>
                </a:lnTo>
                <a:lnTo>
                  <a:pt x="1813940" y="17525"/>
                </a:lnTo>
                <a:lnTo>
                  <a:pt x="1774062" y="20447"/>
                </a:lnTo>
                <a:lnTo>
                  <a:pt x="1736089" y="23622"/>
                </a:lnTo>
                <a:lnTo>
                  <a:pt x="1665477" y="29845"/>
                </a:lnTo>
                <a:lnTo>
                  <a:pt x="1631568" y="32892"/>
                </a:lnTo>
                <a:lnTo>
                  <a:pt x="1559813" y="39750"/>
                </a:lnTo>
                <a:lnTo>
                  <a:pt x="1521078" y="43814"/>
                </a:lnTo>
                <a:lnTo>
                  <a:pt x="1480692" y="48260"/>
                </a:lnTo>
                <a:lnTo>
                  <a:pt x="1439545" y="53086"/>
                </a:lnTo>
                <a:lnTo>
                  <a:pt x="1373377" y="61467"/>
                </a:lnTo>
                <a:lnTo>
                  <a:pt x="1332610" y="67056"/>
                </a:lnTo>
                <a:lnTo>
                  <a:pt x="1292986" y="72644"/>
                </a:lnTo>
                <a:lnTo>
                  <a:pt x="1255140" y="78232"/>
                </a:lnTo>
                <a:lnTo>
                  <a:pt x="1219453" y="83820"/>
                </a:lnTo>
                <a:lnTo>
                  <a:pt x="1185290" y="89153"/>
                </a:lnTo>
                <a:lnTo>
                  <a:pt x="1116837" y="100075"/>
                </a:lnTo>
                <a:lnTo>
                  <a:pt x="1042034" y="112775"/>
                </a:lnTo>
                <a:lnTo>
                  <a:pt x="1002029" y="119887"/>
                </a:lnTo>
                <a:lnTo>
                  <a:pt x="961389" y="127381"/>
                </a:lnTo>
                <a:lnTo>
                  <a:pt x="895857" y="140208"/>
                </a:lnTo>
                <a:lnTo>
                  <a:pt x="855472" y="148336"/>
                </a:lnTo>
                <a:lnTo>
                  <a:pt x="816355" y="156591"/>
                </a:lnTo>
                <a:lnTo>
                  <a:pt x="779017" y="164719"/>
                </a:lnTo>
                <a:lnTo>
                  <a:pt x="709929" y="180212"/>
                </a:lnTo>
                <a:lnTo>
                  <a:pt x="642492" y="195706"/>
                </a:lnTo>
                <a:lnTo>
                  <a:pt x="568578" y="213360"/>
                </a:lnTo>
                <a:lnTo>
                  <a:pt x="529208" y="223012"/>
                </a:lnTo>
                <a:lnTo>
                  <a:pt x="489076" y="233299"/>
                </a:lnTo>
                <a:lnTo>
                  <a:pt x="424433" y="250444"/>
                </a:lnTo>
                <a:lnTo>
                  <a:pt x="383921" y="261619"/>
                </a:lnTo>
                <a:lnTo>
                  <a:pt x="342264" y="273304"/>
                </a:lnTo>
                <a:lnTo>
                  <a:pt x="298703" y="286004"/>
                </a:lnTo>
                <a:lnTo>
                  <a:pt x="252475" y="299593"/>
                </a:lnTo>
                <a:lnTo>
                  <a:pt x="203326" y="314198"/>
                </a:lnTo>
                <a:lnTo>
                  <a:pt x="151891" y="329564"/>
                </a:lnTo>
                <a:lnTo>
                  <a:pt x="101346" y="344678"/>
                </a:lnTo>
                <a:lnTo>
                  <a:pt x="57150" y="357886"/>
                </a:lnTo>
                <a:lnTo>
                  <a:pt x="24764" y="367664"/>
                </a:lnTo>
                <a:lnTo>
                  <a:pt x="6476" y="372999"/>
                </a:lnTo>
                <a:lnTo>
                  <a:pt x="380" y="374904"/>
                </a:lnTo>
                <a:lnTo>
                  <a:pt x="0" y="375031"/>
                </a:lnTo>
              </a:path>
            </a:pathLst>
          </a:custGeom>
          <a:ln w="27050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3" name="bk object 313"/>
          <p:cNvSpPr/>
          <p:nvPr/>
        </p:nvSpPr>
        <p:spPr>
          <a:xfrm>
            <a:off x="7039356" y="4165853"/>
            <a:ext cx="2506345" cy="716280"/>
          </a:xfrm>
          <a:custGeom>
            <a:avLst/>
            <a:gdLst/>
            <a:ahLst/>
            <a:cxnLst/>
            <a:rect l="l" t="t" r="r" b="b"/>
            <a:pathLst>
              <a:path w="2506345" h="716279">
                <a:moveTo>
                  <a:pt x="2506345" y="0"/>
                </a:moveTo>
                <a:lnTo>
                  <a:pt x="2504440" y="254"/>
                </a:lnTo>
                <a:lnTo>
                  <a:pt x="2493264" y="1524"/>
                </a:lnTo>
                <a:lnTo>
                  <a:pt x="2467864" y="4445"/>
                </a:lnTo>
                <a:lnTo>
                  <a:pt x="2428748" y="8762"/>
                </a:lnTo>
                <a:lnTo>
                  <a:pt x="2380488" y="14224"/>
                </a:lnTo>
                <a:lnTo>
                  <a:pt x="2329561" y="19938"/>
                </a:lnTo>
                <a:lnTo>
                  <a:pt x="2280539" y="25526"/>
                </a:lnTo>
                <a:lnTo>
                  <a:pt x="2234438" y="30861"/>
                </a:lnTo>
                <a:lnTo>
                  <a:pt x="2191258" y="36068"/>
                </a:lnTo>
                <a:lnTo>
                  <a:pt x="2150237" y="41275"/>
                </a:lnTo>
                <a:lnTo>
                  <a:pt x="2110613" y="46609"/>
                </a:lnTo>
                <a:lnTo>
                  <a:pt x="2072259" y="52070"/>
                </a:lnTo>
                <a:lnTo>
                  <a:pt x="2033143" y="57912"/>
                </a:lnTo>
                <a:lnTo>
                  <a:pt x="1994535" y="64008"/>
                </a:lnTo>
                <a:lnTo>
                  <a:pt x="1921764" y="76200"/>
                </a:lnTo>
                <a:lnTo>
                  <a:pt x="1888363" y="82169"/>
                </a:lnTo>
                <a:lnTo>
                  <a:pt x="1856232" y="87884"/>
                </a:lnTo>
                <a:lnTo>
                  <a:pt x="1790700" y="99949"/>
                </a:lnTo>
                <a:lnTo>
                  <a:pt x="1718183" y="113919"/>
                </a:lnTo>
                <a:lnTo>
                  <a:pt x="1679955" y="121793"/>
                </a:lnTo>
                <a:lnTo>
                  <a:pt x="1642237" y="129794"/>
                </a:lnTo>
                <a:lnTo>
                  <a:pt x="1603502" y="138175"/>
                </a:lnTo>
                <a:lnTo>
                  <a:pt x="1565402" y="146812"/>
                </a:lnTo>
                <a:lnTo>
                  <a:pt x="1493647" y="163830"/>
                </a:lnTo>
                <a:lnTo>
                  <a:pt x="1429003" y="179832"/>
                </a:lnTo>
                <a:lnTo>
                  <a:pt x="1364488" y="196215"/>
                </a:lnTo>
                <a:lnTo>
                  <a:pt x="1292987" y="215011"/>
                </a:lnTo>
                <a:lnTo>
                  <a:pt x="1255395" y="225298"/>
                </a:lnTo>
                <a:lnTo>
                  <a:pt x="1218184" y="235712"/>
                </a:lnTo>
                <a:lnTo>
                  <a:pt x="1180211" y="246761"/>
                </a:lnTo>
                <a:lnTo>
                  <a:pt x="1142746" y="257937"/>
                </a:lnTo>
                <a:lnTo>
                  <a:pt x="1072261" y="279654"/>
                </a:lnTo>
                <a:lnTo>
                  <a:pt x="1008888" y="299974"/>
                </a:lnTo>
                <a:lnTo>
                  <a:pt x="977900" y="309880"/>
                </a:lnTo>
                <a:lnTo>
                  <a:pt x="911351" y="331851"/>
                </a:lnTo>
                <a:lnTo>
                  <a:pt x="838580" y="356870"/>
                </a:lnTo>
                <a:lnTo>
                  <a:pt x="802259" y="369697"/>
                </a:lnTo>
                <a:lnTo>
                  <a:pt x="765048" y="383286"/>
                </a:lnTo>
                <a:lnTo>
                  <a:pt x="728345" y="396875"/>
                </a:lnTo>
                <a:lnTo>
                  <a:pt x="659511" y="423164"/>
                </a:lnTo>
                <a:lnTo>
                  <a:pt x="597662" y="447675"/>
                </a:lnTo>
                <a:lnTo>
                  <a:pt x="567309" y="459740"/>
                </a:lnTo>
                <a:lnTo>
                  <a:pt x="502412" y="486029"/>
                </a:lnTo>
                <a:lnTo>
                  <a:pt x="431419" y="515747"/>
                </a:lnTo>
                <a:lnTo>
                  <a:pt x="395986" y="530987"/>
                </a:lnTo>
                <a:lnTo>
                  <a:pt x="359791" y="546989"/>
                </a:lnTo>
                <a:lnTo>
                  <a:pt x="323215" y="563372"/>
                </a:lnTo>
                <a:lnTo>
                  <a:pt x="285623" y="580644"/>
                </a:lnTo>
                <a:lnTo>
                  <a:pt x="246125" y="599059"/>
                </a:lnTo>
                <a:lnTo>
                  <a:pt x="204089" y="618998"/>
                </a:lnTo>
                <a:lnTo>
                  <a:pt x="159512" y="640207"/>
                </a:lnTo>
                <a:lnTo>
                  <a:pt x="113157" y="662305"/>
                </a:lnTo>
                <a:lnTo>
                  <a:pt x="69469" y="683006"/>
                </a:lnTo>
                <a:lnTo>
                  <a:pt x="34163" y="699897"/>
                </a:lnTo>
                <a:lnTo>
                  <a:pt x="11429" y="710692"/>
                </a:lnTo>
                <a:lnTo>
                  <a:pt x="1524" y="715391"/>
                </a:lnTo>
                <a:lnTo>
                  <a:pt x="0" y="716153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4" name="bk object 314"/>
          <p:cNvSpPr/>
          <p:nvPr/>
        </p:nvSpPr>
        <p:spPr>
          <a:xfrm>
            <a:off x="7397368" y="4165853"/>
            <a:ext cx="2148840" cy="1074420"/>
          </a:xfrm>
          <a:custGeom>
            <a:avLst/>
            <a:gdLst/>
            <a:ahLst/>
            <a:cxnLst/>
            <a:rect l="l" t="t" r="r" b="b"/>
            <a:pathLst>
              <a:path w="2148840" h="1074420">
                <a:moveTo>
                  <a:pt x="2148331" y="0"/>
                </a:moveTo>
                <a:lnTo>
                  <a:pt x="2146427" y="635"/>
                </a:lnTo>
                <a:lnTo>
                  <a:pt x="2135378" y="4063"/>
                </a:lnTo>
                <a:lnTo>
                  <a:pt x="2110485" y="11684"/>
                </a:lnTo>
                <a:lnTo>
                  <a:pt x="2072766" y="23241"/>
                </a:lnTo>
                <a:lnTo>
                  <a:pt x="2027427" y="37084"/>
                </a:lnTo>
                <a:lnTo>
                  <a:pt x="1980437" y="51562"/>
                </a:lnTo>
                <a:lnTo>
                  <a:pt x="1935860" y="65278"/>
                </a:lnTo>
                <a:lnTo>
                  <a:pt x="1894204" y="78232"/>
                </a:lnTo>
                <a:lnTo>
                  <a:pt x="1855215" y="90550"/>
                </a:lnTo>
                <a:lnTo>
                  <a:pt x="1818131" y="102616"/>
                </a:lnTo>
                <a:lnTo>
                  <a:pt x="1781936" y="114808"/>
                </a:lnTo>
                <a:lnTo>
                  <a:pt x="1728088" y="133350"/>
                </a:lnTo>
                <a:lnTo>
                  <a:pt x="1658874" y="158242"/>
                </a:lnTo>
                <a:lnTo>
                  <a:pt x="1596644" y="181610"/>
                </a:lnTo>
                <a:lnTo>
                  <a:pt x="1537970" y="203962"/>
                </a:lnTo>
                <a:lnTo>
                  <a:pt x="1474215" y="228854"/>
                </a:lnTo>
                <a:lnTo>
                  <a:pt x="1405127" y="257048"/>
                </a:lnTo>
                <a:lnTo>
                  <a:pt x="1352677" y="279019"/>
                </a:lnTo>
                <a:lnTo>
                  <a:pt x="1285366" y="308483"/>
                </a:lnTo>
                <a:lnTo>
                  <a:pt x="1224660" y="335915"/>
                </a:lnTo>
                <a:lnTo>
                  <a:pt x="1167764" y="362077"/>
                </a:lnTo>
                <a:lnTo>
                  <a:pt x="1105788" y="391287"/>
                </a:lnTo>
                <a:lnTo>
                  <a:pt x="1038605" y="423926"/>
                </a:lnTo>
                <a:lnTo>
                  <a:pt x="987805" y="449453"/>
                </a:lnTo>
                <a:lnTo>
                  <a:pt x="922527" y="483235"/>
                </a:lnTo>
                <a:lnTo>
                  <a:pt x="863853" y="514604"/>
                </a:lnTo>
                <a:lnTo>
                  <a:pt x="808735" y="544576"/>
                </a:lnTo>
                <a:lnTo>
                  <a:pt x="748791" y="577723"/>
                </a:lnTo>
                <a:lnTo>
                  <a:pt x="684022" y="614680"/>
                </a:lnTo>
                <a:lnTo>
                  <a:pt x="635000" y="643509"/>
                </a:lnTo>
                <a:lnTo>
                  <a:pt x="572134" y="681736"/>
                </a:lnTo>
                <a:lnTo>
                  <a:pt x="515620" y="716915"/>
                </a:lnTo>
                <a:lnTo>
                  <a:pt x="462660" y="750443"/>
                </a:lnTo>
                <a:lnTo>
                  <a:pt x="405129" y="787400"/>
                </a:lnTo>
                <a:lnTo>
                  <a:pt x="342900" y="828675"/>
                </a:lnTo>
                <a:lnTo>
                  <a:pt x="295782" y="860806"/>
                </a:lnTo>
                <a:lnTo>
                  <a:pt x="264286" y="882777"/>
                </a:lnTo>
                <a:lnTo>
                  <a:pt x="231775" y="905891"/>
                </a:lnTo>
                <a:lnTo>
                  <a:pt x="197484" y="930529"/>
                </a:lnTo>
                <a:lnTo>
                  <a:pt x="160908" y="956945"/>
                </a:lnTo>
                <a:lnTo>
                  <a:pt x="122047" y="985266"/>
                </a:lnTo>
                <a:lnTo>
                  <a:pt x="82423" y="1014095"/>
                </a:lnTo>
                <a:lnTo>
                  <a:pt x="46608" y="1040257"/>
                </a:lnTo>
                <a:lnTo>
                  <a:pt x="19811" y="1059688"/>
                </a:lnTo>
                <a:lnTo>
                  <a:pt x="4952" y="1070610"/>
                </a:lnTo>
                <a:lnTo>
                  <a:pt x="253" y="1074039"/>
                </a:lnTo>
                <a:lnTo>
                  <a:pt x="0" y="1074166"/>
                </a:lnTo>
              </a:path>
            </a:pathLst>
          </a:custGeom>
          <a:ln w="54228">
            <a:solidFill>
              <a:srgbClr val="1B9E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5" name="bk object 315"/>
          <p:cNvSpPr/>
          <p:nvPr/>
        </p:nvSpPr>
        <p:spPr>
          <a:xfrm>
            <a:off x="7755508" y="4165853"/>
            <a:ext cx="1790700" cy="1432560"/>
          </a:xfrm>
          <a:custGeom>
            <a:avLst/>
            <a:gdLst/>
            <a:ahLst/>
            <a:cxnLst/>
            <a:rect l="l" t="t" r="r" b="b"/>
            <a:pathLst>
              <a:path w="1790700" h="1432560">
                <a:moveTo>
                  <a:pt x="1790192" y="0"/>
                </a:moveTo>
                <a:lnTo>
                  <a:pt x="1788414" y="1016"/>
                </a:lnTo>
                <a:lnTo>
                  <a:pt x="1778127" y="6731"/>
                </a:lnTo>
                <a:lnTo>
                  <a:pt x="1755267" y="19558"/>
                </a:lnTo>
                <a:lnTo>
                  <a:pt x="1720723" y="38735"/>
                </a:lnTo>
                <a:lnTo>
                  <a:pt x="1679829" y="61595"/>
                </a:lnTo>
                <a:lnTo>
                  <a:pt x="1638173" y="84836"/>
                </a:lnTo>
                <a:lnTo>
                  <a:pt x="1598802" y="106807"/>
                </a:lnTo>
                <a:lnTo>
                  <a:pt x="1562100" y="127508"/>
                </a:lnTo>
                <a:lnTo>
                  <a:pt x="1527810" y="147193"/>
                </a:lnTo>
                <a:lnTo>
                  <a:pt x="1463040" y="185293"/>
                </a:lnTo>
                <a:lnTo>
                  <a:pt x="1455674" y="189611"/>
                </a:lnTo>
                <a:lnTo>
                  <a:pt x="1392809" y="228092"/>
                </a:lnTo>
                <a:lnTo>
                  <a:pt x="1335024" y="264795"/>
                </a:lnTo>
                <a:lnTo>
                  <a:pt x="1283081" y="298323"/>
                </a:lnTo>
                <a:lnTo>
                  <a:pt x="1257046" y="315214"/>
                </a:lnTo>
                <a:lnTo>
                  <a:pt x="1200658" y="352552"/>
                </a:lnTo>
                <a:lnTo>
                  <a:pt x="1140079" y="393827"/>
                </a:lnTo>
                <a:lnTo>
                  <a:pt x="1133094" y="398780"/>
                </a:lnTo>
                <a:lnTo>
                  <a:pt x="1102741" y="420116"/>
                </a:lnTo>
                <a:lnTo>
                  <a:pt x="1044448" y="461899"/>
                </a:lnTo>
                <a:lnTo>
                  <a:pt x="992505" y="500380"/>
                </a:lnTo>
                <a:lnTo>
                  <a:pt x="943229" y="537210"/>
                </a:lnTo>
                <a:lnTo>
                  <a:pt x="889508" y="578104"/>
                </a:lnTo>
                <a:lnTo>
                  <a:pt x="831850" y="623443"/>
                </a:lnTo>
                <a:lnTo>
                  <a:pt x="796290" y="652018"/>
                </a:lnTo>
                <a:lnTo>
                  <a:pt x="740918" y="697738"/>
                </a:lnTo>
                <a:lnTo>
                  <a:pt x="691515" y="739521"/>
                </a:lnTo>
                <a:lnTo>
                  <a:pt x="644906" y="779526"/>
                </a:lnTo>
                <a:lnTo>
                  <a:pt x="593979" y="823976"/>
                </a:lnTo>
                <a:lnTo>
                  <a:pt x="539496" y="872998"/>
                </a:lnTo>
                <a:lnTo>
                  <a:pt x="533146" y="878713"/>
                </a:lnTo>
                <a:lnTo>
                  <a:pt x="505841" y="903859"/>
                </a:lnTo>
                <a:lnTo>
                  <a:pt x="479171" y="928878"/>
                </a:lnTo>
                <a:lnTo>
                  <a:pt x="453644" y="953135"/>
                </a:lnTo>
                <a:lnTo>
                  <a:pt x="429768" y="976249"/>
                </a:lnTo>
                <a:lnTo>
                  <a:pt x="407162" y="998093"/>
                </a:lnTo>
                <a:lnTo>
                  <a:pt x="385445" y="1019302"/>
                </a:lnTo>
                <a:lnTo>
                  <a:pt x="363347" y="1041146"/>
                </a:lnTo>
                <a:lnTo>
                  <a:pt x="339979" y="1064133"/>
                </a:lnTo>
                <a:lnTo>
                  <a:pt x="290068" y="1114679"/>
                </a:lnTo>
                <a:lnTo>
                  <a:pt x="258318" y="1147572"/>
                </a:lnTo>
                <a:lnTo>
                  <a:pt x="207137" y="1202055"/>
                </a:lnTo>
                <a:lnTo>
                  <a:pt x="180721" y="1230757"/>
                </a:lnTo>
                <a:lnTo>
                  <a:pt x="152781" y="1261491"/>
                </a:lnTo>
                <a:lnTo>
                  <a:pt x="123063" y="1294638"/>
                </a:lnTo>
                <a:lnTo>
                  <a:pt x="91567" y="1329817"/>
                </a:lnTo>
                <a:lnTo>
                  <a:pt x="59817" y="1365250"/>
                </a:lnTo>
                <a:lnTo>
                  <a:pt x="32004" y="1396365"/>
                </a:lnTo>
                <a:lnTo>
                  <a:pt x="12319" y="1418463"/>
                </a:lnTo>
                <a:lnTo>
                  <a:pt x="2286" y="1429639"/>
                </a:lnTo>
                <a:lnTo>
                  <a:pt x="0" y="1432179"/>
                </a:lnTo>
              </a:path>
            </a:pathLst>
          </a:custGeom>
          <a:ln w="13589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6" name="bk object 316"/>
          <p:cNvSpPr/>
          <p:nvPr/>
        </p:nvSpPr>
        <p:spPr>
          <a:xfrm>
            <a:off x="6555803" y="907478"/>
            <a:ext cx="72136" cy="7226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7" name="bk object 317"/>
          <p:cNvSpPr/>
          <p:nvPr/>
        </p:nvSpPr>
        <p:spPr>
          <a:xfrm>
            <a:off x="7540307" y="1981644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8" name="bk object 318"/>
          <p:cNvSpPr/>
          <p:nvPr/>
        </p:nvSpPr>
        <p:spPr>
          <a:xfrm>
            <a:off x="8524938" y="3055683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9" name="bk object 319"/>
          <p:cNvSpPr/>
          <p:nvPr/>
        </p:nvSpPr>
        <p:spPr>
          <a:xfrm>
            <a:off x="9509569" y="4129849"/>
            <a:ext cx="72136" cy="7213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bk object 320"/>
          <p:cNvSpPr/>
          <p:nvPr/>
        </p:nvSpPr>
        <p:spPr>
          <a:xfrm>
            <a:off x="2706814" y="549465"/>
            <a:ext cx="72262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1" name="bk object 321"/>
          <p:cNvSpPr/>
          <p:nvPr/>
        </p:nvSpPr>
        <p:spPr>
          <a:xfrm>
            <a:off x="3064954" y="907478"/>
            <a:ext cx="72135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2" name="bk object 322"/>
          <p:cNvSpPr/>
          <p:nvPr/>
        </p:nvSpPr>
        <p:spPr>
          <a:xfrm>
            <a:off x="3422967" y="1265491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3" name="bk object 323"/>
          <p:cNvSpPr/>
          <p:nvPr/>
        </p:nvSpPr>
        <p:spPr>
          <a:xfrm>
            <a:off x="3780980" y="1623504"/>
            <a:ext cx="72263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4" name="bk object 324"/>
          <p:cNvSpPr/>
          <p:nvPr/>
        </p:nvSpPr>
        <p:spPr>
          <a:xfrm>
            <a:off x="4138993" y="1981644"/>
            <a:ext cx="72263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5" name="bk object 325"/>
          <p:cNvSpPr/>
          <p:nvPr/>
        </p:nvSpPr>
        <p:spPr>
          <a:xfrm>
            <a:off x="4497006" y="2339657"/>
            <a:ext cx="72263" cy="721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6" name="bk object 326"/>
          <p:cNvSpPr/>
          <p:nvPr/>
        </p:nvSpPr>
        <p:spPr>
          <a:xfrm>
            <a:off x="4855019" y="2697670"/>
            <a:ext cx="72263" cy="722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bk object 327"/>
          <p:cNvSpPr/>
          <p:nvPr/>
        </p:nvSpPr>
        <p:spPr>
          <a:xfrm>
            <a:off x="5213159" y="3055683"/>
            <a:ext cx="72136" cy="7226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8" name="bk object 328"/>
          <p:cNvSpPr/>
          <p:nvPr/>
        </p:nvSpPr>
        <p:spPr>
          <a:xfrm>
            <a:off x="5571172" y="3413696"/>
            <a:ext cx="72136" cy="7226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9" name="bk object 329"/>
          <p:cNvSpPr/>
          <p:nvPr/>
        </p:nvSpPr>
        <p:spPr>
          <a:xfrm>
            <a:off x="5929185" y="3771709"/>
            <a:ext cx="72262" cy="722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bk object 330"/>
          <p:cNvSpPr/>
          <p:nvPr/>
        </p:nvSpPr>
        <p:spPr>
          <a:xfrm>
            <a:off x="6287198" y="4129849"/>
            <a:ext cx="72262" cy="721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1" name="bk object 331"/>
          <p:cNvSpPr/>
          <p:nvPr/>
        </p:nvSpPr>
        <p:spPr>
          <a:xfrm>
            <a:off x="6645211" y="4487862"/>
            <a:ext cx="72263" cy="7213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2" name="bk object 332"/>
          <p:cNvSpPr/>
          <p:nvPr/>
        </p:nvSpPr>
        <p:spPr>
          <a:xfrm>
            <a:off x="7003224" y="4845875"/>
            <a:ext cx="72263" cy="7226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bk object 333"/>
          <p:cNvSpPr/>
          <p:nvPr/>
        </p:nvSpPr>
        <p:spPr>
          <a:xfrm>
            <a:off x="7361364" y="5203888"/>
            <a:ext cx="72136" cy="72262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4" name="bk object 334"/>
          <p:cNvSpPr/>
          <p:nvPr/>
        </p:nvSpPr>
        <p:spPr>
          <a:xfrm>
            <a:off x="7719377" y="5561901"/>
            <a:ext cx="72136" cy="72262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035" y="302260"/>
            <a:ext cx="961263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035" y="1737995"/>
            <a:ext cx="961263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0104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72B70454-F41B-E70E-3409-783120DEF5AB}"/>
              </a:ext>
            </a:extLst>
          </p:cNvPr>
          <p:cNvSpPr txBox="1"/>
          <p:nvPr/>
        </p:nvSpPr>
        <p:spPr>
          <a:xfrm>
            <a:off x="2192038" y="439057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3BFA6BA-E36C-EB18-BF06-BC222CC55565}"/>
              </a:ext>
            </a:extLst>
          </p:cNvPr>
          <p:cNvSpPr txBox="1"/>
          <p:nvPr/>
        </p:nvSpPr>
        <p:spPr>
          <a:xfrm>
            <a:off x="2192038" y="797772"/>
            <a:ext cx="28545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TP</a:t>
            </a:r>
            <a:endParaRPr lang="zh-CN" altLang="en-US" sz="1600" i="0" dirty="0"/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FACF70C2-738C-4424-413A-AEB6B94837C3}"/>
              </a:ext>
            </a:extLst>
          </p:cNvPr>
          <p:cNvCxnSpPr>
            <a:cxnSpLocks/>
          </p:cNvCxnSpPr>
          <p:nvPr/>
        </p:nvCxnSpPr>
        <p:spPr>
          <a:xfrm>
            <a:off x="1749878" y="592447"/>
            <a:ext cx="5" cy="21284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EBAFB7B2-4728-8535-7C46-209AB598C343}"/>
              </a:ext>
            </a:extLst>
          </p:cNvPr>
          <p:cNvSpPr txBox="1"/>
          <p:nvPr/>
        </p:nvSpPr>
        <p:spPr>
          <a:xfrm>
            <a:off x="875020" y="1527136"/>
            <a:ext cx="86540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Sediment</a:t>
            </a:r>
            <a:endParaRPr lang="zh-CN" altLang="en-US" sz="1600" i="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27AE63-0D33-BCD4-B952-87ABA6DC23BC}"/>
              </a:ext>
            </a:extLst>
          </p:cNvPr>
          <p:cNvSpPr txBox="1"/>
          <p:nvPr/>
        </p:nvSpPr>
        <p:spPr>
          <a:xfrm>
            <a:off x="1749878" y="1156487"/>
            <a:ext cx="72761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Ⅰ-Area</a:t>
            </a:r>
            <a:endParaRPr lang="zh-CN" altLang="en-US" sz="1600" i="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C01DACC-FD98-84ED-A643-DCF3493534E0}"/>
              </a:ext>
            </a:extLst>
          </p:cNvPr>
          <p:cNvSpPr txBox="1"/>
          <p:nvPr/>
        </p:nvSpPr>
        <p:spPr>
          <a:xfrm>
            <a:off x="2167073" y="2950062"/>
            <a:ext cx="31042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pH</a:t>
            </a:r>
            <a:endParaRPr lang="zh-CN" altLang="en-US" sz="1600" i="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F9A6BF2-2307-F20C-D585-D8D6F972F0D9}"/>
              </a:ext>
            </a:extLst>
          </p:cNvPr>
          <p:cNvSpPr txBox="1"/>
          <p:nvPr/>
        </p:nvSpPr>
        <p:spPr>
          <a:xfrm>
            <a:off x="2159580" y="3308777"/>
            <a:ext cx="317913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DO</a:t>
            </a:r>
            <a:endParaRPr lang="zh-CN" altLang="en-US" sz="1600" i="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BC7B8E9-FB9D-A665-A834-21548E6FD5B4}"/>
              </a:ext>
            </a:extLst>
          </p:cNvPr>
          <p:cNvSpPr txBox="1"/>
          <p:nvPr/>
        </p:nvSpPr>
        <p:spPr>
          <a:xfrm>
            <a:off x="2186147" y="3667492"/>
            <a:ext cx="291346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TN</a:t>
            </a:r>
            <a:endParaRPr lang="zh-CN" altLang="en-US" sz="1600" i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F0B624-C5ED-CB56-751C-BD4EE8E06724}"/>
                  </a:ext>
                </a:extLst>
              </p:cNvPr>
              <p:cNvSpPr txBox="1"/>
              <p:nvPr/>
            </p:nvSpPr>
            <p:spPr>
              <a:xfrm>
                <a:off x="2039466" y="4026207"/>
                <a:ext cx="472412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1F0B624-C5ED-CB56-751C-BD4EE8E06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66" y="4026207"/>
                <a:ext cx="472412" cy="259045"/>
              </a:xfrm>
              <a:prstGeom prst="rect">
                <a:avLst/>
              </a:prstGeom>
              <a:blipFill>
                <a:blip r:embed="rId2"/>
                <a:stretch>
                  <a:fillRect l="-7792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FA00DDC-81E5-7B5C-AC74-99A124806403}"/>
                  </a:ext>
                </a:extLst>
              </p:cNvPr>
              <p:cNvSpPr txBox="1"/>
              <p:nvPr/>
            </p:nvSpPr>
            <p:spPr>
              <a:xfrm>
                <a:off x="2039471" y="4384922"/>
                <a:ext cx="47240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DFA00DDC-81E5-7B5C-AC74-99A124806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1" y="4384922"/>
                <a:ext cx="472407" cy="259045"/>
              </a:xfrm>
              <a:prstGeom prst="rect">
                <a:avLst/>
              </a:prstGeom>
              <a:blipFill>
                <a:blip r:embed="rId3"/>
                <a:stretch>
                  <a:fillRect l="-7792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8EAFDD1-5B2A-B085-94FE-068CF5C69473}"/>
                  </a:ext>
                </a:extLst>
              </p:cNvPr>
              <p:cNvSpPr txBox="1"/>
              <p:nvPr/>
            </p:nvSpPr>
            <p:spPr>
              <a:xfrm>
                <a:off x="2068591" y="4743637"/>
                <a:ext cx="443287" cy="25904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>
                <a:defPPr>
                  <a:defRPr lang="zh-CN"/>
                </a:defPPr>
                <a:lvl1pPr marL="12700">
                  <a:lnSpc>
                    <a:spcPct val="100000"/>
                  </a:lnSpc>
                  <a:spcBef>
                    <a:spcPts val="100"/>
                  </a:spcBef>
                  <a:defRPr sz="1100" i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sz="16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sz="1600" i="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88EAFDD1-5B2A-B085-94FE-068CF5C69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591" y="4743637"/>
                <a:ext cx="443287" cy="259045"/>
              </a:xfrm>
              <a:prstGeom prst="rect">
                <a:avLst/>
              </a:prstGeom>
              <a:blipFill>
                <a:blip r:embed="rId4"/>
                <a:stretch>
                  <a:fillRect l="-12329" r="-1370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9C8B8FEF-2924-3740-9C7E-0FDF47E5BBFE}"/>
              </a:ext>
            </a:extLst>
          </p:cNvPr>
          <p:cNvSpPr txBox="1"/>
          <p:nvPr/>
        </p:nvSpPr>
        <p:spPr>
          <a:xfrm>
            <a:off x="2005086" y="5102352"/>
            <a:ext cx="47240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COD</a:t>
            </a:r>
            <a:endParaRPr lang="zh-CN" altLang="en-US" sz="1600" i="0" dirty="0"/>
          </a:p>
        </p:txBody>
      </p: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F5E072B8-CF28-DD7C-FC8E-8641F385F4FE}"/>
              </a:ext>
            </a:extLst>
          </p:cNvPr>
          <p:cNvCxnSpPr>
            <a:cxnSpLocks/>
          </p:cNvCxnSpPr>
          <p:nvPr/>
        </p:nvCxnSpPr>
        <p:spPr>
          <a:xfrm>
            <a:off x="1749878" y="3168650"/>
            <a:ext cx="0" cy="24484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BF6D69D4-32FF-B5B1-1246-9A0F028D138B}"/>
              </a:ext>
            </a:extLst>
          </p:cNvPr>
          <p:cNvSpPr txBox="1"/>
          <p:nvPr/>
        </p:nvSpPr>
        <p:spPr>
          <a:xfrm>
            <a:off x="818623" y="4133811"/>
            <a:ext cx="865407" cy="5180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Overlying </a:t>
            </a:r>
          </a:p>
          <a:p>
            <a:pPr algn="ctr"/>
            <a:r>
              <a:rPr lang="en-US" altLang="zh-CN" sz="1600" i="0" dirty="0">
                <a:ea typeface="Cambria Math" panose="02040503050406030204" pitchFamily="18" charset="0"/>
              </a:rPr>
              <a:t>water</a:t>
            </a:r>
            <a:endParaRPr lang="zh-CN" altLang="en-US" sz="1600" i="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15A7285-84FD-557B-FF84-E49B7135CEDA}"/>
              </a:ext>
            </a:extLst>
          </p:cNvPr>
          <p:cNvSpPr txBox="1"/>
          <p:nvPr/>
        </p:nvSpPr>
        <p:spPr>
          <a:xfrm>
            <a:off x="2331820" y="5461070"/>
            <a:ext cx="14272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1600" i="0" dirty="0">
                <a:ea typeface="Cambria Math" panose="02040503050406030204" pitchFamily="18" charset="0"/>
              </a:rPr>
              <a:t>T</a:t>
            </a:r>
            <a:endParaRPr lang="zh-CN" altLang="en-US" sz="1600" i="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8AB07BAF-A230-AC24-4FA8-654125EC3830}"/>
              </a:ext>
            </a:extLst>
          </p:cNvPr>
          <p:cNvSpPr txBox="1"/>
          <p:nvPr/>
        </p:nvSpPr>
        <p:spPr>
          <a:xfrm>
            <a:off x="1749883" y="1515202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Ⅱ-Area</a:t>
            </a:r>
            <a:endParaRPr lang="zh-CN" altLang="en-US" sz="1600" i="0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F0549AC-3C0F-C709-B2BF-7440E0C283EA}"/>
              </a:ext>
            </a:extLst>
          </p:cNvPr>
          <p:cNvSpPr txBox="1"/>
          <p:nvPr/>
        </p:nvSpPr>
        <p:spPr>
          <a:xfrm>
            <a:off x="1749883" y="1873917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Ⅲ-Area</a:t>
            </a:r>
            <a:endParaRPr lang="zh-CN" altLang="en-US" sz="1600" i="0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B14EE8D-02C3-307F-E69F-2CE0F575E4A0}"/>
              </a:ext>
            </a:extLst>
          </p:cNvPr>
          <p:cNvSpPr txBox="1"/>
          <p:nvPr/>
        </p:nvSpPr>
        <p:spPr>
          <a:xfrm>
            <a:off x="1749883" y="2232632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Ⅳ-Area</a:t>
            </a:r>
            <a:endParaRPr lang="zh-CN" altLang="en-US" sz="1600" i="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20C1E9D-59D5-97D4-DCC2-6535EE1D14F4}"/>
              </a:ext>
            </a:extLst>
          </p:cNvPr>
          <p:cNvSpPr txBox="1"/>
          <p:nvPr/>
        </p:nvSpPr>
        <p:spPr>
          <a:xfrm>
            <a:off x="1749883" y="2591347"/>
            <a:ext cx="72761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r"/>
            <a:r>
              <a:rPr lang="en-US" altLang="zh-CN" sz="1600" i="0" dirty="0">
                <a:ea typeface="Cambria Math" panose="02040503050406030204" pitchFamily="18" charset="0"/>
              </a:rPr>
              <a:t>Ⅴ-Area</a:t>
            </a:r>
            <a:endParaRPr lang="zh-CN" altLang="en-US" sz="1600" i="0" dirty="0"/>
          </a:p>
        </p:txBody>
      </p:sp>
      <p:sp>
        <p:nvSpPr>
          <p:cNvPr id="69" name="object 2">
            <a:extLst>
              <a:ext uri="{FF2B5EF4-FFF2-40B4-BE49-F238E27FC236}">
                <a16:creationId xmlns:a16="http://schemas.microsoft.com/office/drawing/2014/main" id="{29F1C3C8-0D6C-B54D-BFF7-6D86D4CBF661}"/>
              </a:ext>
            </a:extLst>
          </p:cNvPr>
          <p:cNvSpPr txBox="1"/>
          <p:nvPr/>
        </p:nvSpPr>
        <p:spPr>
          <a:xfrm>
            <a:off x="6672541" y="797772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Nitrification</a:t>
            </a:r>
          </a:p>
        </p:txBody>
      </p:sp>
      <p:sp>
        <p:nvSpPr>
          <p:cNvPr id="70" name="object 3">
            <a:extLst>
              <a:ext uri="{FF2B5EF4-FFF2-40B4-BE49-F238E27FC236}">
                <a16:creationId xmlns:a16="http://schemas.microsoft.com/office/drawing/2014/main" id="{D137FCDF-2487-101B-7160-BD08C9277C73}"/>
              </a:ext>
            </a:extLst>
          </p:cNvPr>
          <p:cNvSpPr txBox="1"/>
          <p:nvPr/>
        </p:nvSpPr>
        <p:spPr>
          <a:xfrm>
            <a:off x="7659356" y="1866619"/>
            <a:ext cx="254292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Denitrification</a:t>
            </a:r>
          </a:p>
        </p:txBody>
      </p:sp>
      <p:sp>
        <p:nvSpPr>
          <p:cNvPr id="71" name="object 4">
            <a:extLst>
              <a:ext uri="{FF2B5EF4-FFF2-40B4-BE49-F238E27FC236}">
                <a16:creationId xmlns:a16="http://schemas.microsoft.com/office/drawing/2014/main" id="{061B3F13-6AE9-A506-257D-6789203B5DE7}"/>
              </a:ext>
            </a:extLst>
          </p:cNvPr>
          <p:cNvSpPr txBox="1"/>
          <p:nvPr/>
        </p:nvSpPr>
        <p:spPr>
          <a:xfrm>
            <a:off x="8661930" y="2926602"/>
            <a:ext cx="2112772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ANAMMOX</a:t>
            </a:r>
          </a:p>
        </p:txBody>
      </p:sp>
      <p:sp>
        <p:nvSpPr>
          <p:cNvPr id="72" name="object 5">
            <a:extLst>
              <a:ext uri="{FF2B5EF4-FFF2-40B4-BE49-F238E27FC236}">
                <a16:creationId xmlns:a16="http://schemas.microsoft.com/office/drawing/2014/main" id="{B28027F8-4D4A-1565-7E34-745BA45B0FFA}"/>
              </a:ext>
            </a:extLst>
          </p:cNvPr>
          <p:cNvSpPr txBox="1"/>
          <p:nvPr/>
        </p:nvSpPr>
        <p:spPr>
          <a:xfrm>
            <a:off x="9652286" y="3864532"/>
            <a:ext cx="100597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altLang="zh-CN" sz="1600" kern="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Nitrogen Fixation</a:t>
            </a:r>
          </a:p>
        </p:txBody>
      </p:sp>
      <p:sp>
        <p:nvSpPr>
          <p:cNvPr id="73" name="object 10">
            <a:extLst>
              <a:ext uri="{FF2B5EF4-FFF2-40B4-BE49-F238E27FC236}">
                <a16:creationId xmlns:a16="http://schemas.microsoft.com/office/drawing/2014/main" id="{B098D916-07C3-3AFB-E3A8-A23B23D0B0CE}"/>
              </a:ext>
            </a:extLst>
          </p:cNvPr>
          <p:cNvSpPr txBox="1"/>
          <p:nvPr/>
        </p:nvSpPr>
        <p:spPr>
          <a:xfrm>
            <a:off x="8007350" y="5721271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1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Mantel's</a:t>
            </a:r>
            <a:r>
              <a:rPr sz="1600" spc="-6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p</a:t>
            </a:r>
          </a:p>
        </p:txBody>
      </p:sp>
      <p:graphicFrame>
        <p:nvGraphicFramePr>
          <p:cNvPr id="74" name="object 11">
            <a:extLst>
              <a:ext uri="{FF2B5EF4-FFF2-40B4-BE49-F238E27FC236}">
                <a16:creationId xmlns:a16="http://schemas.microsoft.com/office/drawing/2014/main" id="{0B675CBF-9AF0-8012-6729-D0A0E8374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932031"/>
              </p:ext>
            </p:extLst>
          </p:nvPr>
        </p:nvGraphicFramePr>
        <p:xfrm>
          <a:off x="8173580" y="6015661"/>
          <a:ext cx="219710" cy="8720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3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81279">
                      <a:solidFill>
                        <a:srgbClr val="D95F02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D95F02"/>
                      </a:solidFill>
                      <a:prstDash val="solid"/>
                    </a:lnT>
                    <a:lnB w="81279">
                      <a:solidFill>
                        <a:srgbClr val="1B9E77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67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1B9E77"/>
                      </a:solidFill>
                      <a:prstDash val="solid"/>
                    </a:lnT>
                    <a:lnB w="81279">
                      <a:solidFill>
                        <a:srgbClr val="CCCCCC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81279">
                      <a:solidFill>
                        <a:srgbClr val="CCCCCC"/>
                      </a:solidFill>
                      <a:prstDash val="soli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" name="object 12">
            <a:extLst>
              <a:ext uri="{FF2B5EF4-FFF2-40B4-BE49-F238E27FC236}">
                <a16:creationId xmlns:a16="http://schemas.microsoft.com/office/drawing/2014/main" id="{0E3235CE-1471-392B-C661-8AA0DC3561A1}"/>
              </a:ext>
            </a:extLst>
          </p:cNvPr>
          <p:cNvSpPr txBox="1"/>
          <p:nvPr/>
        </p:nvSpPr>
        <p:spPr>
          <a:xfrm>
            <a:off x="8432815" y="5975900"/>
            <a:ext cx="1107962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0.01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0.05</a:t>
            </a:r>
          </a:p>
        </p:txBody>
      </p:sp>
      <p:sp>
        <p:nvSpPr>
          <p:cNvPr id="76" name="object 13">
            <a:extLst>
              <a:ext uri="{FF2B5EF4-FFF2-40B4-BE49-F238E27FC236}">
                <a16:creationId xmlns:a16="http://schemas.microsoft.com/office/drawing/2014/main" id="{F4D66977-5F5B-2718-CDFF-87E254C0E4E7}"/>
              </a:ext>
            </a:extLst>
          </p:cNvPr>
          <p:cNvSpPr txBox="1"/>
          <p:nvPr/>
        </p:nvSpPr>
        <p:spPr>
          <a:xfrm>
            <a:off x="9372862" y="5726617"/>
            <a:ext cx="930091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Mantel's r</a:t>
            </a:r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6C191D8F-173F-1546-228D-3C1787919E96}"/>
              </a:ext>
            </a:extLst>
          </p:cNvPr>
          <p:cNvGrpSpPr/>
          <p:nvPr/>
        </p:nvGrpSpPr>
        <p:grpSpPr>
          <a:xfrm>
            <a:off x="9544420" y="6015912"/>
            <a:ext cx="219710" cy="884150"/>
            <a:chOff x="9390887" y="6320028"/>
            <a:chExt cx="219710" cy="658622"/>
          </a:xfrm>
        </p:grpSpPr>
        <p:sp>
          <p:nvSpPr>
            <p:cNvPr id="78" name="object 14">
              <a:extLst>
                <a:ext uri="{FF2B5EF4-FFF2-40B4-BE49-F238E27FC236}">
                  <a16:creationId xmlns:a16="http://schemas.microsoft.com/office/drawing/2014/main" id="{E24B9B87-CF7C-8120-906C-33BC4044A64B}"/>
                </a:ext>
              </a:extLst>
            </p:cNvPr>
            <p:cNvSpPr/>
            <p:nvPr/>
          </p:nvSpPr>
          <p:spPr>
            <a:xfrm>
              <a:off x="9390887" y="6320028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5"/>
                  </a:moveTo>
                  <a:lnTo>
                    <a:pt x="219456" y="219455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5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object 15">
              <a:extLst>
                <a:ext uri="{FF2B5EF4-FFF2-40B4-BE49-F238E27FC236}">
                  <a16:creationId xmlns:a16="http://schemas.microsoft.com/office/drawing/2014/main" id="{189D0B37-93E9-0570-0D8F-F670A9AD1B71}"/>
                </a:ext>
              </a:extLst>
            </p:cNvPr>
            <p:cNvSpPr/>
            <p:nvPr/>
          </p:nvSpPr>
          <p:spPr>
            <a:xfrm>
              <a:off x="9412859" y="6429756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1358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0F2BB68E-B8D2-5CA0-0EB1-91BA0386EC5A}"/>
                </a:ext>
              </a:extLst>
            </p:cNvPr>
            <p:cNvSpPr/>
            <p:nvPr/>
          </p:nvSpPr>
          <p:spPr>
            <a:xfrm>
              <a:off x="9390887" y="6539484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bject 17">
              <a:extLst>
                <a:ext uri="{FF2B5EF4-FFF2-40B4-BE49-F238E27FC236}">
                  <a16:creationId xmlns:a16="http://schemas.microsoft.com/office/drawing/2014/main" id="{4A25988D-00A6-8240-E60F-743C4BE71B64}"/>
                </a:ext>
              </a:extLst>
            </p:cNvPr>
            <p:cNvSpPr/>
            <p:nvPr/>
          </p:nvSpPr>
          <p:spPr>
            <a:xfrm>
              <a:off x="9412859" y="6649212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27051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object 18">
              <a:extLst>
                <a:ext uri="{FF2B5EF4-FFF2-40B4-BE49-F238E27FC236}">
                  <a16:creationId xmlns:a16="http://schemas.microsoft.com/office/drawing/2014/main" id="{37F0D1F9-DFEC-DE3A-D8FE-313611FE46ED}"/>
                </a:ext>
              </a:extLst>
            </p:cNvPr>
            <p:cNvSpPr/>
            <p:nvPr/>
          </p:nvSpPr>
          <p:spPr>
            <a:xfrm>
              <a:off x="9390887" y="6758940"/>
              <a:ext cx="219710" cy="219710"/>
            </a:xfrm>
            <a:custGeom>
              <a:avLst/>
              <a:gdLst/>
              <a:ahLst/>
              <a:cxnLst/>
              <a:rect l="l" t="t" r="r" b="b"/>
              <a:pathLst>
                <a:path w="219710" h="219710">
                  <a:moveTo>
                    <a:pt x="0" y="219456"/>
                  </a:moveTo>
                  <a:lnTo>
                    <a:pt x="219456" y="219456"/>
                  </a:lnTo>
                  <a:lnTo>
                    <a:pt x="219456" y="0"/>
                  </a:lnTo>
                  <a:lnTo>
                    <a:pt x="0" y="0"/>
                  </a:lnTo>
                  <a:lnTo>
                    <a:pt x="0" y="219456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object 19">
              <a:extLst>
                <a:ext uri="{FF2B5EF4-FFF2-40B4-BE49-F238E27FC236}">
                  <a16:creationId xmlns:a16="http://schemas.microsoft.com/office/drawing/2014/main" id="{449B78DF-EFF9-4AB0-C332-AB2903BF354F}"/>
                </a:ext>
              </a:extLst>
            </p:cNvPr>
            <p:cNvSpPr/>
            <p:nvPr/>
          </p:nvSpPr>
          <p:spPr>
            <a:xfrm>
              <a:off x="9412859" y="6868669"/>
              <a:ext cx="175895" cy="0"/>
            </a:xfrm>
            <a:custGeom>
              <a:avLst/>
              <a:gdLst/>
              <a:ahLst/>
              <a:cxnLst/>
              <a:rect l="l" t="t" r="r" b="b"/>
              <a:pathLst>
                <a:path w="175895">
                  <a:moveTo>
                    <a:pt x="0" y="0"/>
                  </a:moveTo>
                  <a:lnTo>
                    <a:pt x="175514" y="0"/>
                  </a:lnTo>
                </a:path>
              </a:pathLst>
            </a:custGeom>
            <a:ln w="54228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object 20">
            <a:extLst>
              <a:ext uri="{FF2B5EF4-FFF2-40B4-BE49-F238E27FC236}">
                <a16:creationId xmlns:a16="http://schemas.microsoft.com/office/drawing/2014/main" id="{F2B0F436-AB52-E012-E161-EE7F02882403}"/>
              </a:ext>
            </a:extLst>
          </p:cNvPr>
          <p:cNvSpPr txBox="1"/>
          <p:nvPr/>
        </p:nvSpPr>
        <p:spPr>
          <a:xfrm>
            <a:off x="9829846" y="5998717"/>
            <a:ext cx="1005976" cy="91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&lt;</a:t>
            </a:r>
            <a:r>
              <a:rPr sz="1600" spc="-14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</a:p>
          <a:p>
            <a:pPr marL="12700">
              <a:spcBef>
                <a:spcPts val="644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0.2</a:t>
            </a:r>
            <a:r>
              <a:rPr lang="en-US"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~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  <a:p>
            <a:pPr marL="12700">
              <a:spcBef>
                <a:spcPts val="65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&gt;=</a:t>
            </a:r>
            <a:r>
              <a:rPr sz="1600" spc="-2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0.4</a:t>
            </a:r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BAE69456-436D-4706-DFAD-FA8442DA9905}"/>
              </a:ext>
            </a:extLst>
          </p:cNvPr>
          <p:cNvSpPr txBox="1"/>
          <p:nvPr/>
        </p:nvSpPr>
        <p:spPr>
          <a:xfrm>
            <a:off x="9795695" y="5300260"/>
            <a:ext cx="52441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−0.5</a:t>
            </a:r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7BEEBC52-7470-CA19-3A8E-152E9C983EF9}"/>
              </a:ext>
            </a:extLst>
          </p:cNvPr>
          <p:cNvSpPr txBox="1"/>
          <p:nvPr/>
        </p:nvSpPr>
        <p:spPr>
          <a:xfrm>
            <a:off x="9795695" y="500599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0.0</a:t>
            </a:r>
          </a:p>
        </p:txBody>
      </p:sp>
      <p:sp>
        <p:nvSpPr>
          <p:cNvPr id="87" name="object 24">
            <a:extLst>
              <a:ext uri="{FF2B5EF4-FFF2-40B4-BE49-F238E27FC236}">
                <a16:creationId xmlns:a16="http://schemas.microsoft.com/office/drawing/2014/main" id="{EAC2ED4E-6420-FE3A-A0B9-B70DC8B573D7}"/>
              </a:ext>
            </a:extLst>
          </p:cNvPr>
          <p:cNvSpPr txBox="1"/>
          <p:nvPr/>
        </p:nvSpPr>
        <p:spPr>
          <a:xfrm>
            <a:off x="9795695" y="4670388"/>
            <a:ext cx="385369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0.5</a:t>
            </a:r>
          </a:p>
        </p:txBody>
      </p:sp>
      <p:sp>
        <p:nvSpPr>
          <p:cNvPr id="88" name="object 25">
            <a:extLst>
              <a:ext uri="{FF2B5EF4-FFF2-40B4-BE49-F238E27FC236}">
                <a16:creationId xmlns:a16="http://schemas.microsoft.com/office/drawing/2014/main" id="{5C300718-D997-D1F8-1A3E-096AB823AB40}"/>
              </a:ext>
            </a:extLst>
          </p:cNvPr>
          <p:cNvSpPr txBox="1"/>
          <p:nvPr/>
        </p:nvSpPr>
        <p:spPr>
          <a:xfrm>
            <a:off x="8464550" y="4946217"/>
            <a:ext cx="10077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zh-CN"/>
            </a:defPPr>
            <a:lvl1pPr marL="12700">
              <a:lnSpc>
                <a:spcPct val="100000"/>
              </a:lnSpc>
              <a:spcBef>
                <a:spcPts val="100"/>
              </a:spcBef>
              <a:defRPr sz="1100" spc="-1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sz="1600" dirty="0">
                <a:ea typeface="Cambria Math" panose="02040503050406030204" pitchFamily="18" charset="0"/>
              </a:rPr>
              <a:t>Pearson's r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BF4BD6E6-C1E1-E253-D74B-28D40D89B51D}"/>
              </a:ext>
            </a:extLst>
          </p:cNvPr>
          <p:cNvGrpSpPr/>
          <p:nvPr/>
        </p:nvGrpSpPr>
        <p:grpSpPr>
          <a:xfrm>
            <a:off x="9542804" y="4802657"/>
            <a:ext cx="219962" cy="627125"/>
            <a:chOff x="9357706" y="4987925"/>
            <a:chExt cx="219962" cy="627125"/>
          </a:xfrm>
        </p:grpSpPr>
        <p:sp>
          <p:nvSpPr>
            <p:cNvPr id="90" name="object 26">
              <a:extLst>
                <a:ext uri="{FF2B5EF4-FFF2-40B4-BE49-F238E27FC236}">
                  <a16:creationId xmlns:a16="http://schemas.microsoft.com/office/drawing/2014/main" id="{12E1417D-CC8B-BFF4-5D15-116272EF04B4}"/>
                </a:ext>
              </a:extLst>
            </p:cNvPr>
            <p:cNvSpPr/>
            <p:nvPr/>
          </p:nvSpPr>
          <p:spPr>
            <a:xfrm>
              <a:off x="9357706" y="5615050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object 27">
              <a:extLst>
                <a:ext uri="{FF2B5EF4-FFF2-40B4-BE49-F238E27FC236}">
                  <a16:creationId xmlns:a16="http://schemas.microsoft.com/office/drawing/2014/main" id="{4BEC4E5E-2F3A-7FC9-9CBB-F68D141ABDB1}"/>
                </a:ext>
              </a:extLst>
            </p:cNvPr>
            <p:cNvSpPr/>
            <p:nvPr/>
          </p:nvSpPr>
          <p:spPr>
            <a:xfrm>
              <a:off x="9357706" y="5301487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object 28">
              <a:extLst>
                <a:ext uri="{FF2B5EF4-FFF2-40B4-BE49-F238E27FC236}">
                  <a16:creationId xmlns:a16="http://schemas.microsoft.com/office/drawing/2014/main" id="{A4A57C66-5358-3873-3A3A-129B3EA41436}"/>
                </a:ext>
              </a:extLst>
            </p:cNvPr>
            <p:cNvSpPr/>
            <p:nvPr/>
          </p:nvSpPr>
          <p:spPr>
            <a:xfrm>
              <a:off x="9357706" y="4987925"/>
              <a:ext cx="43815" cy="0"/>
            </a:xfrm>
            <a:custGeom>
              <a:avLst/>
              <a:gdLst/>
              <a:ahLst/>
              <a:cxnLst/>
              <a:rect l="l" t="t" r="r" b="b"/>
              <a:pathLst>
                <a:path w="43814">
                  <a:moveTo>
                    <a:pt x="0" y="0"/>
                  </a:moveTo>
                  <a:lnTo>
                    <a:pt x="43814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object 29">
              <a:extLst>
                <a:ext uri="{FF2B5EF4-FFF2-40B4-BE49-F238E27FC236}">
                  <a16:creationId xmlns:a16="http://schemas.microsoft.com/office/drawing/2014/main" id="{D3254640-3046-FE9E-BDE8-59A386ED71C9}"/>
                </a:ext>
              </a:extLst>
            </p:cNvPr>
            <p:cNvSpPr/>
            <p:nvPr/>
          </p:nvSpPr>
          <p:spPr>
            <a:xfrm>
              <a:off x="9533218" y="5615050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object 30">
              <a:extLst>
                <a:ext uri="{FF2B5EF4-FFF2-40B4-BE49-F238E27FC236}">
                  <a16:creationId xmlns:a16="http://schemas.microsoft.com/office/drawing/2014/main" id="{3FA61F37-D755-0F12-A556-C9BB30C96BCF}"/>
                </a:ext>
              </a:extLst>
            </p:cNvPr>
            <p:cNvSpPr/>
            <p:nvPr/>
          </p:nvSpPr>
          <p:spPr>
            <a:xfrm>
              <a:off x="9533218" y="530148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object 31">
              <a:extLst>
                <a:ext uri="{FF2B5EF4-FFF2-40B4-BE49-F238E27FC236}">
                  <a16:creationId xmlns:a16="http://schemas.microsoft.com/office/drawing/2014/main" id="{F0EECD5B-1642-AD5D-39EC-6EAD8F76970B}"/>
                </a:ext>
              </a:extLst>
            </p:cNvPr>
            <p:cNvSpPr/>
            <p:nvPr/>
          </p:nvSpPr>
          <p:spPr>
            <a:xfrm>
              <a:off x="9533218" y="4987925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3941" y="0"/>
                  </a:lnTo>
                </a:path>
              </a:pathLst>
            </a:custGeom>
            <a:ln w="482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160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6" name="矩形 95">
            <a:extLst>
              <a:ext uri="{FF2B5EF4-FFF2-40B4-BE49-F238E27FC236}">
                <a16:creationId xmlns:a16="http://schemas.microsoft.com/office/drawing/2014/main" id="{0F31CF9F-8DA3-15AB-DD8B-2F12573CA793}"/>
              </a:ext>
            </a:extLst>
          </p:cNvPr>
          <p:cNvSpPr/>
          <p:nvPr/>
        </p:nvSpPr>
        <p:spPr>
          <a:xfrm>
            <a:off x="9542804" y="4464050"/>
            <a:ext cx="218964" cy="1219293"/>
          </a:xfrm>
          <a:prstGeom prst="rect">
            <a:avLst/>
          </a:prstGeom>
          <a:gradFill flip="none" rotWithShape="1">
            <a:gsLst>
              <a:gs pos="0">
                <a:srgbClr val="195696"/>
              </a:gs>
              <a:gs pos="50000">
                <a:srgbClr val="FFFFFF"/>
              </a:gs>
              <a:gs pos="100000">
                <a:srgbClr val="C00000"/>
              </a:gs>
            </a:gsLst>
            <a:lin ang="5400000" scaled="1"/>
            <a:tileRect/>
          </a:gra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14070D71-C847-2139-2176-6572A8E1107C}"/>
              </a:ext>
            </a:extLst>
          </p:cNvPr>
          <p:cNvGrpSpPr/>
          <p:nvPr/>
        </p:nvGrpSpPr>
        <p:grpSpPr>
          <a:xfrm rot="16200000">
            <a:off x="4690183" y="3756614"/>
            <a:ext cx="1095000" cy="5281058"/>
            <a:chOff x="4192695" y="1024001"/>
            <a:chExt cx="1095000" cy="5281058"/>
          </a:xfrm>
        </p:grpSpPr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4B669F0-C50E-8C97-3CA3-4D7B7ECB4A9E}"/>
                </a:ext>
              </a:extLst>
            </p:cNvPr>
            <p:cNvSpPr txBox="1"/>
            <p:nvPr/>
          </p:nvSpPr>
          <p:spPr>
            <a:xfrm>
              <a:off x="4967855" y="1024001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B05D19CE-9DDD-168E-BD42-3C6DE41CC9B8}"/>
                </a:ext>
              </a:extLst>
            </p:cNvPr>
            <p:cNvSpPr txBox="1"/>
            <p:nvPr/>
          </p:nvSpPr>
          <p:spPr>
            <a:xfrm>
              <a:off x="4967855" y="1382716"/>
              <a:ext cx="28545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TP</a:t>
              </a:r>
              <a:endParaRPr lang="zh-CN" altLang="en-US" sz="1600" i="0" dirty="0"/>
            </a:p>
          </p:txBody>
        </p: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CA4DE958-5EC6-514F-D713-3E3E01D42047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94" y="1177392"/>
              <a:ext cx="5" cy="21284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6381AF8-C204-9C60-5175-20E5232EE928}"/>
                </a:ext>
              </a:extLst>
            </p:cNvPr>
            <p:cNvSpPr txBox="1"/>
            <p:nvPr/>
          </p:nvSpPr>
          <p:spPr>
            <a:xfrm rot="5400000">
              <a:off x="3895784" y="2112080"/>
              <a:ext cx="86540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Sediment</a:t>
              </a:r>
              <a:endParaRPr lang="zh-CN" altLang="en-US" sz="16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F9D0F44B-44FF-0779-F8AF-ED37BADA4D79}"/>
                </a:ext>
              </a:extLst>
            </p:cNvPr>
            <p:cNvSpPr txBox="1"/>
            <p:nvPr/>
          </p:nvSpPr>
          <p:spPr>
            <a:xfrm>
              <a:off x="4525695" y="1741431"/>
              <a:ext cx="727615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Ⅰ-Area</a:t>
              </a:r>
              <a:endParaRPr lang="zh-CN" altLang="en-US" sz="1600" i="0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FD9C71B-A12D-DA1C-2770-6F16171A0652}"/>
                </a:ext>
              </a:extLst>
            </p:cNvPr>
            <p:cNvSpPr txBox="1"/>
            <p:nvPr/>
          </p:nvSpPr>
          <p:spPr>
            <a:xfrm>
              <a:off x="4942890" y="3535006"/>
              <a:ext cx="31042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pH</a:t>
              </a:r>
              <a:endParaRPr lang="zh-CN" altLang="en-US" sz="1600" i="0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6418E30C-862A-5C33-25A3-95E822022FBB}"/>
                </a:ext>
              </a:extLst>
            </p:cNvPr>
            <p:cNvSpPr txBox="1"/>
            <p:nvPr/>
          </p:nvSpPr>
          <p:spPr>
            <a:xfrm>
              <a:off x="4935397" y="3893721"/>
              <a:ext cx="317913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DO</a:t>
              </a:r>
              <a:endParaRPr lang="zh-CN" altLang="en-US" sz="1600" i="0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BC3612A3-7B14-9E60-1497-E316BD331741}"/>
                </a:ext>
              </a:extLst>
            </p:cNvPr>
            <p:cNvSpPr txBox="1"/>
            <p:nvPr/>
          </p:nvSpPr>
          <p:spPr>
            <a:xfrm>
              <a:off x="4961964" y="4252436"/>
              <a:ext cx="291346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TN</a:t>
              </a:r>
              <a:endParaRPr lang="zh-CN" altLang="en-US" sz="1600" i="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073E11A-95FF-DB4B-A5D8-11148A78C8E7}"/>
                    </a:ext>
                  </a:extLst>
                </p:cNvPr>
                <p:cNvSpPr txBox="1"/>
                <p:nvPr/>
              </p:nvSpPr>
              <p:spPr>
                <a:xfrm>
                  <a:off x="4815283" y="4611151"/>
                  <a:ext cx="472412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2073E11A-95FF-DB4B-A5D8-11148A78C8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83" y="4611151"/>
                  <a:ext cx="472412" cy="259045"/>
                </a:xfrm>
                <a:prstGeom prst="rect">
                  <a:avLst/>
                </a:prstGeom>
                <a:blipFill>
                  <a:blip r:embed="rId5"/>
                  <a:stretch>
                    <a:fillRect r="-18605" b="-77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1D4F46E4-ADF3-698C-A908-F7CC177DF279}"/>
                    </a:ext>
                  </a:extLst>
                </p:cNvPr>
                <p:cNvSpPr txBox="1"/>
                <p:nvPr/>
              </p:nvSpPr>
              <p:spPr>
                <a:xfrm>
                  <a:off x="4815288" y="4969866"/>
                  <a:ext cx="472407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1D4F46E4-ADF3-698C-A908-F7CC177DF2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5288" y="4969866"/>
                  <a:ext cx="472407" cy="259045"/>
                </a:xfrm>
                <a:prstGeom prst="rect">
                  <a:avLst/>
                </a:prstGeom>
                <a:blipFill>
                  <a:blip r:embed="rId6"/>
                  <a:stretch>
                    <a:fillRect r="-16279" b="-77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F0EEE58-EC19-A78C-FBCE-27DAD9A50622}"/>
                    </a:ext>
                  </a:extLst>
                </p:cNvPr>
                <p:cNvSpPr txBox="1"/>
                <p:nvPr/>
              </p:nvSpPr>
              <p:spPr>
                <a:xfrm>
                  <a:off x="4844408" y="5328581"/>
                  <a:ext cx="443287" cy="259045"/>
                </a:xfrm>
                <a:prstGeom prst="rect">
                  <a:avLst/>
                </a:prstGeom>
              </p:spPr>
              <p:txBody>
                <a:bodyPr vert="horz" wrap="square" lIns="0" tIns="12700" rIns="0" bIns="0" rtlCol="0">
                  <a:spAutoFit/>
                </a:bodyPr>
                <a:lstStyle>
                  <a:defPPr>
                    <a:defRPr lang="zh-CN"/>
                  </a:defPPr>
                  <a:lvl1pPr marL="12700">
                    <a:lnSpc>
                      <a:spcPct val="100000"/>
                    </a:lnSpc>
                    <a:spcBef>
                      <a:spcPts val="100"/>
                    </a:spcBef>
                    <a:defRPr sz="1100" i="1"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NH</m:t>
                            </m:r>
                          </m:e>
                          <m:sub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16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oMath>
                    </m:oMathPara>
                  </a14:m>
                  <a:endParaRPr lang="zh-CN" altLang="en-US" sz="1600" i="0" dirty="0"/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BF0EEE58-EC19-A78C-FBCE-27DAD9A506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4408" y="5328581"/>
                  <a:ext cx="443287" cy="259045"/>
                </a:xfrm>
                <a:prstGeom prst="rect">
                  <a:avLst/>
                </a:prstGeom>
                <a:blipFill>
                  <a:blip r:embed="rId7"/>
                  <a:stretch>
                    <a:fillRect t="-1389" r="-16279" b="-13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D33EAA0-5B91-6B33-CD57-8750F13B998A}"/>
                </a:ext>
              </a:extLst>
            </p:cNvPr>
            <p:cNvSpPr txBox="1"/>
            <p:nvPr/>
          </p:nvSpPr>
          <p:spPr>
            <a:xfrm>
              <a:off x="4780903" y="5687296"/>
              <a:ext cx="472407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COD</a:t>
              </a:r>
              <a:endParaRPr lang="zh-CN" altLang="en-US" sz="1600" i="0" dirty="0"/>
            </a:p>
          </p:txBody>
        </p: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CC2FD68B-3D28-6467-0A87-63D2F1E3A635}"/>
                </a:ext>
              </a:extLst>
            </p:cNvPr>
            <p:cNvCxnSpPr>
              <a:cxnSpLocks/>
            </p:cNvCxnSpPr>
            <p:nvPr/>
          </p:nvCxnSpPr>
          <p:spPr>
            <a:xfrm>
              <a:off x="4525695" y="3680987"/>
              <a:ext cx="0" cy="244841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62E29F15-F6EF-FF80-A8D2-FC1C112ABCA4}"/>
                </a:ext>
              </a:extLst>
            </p:cNvPr>
            <p:cNvSpPr txBox="1"/>
            <p:nvPr/>
          </p:nvSpPr>
          <p:spPr>
            <a:xfrm rot="5400000">
              <a:off x="3098012" y="4775671"/>
              <a:ext cx="2448411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ctr"/>
              <a:r>
                <a:rPr lang="en-US" altLang="zh-CN" sz="1600" i="0" dirty="0">
                  <a:ea typeface="Cambria Math" panose="02040503050406030204" pitchFamily="18" charset="0"/>
                </a:rPr>
                <a:t>Overlying water</a:t>
              </a:r>
              <a:endParaRPr lang="zh-CN" altLang="en-US" sz="1600" i="0" dirty="0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02AD76FA-07F3-6277-E14C-710FFAC5F4BB}"/>
                </a:ext>
              </a:extLst>
            </p:cNvPr>
            <p:cNvSpPr txBox="1"/>
            <p:nvPr/>
          </p:nvSpPr>
          <p:spPr>
            <a:xfrm>
              <a:off x="5107637" y="6046014"/>
              <a:ext cx="142728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r>
                <a:rPr lang="en-US" altLang="zh-CN" sz="1600" i="0" dirty="0">
                  <a:ea typeface="Cambria Math" panose="02040503050406030204" pitchFamily="18" charset="0"/>
                </a:rPr>
                <a:t>T</a:t>
              </a:r>
              <a:endParaRPr lang="zh-CN" altLang="en-US" sz="1600" i="0" dirty="0"/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20CBA02-E8C6-C4CB-3BF8-87C092C2DE82}"/>
                </a:ext>
              </a:extLst>
            </p:cNvPr>
            <p:cNvSpPr txBox="1"/>
            <p:nvPr/>
          </p:nvSpPr>
          <p:spPr>
            <a:xfrm>
              <a:off x="4525700" y="2100146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Ⅱ-Area</a:t>
              </a:r>
              <a:endParaRPr lang="zh-CN" altLang="en-US" sz="1600" i="0" dirty="0"/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28F87672-C69F-37E6-E8D5-15070EFA765C}"/>
                </a:ext>
              </a:extLst>
            </p:cNvPr>
            <p:cNvSpPr txBox="1"/>
            <p:nvPr/>
          </p:nvSpPr>
          <p:spPr>
            <a:xfrm>
              <a:off x="4525700" y="2458861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Ⅲ-Area</a:t>
              </a:r>
              <a:endParaRPr lang="zh-CN" altLang="en-US" sz="1600" i="0" dirty="0"/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B504F1C-986F-3839-A3BD-9058AB9D9FDF}"/>
                </a:ext>
              </a:extLst>
            </p:cNvPr>
            <p:cNvSpPr txBox="1"/>
            <p:nvPr/>
          </p:nvSpPr>
          <p:spPr>
            <a:xfrm>
              <a:off x="4525700" y="2817576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Ⅳ-Area</a:t>
              </a:r>
              <a:endParaRPr lang="zh-CN" altLang="en-US" sz="1600" i="0" dirty="0"/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A9D666FA-9FB2-8E26-C7D2-D6788252B6A0}"/>
                </a:ext>
              </a:extLst>
            </p:cNvPr>
            <p:cNvSpPr txBox="1"/>
            <p:nvPr/>
          </p:nvSpPr>
          <p:spPr>
            <a:xfrm>
              <a:off x="4525700" y="3176291"/>
              <a:ext cx="727610" cy="25904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zh-CN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100" i="1"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</a:lstStyle>
            <a:p>
              <a:pPr algn="r"/>
              <a:r>
                <a:rPr lang="en-US" altLang="zh-CN" sz="1600" i="0" dirty="0">
                  <a:ea typeface="Cambria Math" panose="02040503050406030204" pitchFamily="18" charset="0"/>
                </a:rPr>
                <a:t>Ⅴ-Area</a:t>
              </a:r>
              <a:endParaRPr lang="zh-CN" altLang="en-US" sz="1600" i="0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65</Words>
  <Application>Microsoft Office PowerPoint</Application>
  <PresentationFormat>自定义</PresentationFormat>
  <Paragraphs>51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Calibri</vt:lpstr>
      <vt:lpstr>Cambria Math</vt:lpstr>
      <vt:lpstr>Times New Roman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cp:lastModifiedBy>曼 亚灿</cp:lastModifiedBy>
  <cp:revision>1</cp:revision>
  <dcterms:created xsi:type="dcterms:W3CDTF">2023-04-03T08:30:07Z</dcterms:created>
  <dcterms:modified xsi:type="dcterms:W3CDTF">2023-04-03T08:34:27Z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2023-04-03T00:00:00Z</vt:filetime>
  </property>
  <property fmtid="{D5CDD505-2E9C-101B-9397-08002B2CF9AE}" pid="3" name="Creator">
    <vt:lpwstr>R</vt:lpwstr>
  </property>
  <property fmtid="{D5CDD505-2E9C-101B-9397-08002B2CF9AE}" pid="4" name="LastSaved">
    <vt:filetime>2023-04-03T00:00:00Z</vt:filetime>
  </property>
</Properties>
</file>