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4D301-2323-8E2A-C686-B63B7D85C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9F5B4-4D96-EFF1-7F07-581A9B42F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29705-919B-D349-3E65-061E24F50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EC31D-DA0C-F869-2B74-685B0CEB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13D776-0B92-A818-04AC-CC719F590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46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7D8C0-A399-D431-4A6A-8EAF8D54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72A16E-BAC0-F550-41FC-C6E93C5D23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3A8CC-5DC5-E5FD-DE10-A3AB3F7D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C9710-D4D1-0043-BF7D-E8E24568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D9CE61-514C-861A-48F6-E6EEFF96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5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68299A-3813-F545-1004-7FDFE072B3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E2174A-6290-0EC9-2D10-5003ED1B0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741045-11E4-C7B8-8A47-D21C9B8DA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B0E79-BBD6-242C-74A3-9D8C8EAE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8E122F-010E-27CF-4F57-F3BD95A4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13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24734-0715-3DCA-E0B8-372636C9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4F3CE8-056B-5307-E38C-4A781777C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DE486-62CD-0E1C-81FD-CF99F5E11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63FAF-206D-CEC0-8A95-D9D55FC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89495-0B15-76E0-D7F2-85FF9F54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801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76E5-4BF6-3E88-9F27-E23AB9111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60BCCD-DBEC-AB9E-A948-4E02A9FC7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576244-C453-1D83-2885-6B19BB45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F222E2-4553-2BE7-2DC4-1C9FE21E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0AC53F-F870-BB59-208D-1BD497CC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890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18F93-E3AA-F209-414A-14BDBCDA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299E9B-1071-D8F3-23B2-492C96E31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2081B4-1416-BA14-C97B-3421B7AE58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DB8625-E99D-9E20-DA23-B82A3C9B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753E82-A7FD-1835-E541-FA2F720D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156D0-68AB-5790-CD94-B976BF80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5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AAC0-A051-EE93-FBFC-3E266D712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3996D0-75BB-8970-7338-DCE5AB575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875105-D4F9-A1EB-3406-978D5C787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9D51EC-FA0C-DA6B-A321-1650B438E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E04C3A-9E24-3234-B2B0-AAD602B607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3552C47-FDE8-365D-C4A4-9B33D08F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6BF0E7-4205-EEAB-5180-96177419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9FEF7A-C258-3940-0271-8E5D8CC5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956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8C4CF4-B51C-FB5E-9C46-17E60D32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107876D-898C-9A8E-7316-3B071CB6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B7A30B-7CD7-4827-F56A-F1E1D3BE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00892E-FFBF-DD70-F4D7-19574BA8C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9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1158D1-C5B6-EE83-728E-2ED96159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76F0D7-5386-9FDF-CEA3-99C88325E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E2FDC-5EF6-B688-FADC-2B4E6616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595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9A7E0-3F29-4B04-35A2-243316F9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9218D-F126-7F70-18E3-21FA506BF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CF8B01-0C9A-FE65-8A9E-E48B2C5F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AEEC6-A503-19A3-0234-5B4DB2DB4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07C06-64FE-9947-6AC5-C867576C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340F94-53E7-0573-B60F-477F700F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82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C59C0D-C938-EF87-C4DE-E40514724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0758E6-5EE9-8263-F183-C32AA466E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FEB364-5018-A96D-823C-A17B8E243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33748B-DE72-D804-9E41-44078974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EBD4E8-68C8-7E59-D8F2-F02678BF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971010-8E17-C545-0071-5D713A25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70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60EA63-B880-B323-CBF4-7C5A0971C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942252-DCE3-0580-C349-BAC599A4A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CC7EBD-5A16-B9E5-8A41-976270FF9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B0690-8E00-4242-B1DE-A823D7CF67F2}" type="datetimeFigureOut">
              <a:rPr lang="zh-CN" altLang="en-US" smtClean="0"/>
              <a:t>2023/4/1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BB0C5-972F-EA5A-5C7B-DB9BDC873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9A822-111E-080C-8007-A64F2CDD7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979A-A600-4AB3-BFB3-C97DB8E13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44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868B1C3A-B2FA-B4D5-76F8-7C218E278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1185" y="0"/>
            <a:ext cx="6789630" cy="685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0D63A54-5DAB-243A-752F-9337EB491106}"/>
              </a:ext>
            </a:extLst>
          </p:cNvPr>
          <p:cNvSpPr txBox="1"/>
          <p:nvPr/>
        </p:nvSpPr>
        <p:spPr>
          <a:xfrm>
            <a:off x="6079224" y="250966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8AC3D7-9A9C-B4FC-A788-85F36CAF2673}"/>
              </a:ext>
            </a:extLst>
          </p:cNvPr>
          <p:cNvSpPr txBox="1"/>
          <p:nvPr/>
        </p:nvSpPr>
        <p:spPr>
          <a:xfrm>
            <a:off x="5829252" y="4338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292014-5CA1-5F0D-77E7-ABEB10E94C20}"/>
              </a:ext>
            </a:extLst>
          </p:cNvPr>
          <p:cNvSpPr txBox="1"/>
          <p:nvPr/>
        </p:nvSpPr>
        <p:spPr>
          <a:xfrm>
            <a:off x="4516377" y="22805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56C1127-3EF2-87D8-C541-C09F9CA84B15}"/>
              </a:ext>
            </a:extLst>
          </p:cNvPr>
          <p:cNvSpPr txBox="1"/>
          <p:nvPr/>
        </p:nvSpPr>
        <p:spPr>
          <a:xfrm>
            <a:off x="3664895" y="251162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2167FC-BEF8-E9C0-F814-0E699BAAE0DA}"/>
              </a:ext>
            </a:extLst>
          </p:cNvPr>
          <p:cNvSpPr txBox="1"/>
          <p:nvPr/>
        </p:nvSpPr>
        <p:spPr>
          <a:xfrm>
            <a:off x="4833798" y="277587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F4AD86-003A-4683-6084-DA05A37EF822}"/>
              </a:ext>
            </a:extLst>
          </p:cNvPr>
          <p:cNvSpPr txBox="1"/>
          <p:nvPr/>
        </p:nvSpPr>
        <p:spPr>
          <a:xfrm>
            <a:off x="5837640" y="519610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94BDAD-CCE6-34D0-95DB-377B1FF26538}"/>
              </a:ext>
            </a:extLst>
          </p:cNvPr>
          <p:cNvSpPr txBox="1"/>
          <p:nvPr/>
        </p:nvSpPr>
        <p:spPr>
          <a:xfrm>
            <a:off x="8673119" y="251162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7A038E1-3C01-94F0-B63A-488F17E33A4A}"/>
              </a:ext>
            </a:extLst>
          </p:cNvPr>
          <p:cNvSpPr txBox="1"/>
          <p:nvPr/>
        </p:nvSpPr>
        <p:spPr>
          <a:xfrm>
            <a:off x="6569410" y="602041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3441E5B-F519-261D-AC96-C3456D37446E}"/>
              </a:ext>
            </a:extLst>
          </p:cNvPr>
          <p:cNvSpPr txBox="1"/>
          <p:nvPr/>
        </p:nvSpPr>
        <p:spPr>
          <a:xfrm>
            <a:off x="7609641" y="505987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BE47C67-B120-97B8-838B-340AC39C043D}"/>
              </a:ext>
            </a:extLst>
          </p:cNvPr>
          <p:cNvSpPr txBox="1"/>
          <p:nvPr/>
        </p:nvSpPr>
        <p:spPr>
          <a:xfrm>
            <a:off x="4005826" y="6342067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93CAFF-DD74-CAD4-08C7-888FC366FB4E}"/>
              </a:ext>
            </a:extLst>
          </p:cNvPr>
          <p:cNvSpPr txBox="1"/>
          <p:nvPr/>
        </p:nvSpPr>
        <p:spPr>
          <a:xfrm>
            <a:off x="3801767" y="505537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DCD5ADD-514A-EC5C-FA43-AD58CB073451}"/>
              </a:ext>
            </a:extLst>
          </p:cNvPr>
          <p:cNvSpPr txBox="1"/>
          <p:nvPr/>
        </p:nvSpPr>
        <p:spPr>
          <a:xfrm>
            <a:off x="4451914" y="398543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E44D694-9ACB-646A-E556-16DDC598E56D}"/>
              </a:ext>
            </a:extLst>
          </p:cNvPr>
          <p:cNvSpPr txBox="1"/>
          <p:nvPr/>
        </p:nvSpPr>
        <p:spPr>
          <a:xfrm>
            <a:off x="6364303" y="474112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15C74C1-FCFB-205B-F2EF-E3A5538B5BED}"/>
              </a:ext>
            </a:extLst>
          </p:cNvPr>
          <p:cNvSpPr txBox="1"/>
          <p:nvPr/>
        </p:nvSpPr>
        <p:spPr>
          <a:xfrm>
            <a:off x="7950654" y="3697526"/>
            <a:ext cx="2339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</a:t>
            </a:r>
            <a:b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7816396-9EC6-E51C-03B4-92AE5DAAF5D0}"/>
              </a:ext>
            </a:extLst>
          </p:cNvPr>
          <p:cNvSpPr txBox="1"/>
          <p:nvPr/>
        </p:nvSpPr>
        <p:spPr>
          <a:xfrm>
            <a:off x="5684218" y="372724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29C3F8C-F586-69BE-F5B1-3264CB598712}"/>
              </a:ext>
            </a:extLst>
          </p:cNvPr>
          <p:cNvSpPr txBox="1"/>
          <p:nvPr/>
        </p:nvSpPr>
        <p:spPr>
          <a:xfrm>
            <a:off x="6590233" y="207829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677C33A-DC53-599A-AB0E-F9A17BEB6EDD}"/>
              </a:ext>
            </a:extLst>
          </p:cNvPr>
          <p:cNvSpPr txBox="1"/>
          <p:nvPr/>
        </p:nvSpPr>
        <p:spPr>
          <a:xfrm>
            <a:off x="6442420" y="49260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5783071-F510-32FC-05A8-CDFBEB85C26C}"/>
              </a:ext>
            </a:extLst>
          </p:cNvPr>
          <p:cNvSpPr txBox="1"/>
          <p:nvPr/>
        </p:nvSpPr>
        <p:spPr>
          <a:xfrm>
            <a:off x="4045581" y="147723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420FEFC-D181-348B-84A3-21F2862CE27E}"/>
              </a:ext>
            </a:extLst>
          </p:cNvPr>
          <p:cNvSpPr txBox="1"/>
          <p:nvPr/>
        </p:nvSpPr>
        <p:spPr>
          <a:xfrm>
            <a:off x="2770452" y="98052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E56D464-FF14-9CE7-0249-A17B63FF1553}"/>
              </a:ext>
            </a:extLst>
          </p:cNvPr>
          <p:cNvSpPr txBox="1"/>
          <p:nvPr/>
        </p:nvSpPr>
        <p:spPr>
          <a:xfrm>
            <a:off x="1904399" y="198730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AAE66D1-FE95-DB2D-78DB-2E2A2AA3C081}"/>
              </a:ext>
            </a:extLst>
          </p:cNvPr>
          <p:cNvSpPr txBox="1"/>
          <p:nvPr/>
        </p:nvSpPr>
        <p:spPr>
          <a:xfrm>
            <a:off x="1767438" y="332379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52F091-2909-5413-B42B-36C8BF4191B5}"/>
                  </a:ext>
                </a:extLst>
              </p:cNvPr>
              <p:cNvSpPr txBox="1"/>
              <p:nvPr/>
            </p:nvSpPr>
            <p:spPr>
              <a:xfrm>
                <a:off x="8084879" y="1267686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952F091-2909-5413-B42B-36C8BF4191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879" y="1267686"/>
                <a:ext cx="119325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B10D8BA-1BB9-693C-A5E6-D428A8AD0834}"/>
                  </a:ext>
                </a:extLst>
              </p:cNvPr>
              <p:cNvSpPr txBox="1"/>
              <p:nvPr/>
            </p:nvSpPr>
            <p:spPr>
              <a:xfrm>
                <a:off x="5972782" y="1268126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3B10D8BA-1BB9-693C-A5E6-D428A8AD0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782" y="1268126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684D440E-87E1-5749-B2FF-5F2392A5079B}"/>
              </a:ext>
            </a:extLst>
          </p:cNvPr>
          <p:cNvSpPr txBox="1"/>
          <p:nvPr/>
        </p:nvSpPr>
        <p:spPr>
          <a:xfrm>
            <a:off x="7580283" y="337127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EC55B0C-40AB-35F6-9A35-8C2F3D23E4DB}"/>
              </a:ext>
            </a:extLst>
          </p:cNvPr>
          <p:cNvSpPr txBox="1"/>
          <p:nvPr/>
        </p:nvSpPr>
        <p:spPr>
          <a:xfrm>
            <a:off x="3731831" y="387113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879D6DA-6B43-1A42-D2CA-A9808804B8FC}"/>
              </a:ext>
            </a:extLst>
          </p:cNvPr>
          <p:cNvSpPr txBox="1"/>
          <p:nvPr/>
        </p:nvSpPr>
        <p:spPr>
          <a:xfrm>
            <a:off x="3436280" y="568994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6545168-FAC3-F330-993E-FB98270DBC56}"/>
                  </a:ext>
                </a:extLst>
              </p:cNvPr>
              <p:cNvSpPr txBox="1"/>
              <p:nvPr/>
            </p:nvSpPr>
            <p:spPr>
              <a:xfrm>
                <a:off x="2640304" y="4605481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06545168-FAC3-F330-993E-FB98270D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304" y="4605481"/>
                <a:ext cx="1193255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57A9E03D-CCC4-8E56-333F-AD3912E1C0AA}"/>
              </a:ext>
            </a:extLst>
          </p:cNvPr>
          <p:cNvSpPr txBox="1"/>
          <p:nvPr/>
        </p:nvSpPr>
        <p:spPr>
          <a:xfrm>
            <a:off x="5994090" y="644373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02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F9C99981-4991-CA56-4E12-5BF4A204F7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5424" y="0"/>
            <a:ext cx="6801151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FDC6FD00-D64C-5483-A654-1150CB44E2F8}"/>
              </a:ext>
            </a:extLst>
          </p:cNvPr>
          <p:cNvSpPr txBox="1"/>
          <p:nvPr/>
        </p:nvSpPr>
        <p:spPr>
          <a:xfrm>
            <a:off x="4751839" y="3244334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5E2346-40C9-DFF1-B63A-2AEF11BA9BAA}"/>
                  </a:ext>
                </a:extLst>
              </p:cNvPr>
              <p:cNvSpPr txBox="1"/>
              <p:nvPr/>
            </p:nvSpPr>
            <p:spPr>
              <a:xfrm>
                <a:off x="3132436" y="5257077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C5E2346-40C9-DFF1-B63A-2AEF11BA9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36" y="5257077"/>
                <a:ext cx="119325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C22E017-341A-F0A9-51B5-CDB282169AF1}"/>
              </a:ext>
            </a:extLst>
          </p:cNvPr>
          <p:cNvSpPr txBox="1"/>
          <p:nvPr/>
        </p:nvSpPr>
        <p:spPr>
          <a:xfrm>
            <a:off x="4258246" y="4506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2488AB2-C988-3605-A14F-9371DB1DD466}"/>
              </a:ext>
            </a:extLst>
          </p:cNvPr>
          <p:cNvSpPr txBox="1"/>
          <p:nvPr/>
        </p:nvSpPr>
        <p:spPr>
          <a:xfrm>
            <a:off x="5801817" y="11109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4B501EA-F02B-63B4-2C4A-FE4F4CC0C939}"/>
              </a:ext>
            </a:extLst>
          </p:cNvPr>
          <p:cNvSpPr txBox="1"/>
          <p:nvPr/>
        </p:nvSpPr>
        <p:spPr>
          <a:xfrm>
            <a:off x="6921747" y="78221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9B764DC-6FAF-DEB5-FB73-B5D63D1183EF}"/>
              </a:ext>
            </a:extLst>
          </p:cNvPr>
          <p:cNvSpPr txBox="1"/>
          <p:nvPr/>
        </p:nvSpPr>
        <p:spPr>
          <a:xfrm>
            <a:off x="4837082" y="227965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BED6D8F-C151-102C-6D69-EE5B51B29F53}"/>
              </a:ext>
            </a:extLst>
          </p:cNvPr>
          <p:cNvSpPr txBox="1"/>
          <p:nvPr/>
        </p:nvSpPr>
        <p:spPr>
          <a:xfrm>
            <a:off x="3859765" y="142386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477281D-32EA-DC27-8F00-2F0969449DE5}"/>
              </a:ext>
            </a:extLst>
          </p:cNvPr>
          <p:cNvSpPr txBox="1"/>
          <p:nvPr/>
        </p:nvSpPr>
        <p:spPr>
          <a:xfrm>
            <a:off x="5017029" y="407468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4C81BC1D-E320-EB22-940F-6F6B25562629}"/>
              </a:ext>
            </a:extLst>
          </p:cNvPr>
          <p:cNvSpPr txBox="1"/>
          <p:nvPr/>
        </p:nvSpPr>
        <p:spPr>
          <a:xfrm>
            <a:off x="5860543" y="4948427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D7B48C7-5A51-6D9C-C4C2-8566BC725C9A}"/>
              </a:ext>
            </a:extLst>
          </p:cNvPr>
          <p:cNvSpPr txBox="1"/>
          <p:nvPr/>
        </p:nvSpPr>
        <p:spPr>
          <a:xfrm>
            <a:off x="7138847" y="546838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F96096D-390B-555D-B223-E9427FB51215}"/>
              </a:ext>
            </a:extLst>
          </p:cNvPr>
          <p:cNvSpPr txBox="1"/>
          <p:nvPr/>
        </p:nvSpPr>
        <p:spPr>
          <a:xfrm>
            <a:off x="4685070" y="644167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B6738D98-CE30-586D-C0EE-AF8F5E0EA9B2}"/>
              </a:ext>
            </a:extLst>
          </p:cNvPr>
          <p:cNvSpPr txBox="1"/>
          <p:nvPr/>
        </p:nvSpPr>
        <p:spPr>
          <a:xfrm>
            <a:off x="4660014" y="526790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ABC92777-1834-D3AD-B84A-D56E53335B4C}"/>
              </a:ext>
            </a:extLst>
          </p:cNvPr>
          <p:cNvSpPr txBox="1"/>
          <p:nvPr/>
        </p:nvSpPr>
        <p:spPr>
          <a:xfrm>
            <a:off x="3656624" y="455416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D141A1D-79A2-033F-9B49-2DED3A375E71}"/>
              </a:ext>
            </a:extLst>
          </p:cNvPr>
          <p:cNvSpPr txBox="1"/>
          <p:nvPr/>
        </p:nvSpPr>
        <p:spPr>
          <a:xfrm>
            <a:off x="1819439" y="420557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0747504-815E-0BA6-FFF5-2F0754EBD4F0}"/>
              </a:ext>
            </a:extLst>
          </p:cNvPr>
          <p:cNvSpPr txBox="1"/>
          <p:nvPr/>
        </p:nvSpPr>
        <p:spPr>
          <a:xfrm>
            <a:off x="2797547" y="365027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8F96993-A553-F14F-5B2B-7C8F710CAF43}"/>
              </a:ext>
            </a:extLst>
          </p:cNvPr>
          <p:cNvSpPr txBox="1"/>
          <p:nvPr/>
        </p:nvSpPr>
        <p:spPr>
          <a:xfrm>
            <a:off x="8091593" y="312529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4BA07D8-5DE5-D948-FCD9-0BB1D28220C0}"/>
              </a:ext>
            </a:extLst>
          </p:cNvPr>
          <p:cNvSpPr txBox="1"/>
          <p:nvPr/>
        </p:nvSpPr>
        <p:spPr>
          <a:xfrm>
            <a:off x="3691994" y="59668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611F788D-43C6-F868-DDB6-A0E00E0F735E}"/>
              </a:ext>
            </a:extLst>
          </p:cNvPr>
          <p:cNvSpPr txBox="1"/>
          <p:nvPr/>
        </p:nvSpPr>
        <p:spPr>
          <a:xfrm>
            <a:off x="2796261" y="158281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EF259B9A-A579-8BF0-EC92-B232B4801B04}"/>
              </a:ext>
            </a:extLst>
          </p:cNvPr>
          <p:cNvSpPr txBox="1"/>
          <p:nvPr/>
        </p:nvSpPr>
        <p:spPr>
          <a:xfrm>
            <a:off x="3750034" y="2384274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507D4C5-1B30-FAF8-BDBA-81BC5CB52058}"/>
              </a:ext>
            </a:extLst>
          </p:cNvPr>
          <p:cNvSpPr txBox="1"/>
          <p:nvPr/>
        </p:nvSpPr>
        <p:spPr>
          <a:xfrm>
            <a:off x="6682671" y="621000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B5D3629-3C1B-2E8E-F121-8025D7757EDF}"/>
              </a:ext>
            </a:extLst>
          </p:cNvPr>
          <p:cNvSpPr txBox="1"/>
          <p:nvPr/>
        </p:nvSpPr>
        <p:spPr>
          <a:xfrm>
            <a:off x="8407602" y="179319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731C93C5-DDC2-EF27-A5DD-760854ED0E50}"/>
              </a:ext>
            </a:extLst>
          </p:cNvPr>
          <p:cNvSpPr txBox="1"/>
          <p:nvPr/>
        </p:nvSpPr>
        <p:spPr>
          <a:xfrm>
            <a:off x="8520855" y="439023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42FEA4C-DF29-7696-AC47-F047FC5B4F2D}"/>
              </a:ext>
            </a:extLst>
          </p:cNvPr>
          <p:cNvSpPr txBox="1"/>
          <p:nvPr/>
        </p:nvSpPr>
        <p:spPr>
          <a:xfrm>
            <a:off x="4121488" y="602534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F081871D-CB5C-D19A-1688-7A2EDF8279CE}"/>
              </a:ext>
            </a:extLst>
          </p:cNvPr>
          <p:cNvSpPr txBox="1"/>
          <p:nvPr/>
        </p:nvSpPr>
        <p:spPr>
          <a:xfrm>
            <a:off x="2418521" y="2847904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E59F852-12F2-8A3B-324C-7ED26D625B41}"/>
              </a:ext>
            </a:extLst>
          </p:cNvPr>
          <p:cNvSpPr txBox="1"/>
          <p:nvPr/>
        </p:nvSpPr>
        <p:spPr>
          <a:xfrm>
            <a:off x="6396759" y="311079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45E1B6AE-BC02-25DF-4392-107F23E9F5BB}"/>
              </a:ext>
            </a:extLst>
          </p:cNvPr>
          <p:cNvSpPr txBox="1"/>
          <p:nvPr/>
        </p:nvSpPr>
        <p:spPr>
          <a:xfrm>
            <a:off x="7391178" y="399904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428BA5A-6A65-9A25-555C-9C256C8C98DF}"/>
                  </a:ext>
                </a:extLst>
              </p:cNvPr>
              <p:cNvSpPr txBox="1"/>
              <p:nvPr/>
            </p:nvSpPr>
            <p:spPr>
              <a:xfrm>
                <a:off x="7544881" y="2694210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428BA5A-6A65-9A25-555C-9C256C8C9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881" y="2694210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文本框 70">
            <a:extLst>
              <a:ext uri="{FF2B5EF4-FFF2-40B4-BE49-F238E27FC236}">
                <a16:creationId xmlns:a16="http://schemas.microsoft.com/office/drawing/2014/main" id="{17837880-8984-60BB-6D60-9FC3EFB24823}"/>
              </a:ext>
            </a:extLst>
          </p:cNvPr>
          <p:cNvSpPr txBox="1"/>
          <p:nvPr/>
        </p:nvSpPr>
        <p:spPr>
          <a:xfrm>
            <a:off x="6819148" y="173376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256AA38-FDAB-455F-6C33-4ABD1074ACC3}"/>
                  </a:ext>
                </a:extLst>
              </p:cNvPr>
              <p:cNvSpPr txBox="1"/>
              <p:nvPr/>
            </p:nvSpPr>
            <p:spPr>
              <a:xfrm>
                <a:off x="5698020" y="1012665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0256AA38-FDAB-455F-6C33-4ABD1074A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020" y="1012665"/>
                <a:ext cx="1193255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82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形 40">
            <a:extLst>
              <a:ext uri="{FF2B5EF4-FFF2-40B4-BE49-F238E27FC236}">
                <a16:creationId xmlns:a16="http://schemas.microsoft.com/office/drawing/2014/main" id="{10AE3648-596E-54E4-B19E-0F3550334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2741" y="0"/>
            <a:ext cx="6826517" cy="6858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BD5C4D2-43A9-A50D-25A7-0CA9BF32BC6A}"/>
              </a:ext>
            </a:extLst>
          </p:cNvPr>
          <p:cNvSpPr txBox="1"/>
          <p:nvPr/>
        </p:nvSpPr>
        <p:spPr>
          <a:xfrm>
            <a:off x="8561399" y="445869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367ADC6-88DE-903E-908B-69AF4A3C82FF}"/>
              </a:ext>
            </a:extLst>
          </p:cNvPr>
          <p:cNvSpPr txBox="1"/>
          <p:nvPr/>
        </p:nvSpPr>
        <p:spPr>
          <a:xfrm>
            <a:off x="4174787" y="47521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615BFA-CFBC-2104-C565-E005190A9A1A}"/>
              </a:ext>
            </a:extLst>
          </p:cNvPr>
          <p:cNvSpPr txBox="1"/>
          <p:nvPr/>
        </p:nvSpPr>
        <p:spPr>
          <a:xfrm>
            <a:off x="5630267" y="520251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F8090D8-B4DC-9599-6035-C85FE969C10A}"/>
              </a:ext>
            </a:extLst>
          </p:cNvPr>
          <p:cNvSpPr txBox="1"/>
          <p:nvPr/>
        </p:nvSpPr>
        <p:spPr>
          <a:xfrm>
            <a:off x="4735588" y="4262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40C1E1-A50A-FBCC-41CA-5195A9C70AA7}"/>
              </a:ext>
            </a:extLst>
          </p:cNvPr>
          <p:cNvSpPr txBox="1"/>
          <p:nvPr/>
        </p:nvSpPr>
        <p:spPr>
          <a:xfrm>
            <a:off x="8119982" y="324433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F977A3-0E0D-BD19-E523-72CE9100191E}"/>
                  </a:ext>
                </a:extLst>
              </p:cNvPr>
              <p:cNvSpPr txBox="1"/>
              <p:nvPr/>
            </p:nvSpPr>
            <p:spPr>
              <a:xfrm>
                <a:off x="3376338" y="5691939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9F977A3-0E0D-BD19-E523-72CE9100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338" y="5691939"/>
                <a:ext cx="1193255" cy="375424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BCD04C03-20E2-0C38-7255-D0BB61D36010}"/>
              </a:ext>
            </a:extLst>
          </p:cNvPr>
          <p:cNvSpPr txBox="1"/>
          <p:nvPr/>
        </p:nvSpPr>
        <p:spPr>
          <a:xfrm>
            <a:off x="5072409" y="644604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A7154C-8EC2-7078-AF61-6303FAA472BF}"/>
              </a:ext>
            </a:extLst>
          </p:cNvPr>
          <p:cNvSpPr txBox="1"/>
          <p:nvPr/>
        </p:nvSpPr>
        <p:spPr>
          <a:xfrm>
            <a:off x="4183175" y="520161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C7ECBE3-514D-E99C-35BA-906BA61D9CD5}"/>
              </a:ext>
            </a:extLst>
          </p:cNvPr>
          <p:cNvSpPr txBox="1"/>
          <p:nvPr/>
        </p:nvSpPr>
        <p:spPr>
          <a:xfrm>
            <a:off x="3159721" y="434330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C977730-DAD6-B960-2A58-1BD2EFC18E20}"/>
              </a:ext>
            </a:extLst>
          </p:cNvPr>
          <p:cNvSpPr txBox="1"/>
          <p:nvPr/>
        </p:nvSpPr>
        <p:spPr>
          <a:xfrm>
            <a:off x="1962721" y="474199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A7FC2B-592D-09D5-037E-0F0D3D29E65C}"/>
              </a:ext>
            </a:extLst>
          </p:cNvPr>
          <p:cNvSpPr txBox="1"/>
          <p:nvPr/>
        </p:nvSpPr>
        <p:spPr>
          <a:xfrm>
            <a:off x="7209781" y="550727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0370C1-F0B1-3B66-B9D7-CA4C1A5ACE60}"/>
              </a:ext>
            </a:extLst>
          </p:cNvPr>
          <p:cNvSpPr txBox="1"/>
          <p:nvPr/>
        </p:nvSpPr>
        <p:spPr>
          <a:xfrm>
            <a:off x="7079474" y="98139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0E89C6-CE01-6AF5-B11C-B7D0E6EEFE4E}"/>
              </a:ext>
            </a:extLst>
          </p:cNvPr>
          <p:cNvSpPr txBox="1"/>
          <p:nvPr/>
        </p:nvSpPr>
        <p:spPr>
          <a:xfrm>
            <a:off x="5998857" y="35918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6960E6-CA03-35DD-EDE7-316DB640C877}"/>
              </a:ext>
            </a:extLst>
          </p:cNvPr>
          <p:cNvSpPr txBox="1"/>
          <p:nvPr/>
        </p:nvSpPr>
        <p:spPr>
          <a:xfrm>
            <a:off x="4799229" y="243601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FE9A38E-7053-40DB-C2FF-C91B227547A3}"/>
              </a:ext>
            </a:extLst>
          </p:cNvPr>
          <p:cNvSpPr txBox="1"/>
          <p:nvPr/>
        </p:nvSpPr>
        <p:spPr>
          <a:xfrm>
            <a:off x="3620995" y="183035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0F9EE4-E997-DB6B-C61D-DC3022F9CFDB}"/>
              </a:ext>
            </a:extLst>
          </p:cNvPr>
          <p:cNvSpPr txBox="1"/>
          <p:nvPr/>
        </p:nvSpPr>
        <p:spPr>
          <a:xfrm>
            <a:off x="4055242" y="342580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3EC845D-6FF8-C7B5-FC72-558717CEC20B}"/>
              </a:ext>
            </a:extLst>
          </p:cNvPr>
          <p:cNvSpPr txBox="1"/>
          <p:nvPr/>
        </p:nvSpPr>
        <p:spPr>
          <a:xfrm>
            <a:off x="4961253" y="426376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1404B1A-8034-B885-6344-0CB1F1A399B9}"/>
              </a:ext>
            </a:extLst>
          </p:cNvPr>
          <p:cNvSpPr txBox="1"/>
          <p:nvPr/>
        </p:nvSpPr>
        <p:spPr>
          <a:xfrm>
            <a:off x="6903027" y="632296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F9DFE4C-C8DB-353B-FC69-B4FF4BF79A0F}"/>
              </a:ext>
            </a:extLst>
          </p:cNvPr>
          <p:cNvSpPr txBox="1"/>
          <p:nvPr/>
        </p:nvSpPr>
        <p:spPr>
          <a:xfrm>
            <a:off x="3553169" y="291849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0B492AC-46F9-F98A-206E-FE7534EA74EA}"/>
              </a:ext>
            </a:extLst>
          </p:cNvPr>
          <p:cNvSpPr txBox="1"/>
          <p:nvPr/>
        </p:nvSpPr>
        <p:spPr>
          <a:xfrm>
            <a:off x="2483574" y="225995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4D3205-3FE2-1EAB-4502-AE52FD80953D}"/>
              </a:ext>
            </a:extLst>
          </p:cNvPr>
          <p:cNvSpPr txBox="1"/>
          <p:nvPr/>
        </p:nvSpPr>
        <p:spPr>
          <a:xfrm>
            <a:off x="3136039" y="120791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711DB34-33F7-14C3-FDBA-131EB14DFDDA}"/>
              </a:ext>
            </a:extLst>
          </p:cNvPr>
          <p:cNvSpPr txBox="1"/>
          <p:nvPr/>
        </p:nvSpPr>
        <p:spPr>
          <a:xfrm>
            <a:off x="8492834" y="197956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DC9C438-8183-0CF3-ADA0-198F872E6DDF}"/>
              </a:ext>
            </a:extLst>
          </p:cNvPr>
          <p:cNvSpPr txBox="1"/>
          <p:nvPr/>
        </p:nvSpPr>
        <p:spPr>
          <a:xfrm>
            <a:off x="4462314" y="641600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36C93B5-91E3-8770-0EE8-B625909FF4B6}"/>
              </a:ext>
            </a:extLst>
          </p:cNvPr>
          <p:cNvSpPr txBox="1"/>
          <p:nvPr/>
        </p:nvSpPr>
        <p:spPr>
          <a:xfrm>
            <a:off x="2411204" y="356944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3F76BE4-60E9-E473-B4FA-5312487B7995}"/>
              </a:ext>
            </a:extLst>
          </p:cNvPr>
          <p:cNvSpPr txBox="1"/>
          <p:nvPr/>
        </p:nvSpPr>
        <p:spPr>
          <a:xfrm>
            <a:off x="6402600" y="326916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8D19925-EEF7-14DC-375A-1A0B3F897D2E}"/>
              </a:ext>
            </a:extLst>
          </p:cNvPr>
          <p:cNvSpPr txBox="1"/>
          <p:nvPr/>
        </p:nvSpPr>
        <p:spPr>
          <a:xfrm>
            <a:off x="7309543" y="422992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08B45E-DB83-9A2F-739C-520311B7855F}"/>
                  </a:ext>
                </a:extLst>
              </p:cNvPr>
              <p:cNvSpPr txBox="1"/>
              <p:nvPr/>
            </p:nvSpPr>
            <p:spPr>
              <a:xfrm>
                <a:off x="7491138" y="2866838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A08B45E-DB83-9A2F-739C-520311B78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1138" y="2866838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090F7E03-44B0-4418-B22B-F89898F96FA8}"/>
              </a:ext>
            </a:extLst>
          </p:cNvPr>
          <p:cNvSpPr txBox="1"/>
          <p:nvPr/>
        </p:nvSpPr>
        <p:spPr>
          <a:xfrm>
            <a:off x="6763325" y="181935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D3FD0A7-764C-8EA7-6889-0044CE2A29C8}"/>
                  </a:ext>
                </a:extLst>
              </p:cNvPr>
              <p:cNvSpPr txBox="1"/>
              <p:nvPr/>
            </p:nvSpPr>
            <p:spPr>
              <a:xfrm>
                <a:off x="5486789" y="1222072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D3FD0A7-764C-8EA7-6889-0044CE2A2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89" y="1222072"/>
                <a:ext cx="1193255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62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1A81D115-7AB8-8F6B-2B61-198E6CC11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0236" y="0"/>
            <a:ext cx="6991528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95C58AA4-B2F0-8F5B-82F8-D5D24A90EB49}"/>
              </a:ext>
            </a:extLst>
          </p:cNvPr>
          <p:cNvSpPr txBox="1"/>
          <p:nvPr/>
        </p:nvSpPr>
        <p:spPr>
          <a:xfrm>
            <a:off x="2739844" y="473152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0FD603-55A3-3C2B-B234-1B856113059E}"/>
              </a:ext>
            </a:extLst>
          </p:cNvPr>
          <p:cNvSpPr txBox="1"/>
          <p:nvPr/>
        </p:nvSpPr>
        <p:spPr>
          <a:xfrm>
            <a:off x="6855060" y="222861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12D7ED0-426E-0132-0570-9313ADA0E35C}"/>
              </a:ext>
            </a:extLst>
          </p:cNvPr>
          <p:cNvSpPr txBox="1"/>
          <p:nvPr/>
        </p:nvSpPr>
        <p:spPr>
          <a:xfrm>
            <a:off x="7583655" y="497535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66A6137-CBF9-69E7-D2A1-D12E19B60187}"/>
              </a:ext>
            </a:extLst>
          </p:cNvPr>
          <p:cNvSpPr txBox="1"/>
          <p:nvPr/>
        </p:nvSpPr>
        <p:spPr>
          <a:xfrm>
            <a:off x="3579639" y="481953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909794B-EEA8-79DB-725A-7973EA671C8E}"/>
              </a:ext>
            </a:extLst>
          </p:cNvPr>
          <p:cNvSpPr txBox="1"/>
          <p:nvPr/>
        </p:nvSpPr>
        <p:spPr>
          <a:xfrm>
            <a:off x="6330755" y="33758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C524E-4665-09FB-8A4D-493C576C36C4}"/>
                  </a:ext>
                </a:extLst>
              </p:cNvPr>
              <p:cNvSpPr txBox="1"/>
              <p:nvPr/>
            </p:nvSpPr>
            <p:spPr>
              <a:xfrm>
                <a:off x="3511936" y="3545473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5FBC524E-4665-09FB-8A4D-493C576C3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936" y="3545473"/>
                <a:ext cx="1193255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2F8CAD39-2276-D518-55BC-7E0CD2682CB2}"/>
              </a:ext>
            </a:extLst>
          </p:cNvPr>
          <p:cNvSpPr txBox="1"/>
          <p:nvPr/>
        </p:nvSpPr>
        <p:spPr>
          <a:xfrm>
            <a:off x="8185194" y="370916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A08335-1A28-6F3C-E9D1-FB1A6D6A42C7}"/>
              </a:ext>
            </a:extLst>
          </p:cNvPr>
          <p:cNvSpPr txBox="1"/>
          <p:nvPr/>
        </p:nvSpPr>
        <p:spPr>
          <a:xfrm>
            <a:off x="8097111" y="238338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4C121BC-F553-47A4-521D-DDC236C60AF0}"/>
              </a:ext>
            </a:extLst>
          </p:cNvPr>
          <p:cNvSpPr txBox="1"/>
          <p:nvPr/>
        </p:nvSpPr>
        <p:spPr>
          <a:xfrm>
            <a:off x="8084529" y="1108819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A8E1D29-B513-CEB0-0CA1-E66D5694DE9C}"/>
              </a:ext>
            </a:extLst>
          </p:cNvPr>
          <p:cNvSpPr txBox="1"/>
          <p:nvPr/>
        </p:nvSpPr>
        <p:spPr>
          <a:xfrm>
            <a:off x="7588899" y="3651464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F55311C-8B38-9261-E7EA-883DB16B36F5}"/>
              </a:ext>
            </a:extLst>
          </p:cNvPr>
          <p:cNvSpPr txBox="1"/>
          <p:nvPr/>
        </p:nvSpPr>
        <p:spPr>
          <a:xfrm>
            <a:off x="7413411" y="604124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CD9832-C16F-A8AE-26A8-8C22994D3D2F}"/>
              </a:ext>
            </a:extLst>
          </p:cNvPr>
          <p:cNvSpPr txBox="1"/>
          <p:nvPr/>
        </p:nvSpPr>
        <p:spPr>
          <a:xfrm>
            <a:off x="6289447" y="491764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DC6F8CB-9C1E-D782-D95A-5331CE7CF74C}"/>
                  </a:ext>
                </a:extLst>
              </p:cNvPr>
              <p:cNvSpPr txBox="1"/>
              <p:nvPr/>
            </p:nvSpPr>
            <p:spPr>
              <a:xfrm>
                <a:off x="6094367" y="6414771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DC6F8CB-9C1E-D782-D95A-5331CE7CF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367" y="6414771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文本框 46">
            <a:extLst>
              <a:ext uri="{FF2B5EF4-FFF2-40B4-BE49-F238E27FC236}">
                <a16:creationId xmlns:a16="http://schemas.microsoft.com/office/drawing/2014/main" id="{A85F25E2-3A96-C32F-788C-DDC6EFA12365}"/>
              </a:ext>
            </a:extLst>
          </p:cNvPr>
          <p:cNvSpPr txBox="1"/>
          <p:nvPr/>
        </p:nvSpPr>
        <p:spPr>
          <a:xfrm>
            <a:off x="4119627" y="638541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9D7FAA5-6A92-CC10-307C-54E3B0ADCD42}"/>
              </a:ext>
            </a:extLst>
          </p:cNvPr>
          <p:cNvSpPr txBox="1"/>
          <p:nvPr/>
        </p:nvSpPr>
        <p:spPr>
          <a:xfrm>
            <a:off x="2886592" y="582277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9C0A191-D319-068A-1F0B-EF7102E9A2D9}"/>
              </a:ext>
            </a:extLst>
          </p:cNvPr>
          <p:cNvSpPr txBox="1"/>
          <p:nvPr/>
        </p:nvSpPr>
        <p:spPr>
          <a:xfrm>
            <a:off x="5774195" y="2853338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B1750C5-1054-C987-5A8E-0714A41295C4}"/>
              </a:ext>
            </a:extLst>
          </p:cNvPr>
          <p:cNvSpPr txBox="1"/>
          <p:nvPr/>
        </p:nvSpPr>
        <p:spPr>
          <a:xfrm>
            <a:off x="4560197" y="248751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6E6A142-29A4-C281-039F-584F863F7AB5}"/>
              </a:ext>
            </a:extLst>
          </p:cNvPr>
          <p:cNvSpPr txBox="1"/>
          <p:nvPr/>
        </p:nvSpPr>
        <p:spPr>
          <a:xfrm>
            <a:off x="3262479" y="2241207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B7CEFBB-B719-B204-F2B5-D03EB12C24BC}"/>
              </a:ext>
            </a:extLst>
          </p:cNvPr>
          <p:cNvSpPr txBox="1"/>
          <p:nvPr/>
        </p:nvSpPr>
        <p:spPr>
          <a:xfrm>
            <a:off x="5077661" y="4873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5F48776-DD51-B172-D69C-8E44AA8687C0}"/>
              </a:ext>
            </a:extLst>
          </p:cNvPr>
          <p:cNvSpPr txBox="1"/>
          <p:nvPr/>
        </p:nvSpPr>
        <p:spPr>
          <a:xfrm>
            <a:off x="2681063" y="98964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487873A-ABAD-5727-A908-9AA40C893792}"/>
              </a:ext>
            </a:extLst>
          </p:cNvPr>
          <p:cNvSpPr txBox="1"/>
          <p:nvPr/>
        </p:nvSpPr>
        <p:spPr>
          <a:xfrm>
            <a:off x="4979104" y="126812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BFFB430-EDF6-81F6-B147-6FBAB3D6C041}"/>
                  </a:ext>
                </a:extLst>
              </p:cNvPr>
              <p:cNvSpPr txBox="1"/>
              <p:nvPr/>
            </p:nvSpPr>
            <p:spPr>
              <a:xfrm>
                <a:off x="4327942" y="183779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5BFFB430-EDF6-81F6-B147-6FBAB3D6C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942" y="183779"/>
                <a:ext cx="1193255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本框 56">
            <a:extLst>
              <a:ext uri="{FF2B5EF4-FFF2-40B4-BE49-F238E27FC236}">
                <a16:creationId xmlns:a16="http://schemas.microsoft.com/office/drawing/2014/main" id="{EB34628D-D287-39D3-0123-EE90E8BF015E}"/>
              </a:ext>
            </a:extLst>
          </p:cNvPr>
          <p:cNvSpPr txBox="1"/>
          <p:nvPr/>
        </p:nvSpPr>
        <p:spPr>
          <a:xfrm>
            <a:off x="2621206" y="208830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8B062294-358F-FCB7-8501-E0ED788D77CF}"/>
              </a:ext>
            </a:extLst>
          </p:cNvPr>
          <p:cNvSpPr txBox="1"/>
          <p:nvPr/>
        </p:nvSpPr>
        <p:spPr>
          <a:xfrm>
            <a:off x="4824508" y="3709169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9AA526A-EA38-FF80-0A5E-54F55632FCE0}"/>
              </a:ext>
            </a:extLst>
          </p:cNvPr>
          <p:cNvSpPr txBox="1"/>
          <p:nvPr/>
        </p:nvSpPr>
        <p:spPr>
          <a:xfrm>
            <a:off x="6028328" y="406888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C499517F-2878-2C49-0B02-44D973E77C60}"/>
              </a:ext>
            </a:extLst>
          </p:cNvPr>
          <p:cNvSpPr txBox="1"/>
          <p:nvPr/>
        </p:nvSpPr>
        <p:spPr>
          <a:xfrm>
            <a:off x="2328051" y="339004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FA543DFA-F655-BEA6-9A0B-E82958CD2452}"/>
              </a:ext>
            </a:extLst>
          </p:cNvPr>
          <p:cNvSpPr txBox="1"/>
          <p:nvPr/>
        </p:nvSpPr>
        <p:spPr>
          <a:xfrm>
            <a:off x="6367818" y="144810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B082EA89-AD9B-1F0D-5376-C37A1352D6E9}"/>
              </a:ext>
            </a:extLst>
          </p:cNvPr>
          <p:cNvSpPr txBox="1"/>
          <p:nvPr/>
        </p:nvSpPr>
        <p:spPr>
          <a:xfrm>
            <a:off x="5520116" y="526614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10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68311DDE-0866-C4FD-13AD-2282B2BF3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9939" y="0"/>
            <a:ext cx="6692122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2825D8-9AAB-0689-490A-0704B1A8D40E}"/>
              </a:ext>
            </a:extLst>
          </p:cNvPr>
          <p:cNvSpPr txBox="1"/>
          <p:nvPr/>
        </p:nvSpPr>
        <p:spPr>
          <a:xfrm>
            <a:off x="6788432" y="246695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D36D6C-D53D-467F-3247-B26F191C4109}"/>
              </a:ext>
            </a:extLst>
          </p:cNvPr>
          <p:cNvSpPr txBox="1"/>
          <p:nvPr/>
        </p:nvSpPr>
        <p:spPr>
          <a:xfrm>
            <a:off x="7077294" y="553120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9FB340-992B-6AB0-4298-0E8F33ACB521}"/>
              </a:ext>
            </a:extLst>
          </p:cNvPr>
          <p:cNvSpPr txBox="1"/>
          <p:nvPr/>
        </p:nvSpPr>
        <p:spPr>
          <a:xfrm>
            <a:off x="5845509" y="21770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AA3724-7660-E2DD-6805-E7FA2294257F}"/>
                  </a:ext>
                </a:extLst>
              </p:cNvPr>
              <p:cNvSpPr txBox="1"/>
              <p:nvPr/>
            </p:nvSpPr>
            <p:spPr>
              <a:xfrm>
                <a:off x="6587317" y="6165439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AAA3724-7660-E2DD-6805-E7FA22942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17" y="6165439"/>
                <a:ext cx="1193255" cy="375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7404B3E3-E4FB-FCE9-E326-63B8B9C0293A}"/>
              </a:ext>
            </a:extLst>
          </p:cNvPr>
          <p:cNvSpPr txBox="1"/>
          <p:nvPr/>
        </p:nvSpPr>
        <p:spPr>
          <a:xfrm>
            <a:off x="3124501" y="516187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F6EB9A4-2B5E-EE4A-782C-0BD855A0B6C7}"/>
              </a:ext>
            </a:extLst>
          </p:cNvPr>
          <p:cNvSpPr txBox="1"/>
          <p:nvPr/>
        </p:nvSpPr>
        <p:spPr>
          <a:xfrm>
            <a:off x="5390597" y="644293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61FDA5-EAF2-0388-A58F-A09C87E0639F}"/>
              </a:ext>
            </a:extLst>
          </p:cNvPr>
          <p:cNvSpPr txBox="1"/>
          <p:nvPr/>
        </p:nvSpPr>
        <p:spPr>
          <a:xfrm>
            <a:off x="4533158" y="4573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B6FA85-3793-F21E-AA47-70C973C80565}"/>
              </a:ext>
            </a:extLst>
          </p:cNvPr>
          <p:cNvSpPr txBox="1"/>
          <p:nvPr/>
        </p:nvSpPr>
        <p:spPr>
          <a:xfrm>
            <a:off x="8037331" y="314459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FAAF7D-2032-882E-756B-7356FD12293E}"/>
              </a:ext>
            </a:extLst>
          </p:cNvPr>
          <p:cNvSpPr txBox="1"/>
          <p:nvPr/>
        </p:nvSpPr>
        <p:spPr>
          <a:xfrm>
            <a:off x="7866638" y="446103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F70F69-D38D-381F-B756-65BA225C4142}"/>
              </a:ext>
            </a:extLst>
          </p:cNvPr>
          <p:cNvSpPr txBox="1"/>
          <p:nvPr/>
        </p:nvSpPr>
        <p:spPr>
          <a:xfrm>
            <a:off x="5948472" y="487692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0CAFD3B-4AB6-242A-8F91-6DDADAC378AE}"/>
              </a:ext>
            </a:extLst>
          </p:cNvPr>
          <p:cNvSpPr txBox="1"/>
          <p:nvPr/>
        </p:nvSpPr>
        <p:spPr>
          <a:xfrm>
            <a:off x="4581068" y="525777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57A3A4-147A-936D-3FE9-557F793E63BD}"/>
              </a:ext>
            </a:extLst>
          </p:cNvPr>
          <p:cNvSpPr txBox="1"/>
          <p:nvPr/>
        </p:nvSpPr>
        <p:spPr>
          <a:xfrm>
            <a:off x="3440166" y="596245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83C5513-EBBF-4552-D9C4-27515F079F5C}"/>
              </a:ext>
            </a:extLst>
          </p:cNvPr>
          <p:cNvSpPr txBox="1"/>
          <p:nvPr/>
        </p:nvSpPr>
        <p:spPr>
          <a:xfrm>
            <a:off x="2831964" y="324433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E1CB01-6B40-8271-3825-AB0C9BBBEEBC}"/>
              </a:ext>
            </a:extLst>
          </p:cNvPr>
          <p:cNvSpPr txBox="1"/>
          <p:nvPr/>
        </p:nvSpPr>
        <p:spPr>
          <a:xfrm>
            <a:off x="1814977" y="260677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70F8A40-D4C9-641E-A715-5AE4A4F2C528}"/>
              </a:ext>
            </a:extLst>
          </p:cNvPr>
          <p:cNvSpPr txBox="1"/>
          <p:nvPr/>
        </p:nvSpPr>
        <p:spPr>
          <a:xfrm>
            <a:off x="4043536" y="324632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662567-D789-B5FF-B591-3C4F3256F3B1}"/>
              </a:ext>
            </a:extLst>
          </p:cNvPr>
          <p:cNvSpPr txBox="1"/>
          <p:nvPr/>
        </p:nvSpPr>
        <p:spPr>
          <a:xfrm>
            <a:off x="5878090" y="154081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D4C1872-3AC9-DE78-28E7-A7F64560AA0B}"/>
              </a:ext>
            </a:extLst>
          </p:cNvPr>
          <p:cNvSpPr txBox="1"/>
          <p:nvPr/>
        </p:nvSpPr>
        <p:spPr>
          <a:xfrm>
            <a:off x="7495565" y="391288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6490586-C0DB-74F4-76DE-2BD456758EF9}"/>
                  </a:ext>
                </a:extLst>
              </p:cNvPr>
              <p:cNvSpPr txBox="1"/>
              <p:nvPr/>
            </p:nvSpPr>
            <p:spPr>
              <a:xfrm>
                <a:off x="5529653" y="4097635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16490586-C0DB-74F4-76DE-2BD456758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53" y="4097635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AC5ED6DA-7CEB-1D0C-1BAD-9BC2A977B1E4}"/>
              </a:ext>
            </a:extLst>
          </p:cNvPr>
          <p:cNvSpPr txBox="1"/>
          <p:nvPr/>
        </p:nvSpPr>
        <p:spPr>
          <a:xfrm>
            <a:off x="4128343" y="450554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F4725FD-5E9E-CAAF-D8B4-90ECA1B421CF}"/>
              </a:ext>
            </a:extLst>
          </p:cNvPr>
          <p:cNvSpPr txBox="1"/>
          <p:nvPr/>
        </p:nvSpPr>
        <p:spPr>
          <a:xfrm>
            <a:off x="2509270" y="402749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CDD6F39-95AC-33E8-46EE-A24E3E86AD4C}"/>
                  </a:ext>
                </a:extLst>
              </p:cNvPr>
              <p:cNvSpPr txBox="1"/>
              <p:nvPr/>
            </p:nvSpPr>
            <p:spPr>
              <a:xfrm>
                <a:off x="2948832" y="1434455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6CDD6F39-95AC-33E8-46EE-A24E3E86A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832" y="1434455"/>
                <a:ext cx="1193255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0234F621-3C9D-DBC0-B64E-705705D23250}"/>
              </a:ext>
            </a:extLst>
          </p:cNvPr>
          <p:cNvSpPr txBox="1"/>
          <p:nvPr/>
        </p:nvSpPr>
        <p:spPr>
          <a:xfrm>
            <a:off x="4113289" y="201344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FFAE5B3B-B097-FFE8-CAC8-70EF1611619B}"/>
              </a:ext>
            </a:extLst>
          </p:cNvPr>
          <p:cNvSpPr txBox="1"/>
          <p:nvPr/>
        </p:nvSpPr>
        <p:spPr>
          <a:xfrm>
            <a:off x="5570893" y="235643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660F80B6-B399-60AB-B6AE-D78D97D8BB99}"/>
              </a:ext>
            </a:extLst>
          </p:cNvPr>
          <p:cNvSpPr txBox="1"/>
          <p:nvPr/>
        </p:nvSpPr>
        <p:spPr>
          <a:xfrm>
            <a:off x="3947284" y="57189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9D72B68-1DB5-D466-9897-973A8195D1DE}"/>
              </a:ext>
            </a:extLst>
          </p:cNvPr>
          <p:cNvSpPr txBox="1"/>
          <p:nvPr/>
        </p:nvSpPr>
        <p:spPr>
          <a:xfrm>
            <a:off x="7639234" y="85792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3EB6D2D-AF55-5C50-73B5-926343484916}"/>
              </a:ext>
            </a:extLst>
          </p:cNvPr>
          <p:cNvSpPr txBox="1"/>
          <p:nvPr/>
        </p:nvSpPr>
        <p:spPr>
          <a:xfrm>
            <a:off x="5171441" y="121923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6875BEF-61AE-D285-8E13-D98AC3E97B18}"/>
              </a:ext>
            </a:extLst>
          </p:cNvPr>
          <p:cNvSpPr txBox="1"/>
          <p:nvPr/>
        </p:nvSpPr>
        <p:spPr>
          <a:xfrm>
            <a:off x="8476012" y="184245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DB7AF72-9998-07A1-2410-B261C0A57E02}"/>
              </a:ext>
            </a:extLst>
          </p:cNvPr>
          <p:cNvSpPr txBox="1"/>
          <p:nvPr/>
        </p:nvSpPr>
        <p:spPr>
          <a:xfrm>
            <a:off x="6444283" y="3232776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96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DD384B91-B14E-E6E2-85E4-4532A182C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4384" y="0"/>
            <a:ext cx="6863231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64F0C4-BF9E-84EB-1168-5D7155AF2DE9}"/>
              </a:ext>
            </a:extLst>
          </p:cNvPr>
          <p:cNvSpPr txBox="1"/>
          <p:nvPr/>
        </p:nvSpPr>
        <p:spPr>
          <a:xfrm>
            <a:off x="5673278" y="5049049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Archaeal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9FE7A6-1E9D-1751-8115-E147E73D4AA8}"/>
              </a:ext>
            </a:extLst>
          </p:cNvPr>
          <p:cNvSpPr txBox="1"/>
          <p:nvPr/>
        </p:nvSpPr>
        <p:spPr>
          <a:xfrm>
            <a:off x="3126879" y="54238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Bacterial 16S rRNA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72736-97E9-BE0F-FAB5-A4F000D6E123}"/>
              </a:ext>
            </a:extLst>
          </p:cNvPr>
          <p:cNvSpPr txBox="1"/>
          <p:nvPr/>
        </p:nvSpPr>
        <p:spPr>
          <a:xfrm>
            <a:off x="6063198" y="620568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AOB_amoA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16B762-C67A-91AF-5643-BFA478356D0B}"/>
                  </a:ext>
                </a:extLst>
              </p:cNvPr>
              <p:cNvSpPr txBox="1"/>
              <p:nvPr/>
            </p:nvSpPr>
            <p:spPr>
              <a:xfrm>
                <a:off x="7475509" y="3031619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816B762-C67A-91AF-5643-BFA478356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509" y="3031619"/>
                <a:ext cx="1193255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282976B8-964D-EEBA-E3A6-E53AE8624A4B}"/>
              </a:ext>
            </a:extLst>
          </p:cNvPr>
          <p:cNvSpPr txBox="1"/>
          <p:nvPr/>
        </p:nvSpPr>
        <p:spPr>
          <a:xfrm>
            <a:off x="3759155" y="207152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86BD17A-1373-6D64-FE5D-98665F06370E}"/>
              </a:ext>
            </a:extLst>
          </p:cNvPr>
          <p:cNvSpPr txBox="1"/>
          <p:nvPr/>
        </p:nvSpPr>
        <p:spPr>
          <a:xfrm>
            <a:off x="7968842" y="433918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nifH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0CC4EF-0F76-2ECF-6352-61E4D0246D74}"/>
              </a:ext>
            </a:extLst>
          </p:cNvPr>
          <p:cNvSpPr txBox="1"/>
          <p:nvPr/>
        </p:nvSpPr>
        <p:spPr>
          <a:xfrm>
            <a:off x="6308266" y="3709141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Ⅰ-Area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6B80982-870F-2AC9-C8AA-5973023A6DA5}"/>
              </a:ext>
            </a:extLst>
          </p:cNvPr>
          <p:cNvSpPr txBox="1"/>
          <p:nvPr/>
        </p:nvSpPr>
        <p:spPr>
          <a:xfrm>
            <a:off x="5655439" y="51634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nirS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1DFA63-6006-A2A7-BE0D-E0D1D811BD8F}"/>
              </a:ext>
            </a:extLst>
          </p:cNvPr>
          <p:cNvSpPr txBox="1"/>
          <p:nvPr/>
        </p:nvSpPr>
        <p:spPr>
          <a:xfrm>
            <a:off x="7832383" y="178640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napA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AB1AAD6-32F6-A2A7-6BBE-7083AFAD7350}"/>
              </a:ext>
            </a:extLst>
          </p:cNvPr>
          <p:cNvSpPr txBox="1"/>
          <p:nvPr/>
        </p:nvSpPr>
        <p:spPr>
          <a:xfrm>
            <a:off x="5445190" y="6441228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D64DA5-6C85-9A36-0F90-3A62809ADE86}"/>
                  </a:ext>
                </a:extLst>
              </p:cNvPr>
              <p:cNvSpPr txBox="1"/>
              <p:nvPr/>
            </p:nvSpPr>
            <p:spPr>
              <a:xfrm>
                <a:off x="4099167" y="6090014"/>
                <a:ext cx="11932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DD64DA5-6C85-9A36-0F90-3A62809AD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167" y="6090014"/>
                <a:ext cx="1193255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1EF5EBD6-8AAA-B945-0906-E1D988F52F7B}"/>
              </a:ext>
            </a:extLst>
          </p:cNvPr>
          <p:cNvSpPr txBox="1"/>
          <p:nvPr/>
        </p:nvSpPr>
        <p:spPr>
          <a:xfrm>
            <a:off x="2408900" y="5317856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nxrA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D28E914-BC02-3A17-FFA6-7085E962BB5C}"/>
              </a:ext>
            </a:extLst>
          </p:cNvPr>
          <p:cNvSpPr txBox="1"/>
          <p:nvPr/>
        </p:nvSpPr>
        <p:spPr>
          <a:xfrm>
            <a:off x="4439038" y="518883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2A2309-B3BD-07D8-2411-DA7427DF5B48}"/>
              </a:ext>
            </a:extLst>
          </p:cNvPr>
          <p:cNvSpPr txBox="1"/>
          <p:nvPr/>
        </p:nvSpPr>
        <p:spPr>
          <a:xfrm>
            <a:off x="2086764" y="151590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nirK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BE5D70-C59D-0CD9-94D3-78343BDE5C81}"/>
              </a:ext>
            </a:extLst>
          </p:cNvPr>
          <p:cNvSpPr txBox="1"/>
          <p:nvPr/>
        </p:nvSpPr>
        <p:spPr>
          <a:xfrm>
            <a:off x="1721729" y="2829012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narG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38E6EE6-2AD6-F114-F4EA-E93AA7DA3D27}"/>
              </a:ext>
            </a:extLst>
          </p:cNvPr>
          <p:cNvSpPr txBox="1"/>
          <p:nvPr/>
        </p:nvSpPr>
        <p:spPr>
          <a:xfrm>
            <a:off x="2528769" y="4137930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BDA166-E5EE-EA07-3086-30393A038B52}"/>
              </a:ext>
            </a:extLst>
          </p:cNvPr>
          <p:cNvSpPr txBox="1"/>
          <p:nvPr/>
        </p:nvSpPr>
        <p:spPr>
          <a:xfrm>
            <a:off x="3632155" y="3318839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4DF06D6-B6DF-8573-4250-1CA34DB67EB5}"/>
              </a:ext>
            </a:extLst>
          </p:cNvPr>
          <p:cNvSpPr txBox="1"/>
          <p:nvPr/>
        </p:nvSpPr>
        <p:spPr>
          <a:xfrm>
            <a:off x="3316810" y="4529643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AOA_amoA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ABCAA2F-8931-CF14-98F8-65EA9C021B7C}"/>
              </a:ext>
            </a:extLst>
          </p:cNvPr>
          <p:cNvSpPr txBox="1"/>
          <p:nvPr/>
        </p:nvSpPr>
        <p:spPr>
          <a:xfrm>
            <a:off x="4439038" y="3884330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hzsB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C4FA88A-DCDC-A5AC-B788-BF3F02EF54E8}"/>
              </a:ext>
            </a:extLst>
          </p:cNvPr>
          <p:cNvSpPr txBox="1"/>
          <p:nvPr/>
        </p:nvSpPr>
        <p:spPr>
          <a:xfrm>
            <a:off x="4873751" y="2656629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Ⅱ-Area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89B7B9-E114-2657-E953-CD3FD9B6F081}"/>
              </a:ext>
            </a:extLst>
          </p:cNvPr>
          <p:cNvSpPr txBox="1"/>
          <p:nvPr/>
        </p:nvSpPr>
        <p:spPr>
          <a:xfrm>
            <a:off x="4847428" y="133776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Ⅳ-Area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9A93A6-D6DC-2D4C-A7C1-E9B963BBE228}"/>
              </a:ext>
            </a:extLst>
          </p:cNvPr>
          <p:cNvSpPr txBox="1"/>
          <p:nvPr/>
        </p:nvSpPr>
        <p:spPr>
          <a:xfrm>
            <a:off x="6056372" y="1213539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C7AC8EB-77BB-4426-E115-D492B7F49EDB}"/>
                  </a:ext>
                </a:extLst>
              </p:cNvPr>
              <p:cNvSpPr txBox="1"/>
              <p:nvPr/>
            </p:nvSpPr>
            <p:spPr>
              <a:xfrm>
                <a:off x="4931070" y="33779"/>
                <a:ext cx="1193255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</m:e>
                        <m: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C7AC8EB-77BB-4426-E115-D492B7F49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1070" y="33779"/>
                <a:ext cx="1193255" cy="375424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>
            <a:extLst>
              <a:ext uri="{FF2B5EF4-FFF2-40B4-BE49-F238E27FC236}">
                <a16:creationId xmlns:a16="http://schemas.microsoft.com/office/drawing/2014/main" id="{703F8D2C-B428-5811-1883-3B8DD828FBBF}"/>
              </a:ext>
            </a:extLst>
          </p:cNvPr>
          <p:cNvSpPr txBox="1"/>
          <p:nvPr/>
        </p:nvSpPr>
        <p:spPr>
          <a:xfrm>
            <a:off x="7452242" y="4311425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02F9CD1-99B3-9954-B5C0-082AE862229E}"/>
              </a:ext>
            </a:extLst>
          </p:cNvPr>
          <p:cNvSpPr txBox="1"/>
          <p:nvPr/>
        </p:nvSpPr>
        <p:spPr>
          <a:xfrm>
            <a:off x="7823995" y="5529517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S-TP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44708D-ABC4-7262-4330-4295A1543275}"/>
              </a:ext>
            </a:extLst>
          </p:cNvPr>
          <p:cNvSpPr txBox="1"/>
          <p:nvPr/>
        </p:nvSpPr>
        <p:spPr>
          <a:xfrm>
            <a:off x="8762481" y="3014463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Ⅲ-Area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EC8B1E4-4A3C-4D55-8D6A-33BD7528D4B0}"/>
              </a:ext>
            </a:extLst>
          </p:cNvPr>
          <p:cNvSpPr txBox="1"/>
          <p:nvPr/>
        </p:nvSpPr>
        <p:spPr>
          <a:xfrm>
            <a:off x="7551342" y="625562"/>
            <a:ext cx="10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Ⅴ-Area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55D6A1-99CE-DC31-5281-FC9982471E23}"/>
              </a:ext>
            </a:extLst>
          </p:cNvPr>
          <p:cNvSpPr txBox="1"/>
          <p:nvPr/>
        </p:nvSpPr>
        <p:spPr>
          <a:xfrm>
            <a:off x="6564584" y="1818345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hzsA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1B2981-9FCC-3D3E-1E79-AD2756BB6FF4}"/>
              </a:ext>
            </a:extLst>
          </p:cNvPr>
          <p:cNvSpPr txBox="1"/>
          <p:nvPr/>
        </p:nvSpPr>
        <p:spPr>
          <a:xfrm>
            <a:off x="5458059" y="2486271"/>
            <a:ext cx="23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hzo</a:t>
            </a:r>
            <a:endParaRPr lang="zh-CN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410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220</Words>
  <Application>Microsoft Office PowerPoint</Application>
  <PresentationFormat>宽屏</PresentationFormat>
  <Paragraphs>171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曼 亚灿</dc:creator>
  <cp:lastModifiedBy>曼 亚灿</cp:lastModifiedBy>
  <cp:revision>12</cp:revision>
  <dcterms:created xsi:type="dcterms:W3CDTF">2023-04-01T06:04:55Z</dcterms:created>
  <dcterms:modified xsi:type="dcterms:W3CDTF">2023-04-02T02:01:44Z</dcterms:modified>
</cp:coreProperties>
</file>