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80700" cy="7556500"/>
  <p:notesSz cx="10680700" cy="7556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792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19173" y="880744"/>
            <a:ext cx="0" cy="5351780"/>
          </a:xfrm>
          <a:custGeom>
            <a:avLst/>
            <a:gdLst/>
            <a:ahLst/>
            <a:cxnLst/>
            <a:rect l="l" t="t" r="r" b="b"/>
            <a:pathLst>
              <a:path h="5351780">
                <a:moveTo>
                  <a:pt x="0" y="535152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01442" y="880744"/>
            <a:ext cx="0" cy="5351780"/>
          </a:xfrm>
          <a:custGeom>
            <a:avLst/>
            <a:gdLst/>
            <a:ahLst/>
            <a:cxnLst/>
            <a:rect l="l" t="t" r="r" b="b"/>
            <a:pathLst>
              <a:path h="5351780">
                <a:moveTo>
                  <a:pt x="0" y="535152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783713" y="1263014"/>
            <a:ext cx="0" cy="4969510"/>
          </a:xfrm>
          <a:custGeom>
            <a:avLst/>
            <a:gdLst/>
            <a:ahLst/>
            <a:cxnLst/>
            <a:rect l="l" t="t" r="r" b="b"/>
            <a:pathLst>
              <a:path h="4969510">
                <a:moveTo>
                  <a:pt x="0" y="496925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65855" y="1645285"/>
            <a:ext cx="0" cy="4587240"/>
          </a:xfrm>
          <a:custGeom>
            <a:avLst/>
            <a:gdLst/>
            <a:ahLst/>
            <a:cxnLst/>
            <a:rect l="l" t="t" r="r" b="b"/>
            <a:pathLst>
              <a:path h="4587240">
                <a:moveTo>
                  <a:pt x="0" y="458698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548126" y="2027554"/>
            <a:ext cx="0" cy="4204970"/>
          </a:xfrm>
          <a:custGeom>
            <a:avLst/>
            <a:gdLst/>
            <a:ahLst/>
            <a:cxnLst/>
            <a:rect l="l" t="t" r="r" b="b"/>
            <a:pathLst>
              <a:path h="4204970">
                <a:moveTo>
                  <a:pt x="0" y="420471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930396" y="2409825"/>
            <a:ext cx="0" cy="3822700"/>
          </a:xfrm>
          <a:custGeom>
            <a:avLst/>
            <a:gdLst/>
            <a:ahLst/>
            <a:cxnLst/>
            <a:rect l="l" t="t" r="r" b="b"/>
            <a:pathLst>
              <a:path h="3822700">
                <a:moveTo>
                  <a:pt x="0" y="382244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312665" y="2792095"/>
            <a:ext cx="0" cy="3440429"/>
          </a:xfrm>
          <a:custGeom>
            <a:avLst/>
            <a:gdLst/>
            <a:ahLst/>
            <a:cxnLst/>
            <a:rect l="l" t="t" r="r" b="b"/>
            <a:pathLst>
              <a:path h="3440429">
                <a:moveTo>
                  <a:pt x="0" y="344017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694935" y="3174238"/>
            <a:ext cx="0" cy="3058160"/>
          </a:xfrm>
          <a:custGeom>
            <a:avLst/>
            <a:gdLst/>
            <a:ahLst/>
            <a:cxnLst/>
            <a:rect l="l" t="t" r="r" b="b"/>
            <a:pathLst>
              <a:path h="3058160">
                <a:moveTo>
                  <a:pt x="0" y="305803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077205" y="3556508"/>
            <a:ext cx="0" cy="2675890"/>
          </a:xfrm>
          <a:custGeom>
            <a:avLst/>
            <a:gdLst/>
            <a:ahLst/>
            <a:cxnLst/>
            <a:rect l="l" t="t" r="r" b="b"/>
            <a:pathLst>
              <a:path h="2675890">
                <a:moveTo>
                  <a:pt x="0" y="267576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459348" y="3938778"/>
            <a:ext cx="0" cy="2293620"/>
          </a:xfrm>
          <a:custGeom>
            <a:avLst/>
            <a:gdLst/>
            <a:ahLst/>
            <a:cxnLst/>
            <a:rect l="l" t="t" r="r" b="b"/>
            <a:pathLst>
              <a:path h="2293620">
                <a:moveTo>
                  <a:pt x="0" y="229349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841619" y="4321047"/>
            <a:ext cx="0" cy="1911350"/>
          </a:xfrm>
          <a:custGeom>
            <a:avLst/>
            <a:gdLst/>
            <a:ahLst/>
            <a:cxnLst/>
            <a:rect l="l" t="t" r="r" b="b"/>
            <a:pathLst>
              <a:path h="1911350">
                <a:moveTo>
                  <a:pt x="0" y="191122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223889" y="4703317"/>
            <a:ext cx="0" cy="1529080"/>
          </a:xfrm>
          <a:custGeom>
            <a:avLst/>
            <a:gdLst/>
            <a:ahLst/>
            <a:cxnLst/>
            <a:rect l="l" t="t" r="r" b="b"/>
            <a:pathLst>
              <a:path h="1529079">
                <a:moveTo>
                  <a:pt x="0" y="152895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6606158" y="5085588"/>
            <a:ext cx="0" cy="1146810"/>
          </a:xfrm>
          <a:custGeom>
            <a:avLst/>
            <a:gdLst/>
            <a:ahLst/>
            <a:cxnLst/>
            <a:rect l="l" t="t" r="r" b="b"/>
            <a:pathLst>
              <a:path h="1146810">
                <a:moveTo>
                  <a:pt x="0" y="114668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6988429" y="5467730"/>
            <a:ext cx="0" cy="764540"/>
          </a:xfrm>
          <a:custGeom>
            <a:avLst/>
            <a:gdLst/>
            <a:ahLst/>
            <a:cxnLst/>
            <a:rect l="l" t="t" r="r" b="b"/>
            <a:pathLst>
              <a:path h="764539">
                <a:moveTo>
                  <a:pt x="0" y="76454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7370698" y="5850001"/>
            <a:ext cx="0" cy="382270"/>
          </a:xfrm>
          <a:custGeom>
            <a:avLst/>
            <a:gdLst/>
            <a:ahLst/>
            <a:cxnLst/>
            <a:rect l="l" t="t" r="r" b="b"/>
            <a:pathLst>
              <a:path h="382270">
                <a:moveTo>
                  <a:pt x="0" y="38227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19173" y="6232271"/>
            <a:ext cx="5351780" cy="0"/>
          </a:xfrm>
          <a:custGeom>
            <a:avLst/>
            <a:gdLst/>
            <a:ahLst/>
            <a:cxnLst/>
            <a:rect l="l" t="t" r="r" b="b"/>
            <a:pathLst>
              <a:path w="5351780">
                <a:moveTo>
                  <a:pt x="0" y="0"/>
                </a:moveTo>
                <a:lnTo>
                  <a:pt x="535152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019173" y="5850001"/>
            <a:ext cx="5351780" cy="0"/>
          </a:xfrm>
          <a:custGeom>
            <a:avLst/>
            <a:gdLst/>
            <a:ahLst/>
            <a:cxnLst/>
            <a:rect l="l" t="t" r="r" b="b"/>
            <a:pathLst>
              <a:path w="5351780">
                <a:moveTo>
                  <a:pt x="0" y="0"/>
                </a:moveTo>
                <a:lnTo>
                  <a:pt x="535152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019173" y="5467730"/>
            <a:ext cx="4969510" cy="0"/>
          </a:xfrm>
          <a:custGeom>
            <a:avLst/>
            <a:gdLst/>
            <a:ahLst/>
            <a:cxnLst/>
            <a:rect l="l" t="t" r="r" b="b"/>
            <a:pathLst>
              <a:path w="4969509">
                <a:moveTo>
                  <a:pt x="0" y="0"/>
                </a:moveTo>
                <a:lnTo>
                  <a:pt x="496925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2019173" y="5085588"/>
            <a:ext cx="4587240" cy="0"/>
          </a:xfrm>
          <a:custGeom>
            <a:avLst/>
            <a:gdLst/>
            <a:ahLst/>
            <a:cxnLst/>
            <a:rect l="l" t="t" r="r" b="b"/>
            <a:pathLst>
              <a:path w="4587240">
                <a:moveTo>
                  <a:pt x="0" y="0"/>
                </a:moveTo>
                <a:lnTo>
                  <a:pt x="458698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019173" y="4703317"/>
            <a:ext cx="4204970" cy="0"/>
          </a:xfrm>
          <a:custGeom>
            <a:avLst/>
            <a:gdLst/>
            <a:ahLst/>
            <a:cxnLst/>
            <a:rect l="l" t="t" r="r" b="b"/>
            <a:pathLst>
              <a:path w="4204970">
                <a:moveTo>
                  <a:pt x="0" y="0"/>
                </a:moveTo>
                <a:lnTo>
                  <a:pt x="420471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019173" y="4321047"/>
            <a:ext cx="3822700" cy="0"/>
          </a:xfrm>
          <a:custGeom>
            <a:avLst/>
            <a:gdLst/>
            <a:ahLst/>
            <a:cxnLst/>
            <a:rect l="l" t="t" r="r" b="b"/>
            <a:pathLst>
              <a:path w="3822700">
                <a:moveTo>
                  <a:pt x="0" y="0"/>
                </a:moveTo>
                <a:lnTo>
                  <a:pt x="382244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2019173" y="3938778"/>
            <a:ext cx="3440429" cy="0"/>
          </a:xfrm>
          <a:custGeom>
            <a:avLst/>
            <a:gdLst/>
            <a:ahLst/>
            <a:cxnLst/>
            <a:rect l="l" t="t" r="r" b="b"/>
            <a:pathLst>
              <a:path w="3440429">
                <a:moveTo>
                  <a:pt x="0" y="0"/>
                </a:moveTo>
                <a:lnTo>
                  <a:pt x="344017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2019173" y="3556508"/>
            <a:ext cx="3058160" cy="0"/>
          </a:xfrm>
          <a:custGeom>
            <a:avLst/>
            <a:gdLst/>
            <a:ahLst/>
            <a:cxnLst/>
            <a:rect l="l" t="t" r="r" b="b"/>
            <a:pathLst>
              <a:path w="3058160">
                <a:moveTo>
                  <a:pt x="0" y="0"/>
                </a:moveTo>
                <a:lnTo>
                  <a:pt x="305803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019173" y="3174238"/>
            <a:ext cx="2675890" cy="0"/>
          </a:xfrm>
          <a:custGeom>
            <a:avLst/>
            <a:gdLst/>
            <a:ahLst/>
            <a:cxnLst/>
            <a:rect l="l" t="t" r="r" b="b"/>
            <a:pathLst>
              <a:path w="2675890">
                <a:moveTo>
                  <a:pt x="0" y="0"/>
                </a:moveTo>
                <a:lnTo>
                  <a:pt x="267576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019173" y="2792095"/>
            <a:ext cx="2293620" cy="0"/>
          </a:xfrm>
          <a:custGeom>
            <a:avLst/>
            <a:gdLst/>
            <a:ahLst/>
            <a:cxnLst/>
            <a:rect l="l" t="t" r="r" b="b"/>
            <a:pathLst>
              <a:path w="2293620">
                <a:moveTo>
                  <a:pt x="0" y="0"/>
                </a:moveTo>
                <a:lnTo>
                  <a:pt x="229349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019173" y="2409825"/>
            <a:ext cx="1911350" cy="0"/>
          </a:xfrm>
          <a:custGeom>
            <a:avLst/>
            <a:gdLst/>
            <a:ahLst/>
            <a:cxnLst/>
            <a:rect l="l" t="t" r="r" b="b"/>
            <a:pathLst>
              <a:path w="1911350">
                <a:moveTo>
                  <a:pt x="0" y="0"/>
                </a:moveTo>
                <a:lnTo>
                  <a:pt x="191122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019173" y="2027554"/>
            <a:ext cx="1529080" cy="0"/>
          </a:xfrm>
          <a:custGeom>
            <a:avLst/>
            <a:gdLst/>
            <a:ahLst/>
            <a:cxnLst/>
            <a:rect l="l" t="t" r="r" b="b"/>
            <a:pathLst>
              <a:path w="1529079">
                <a:moveTo>
                  <a:pt x="0" y="0"/>
                </a:moveTo>
                <a:lnTo>
                  <a:pt x="152895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019173" y="1645285"/>
            <a:ext cx="1146810" cy="0"/>
          </a:xfrm>
          <a:custGeom>
            <a:avLst/>
            <a:gdLst/>
            <a:ahLst/>
            <a:cxnLst/>
            <a:rect l="l" t="t" r="r" b="b"/>
            <a:pathLst>
              <a:path w="1146810">
                <a:moveTo>
                  <a:pt x="0" y="0"/>
                </a:moveTo>
                <a:lnTo>
                  <a:pt x="114668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019173" y="1263014"/>
            <a:ext cx="764540" cy="0"/>
          </a:xfrm>
          <a:custGeom>
            <a:avLst/>
            <a:gdLst/>
            <a:ahLst/>
            <a:cxnLst/>
            <a:rect l="l" t="t" r="r" b="b"/>
            <a:pathLst>
              <a:path w="764539">
                <a:moveTo>
                  <a:pt x="0" y="0"/>
                </a:moveTo>
                <a:lnTo>
                  <a:pt x="76453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019173" y="880744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>
                <a:moveTo>
                  <a:pt x="0" y="0"/>
                </a:moveTo>
                <a:lnTo>
                  <a:pt x="38226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131948" y="993647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156590"/>
                </a:moveTo>
                <a:lnTo>
                  <a:pt x="156591" y="156590"/>
                </a:lnTo>
                <a:lnTo>
                  <a:pt x="156591" y="0"/>
                </a:lnTo>
                <a:lnTo>
                  <a:pt x="0" y="0"/>
                </a:lnTo>
                <a:lnTo>
                  <a:pt x="0" y="156590"/>
                </a:lnTo>
                <a:close/>
              </a:path>
            </a:pathLst>
          </a:custGeom>
          <a:solidFill>
            <a:srgbClr val="DB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131948" y="993647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156590"/>
                </a:moveTo>
                <a:lnTo>
                  <a:pt x="156591" y="156590"/>
                </a:lnTo>
                <a:lnTo>
                  <a:pt x="156591" y="0"/>
                </a:lnTo>
                <a:lnTo>
                  <a:pt x="0" y="0"/>
                </a:lnTo>
                <a:lnTo>
                  <a:pt x="0" y="15659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162682" y="1406525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4">
                <a:moveTo>
                  <a:pt x="95376" y="0"/>
                </a:moveTo>
                <a:lnTo>
                  <a:pt x="0" y="0"/>
                </a:lnTo>
                <a:lnTo>
                  <a:pt x="0" y="95376"/>
                </a:lnTo>
                <a:lnTo>
                  <a:pt x="95376" y="95376"/>
                </a:lnTo>
                <a:lnTo>
                  <a:pt x="95376" y="0"/>
                </a:lnTo>
                <a:close/>
              </a:path>
            </a:pathLst>
          </a:custGeom>
          <a:solidFill>
            <a:srgbClr val="FBE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162682" y="1406525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4">
                <a:moveTo>
                  <a:pt x="95376" y="0"/>
                </a:moveTo>
                <a:lnTo>
                  <a:pt x="0" y="0"/>
                </a:lnTo>
                <a:lnTo>
                  <a:pt x="0" y="95376"/>
                </a:lnTo>
                <a:lnTo>
                  <a:pt x="95376" y="95376"/>
                </a:lnTo>
                <a:lnTo>
                  <a:pt x="953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2066544" y="1692529"/>
            <a:ext cx="287655" cy="287655"/>
          </a:xfrm>
          <a:custGeom>
            <a:avLst/>
            <a:gdLst/>
            <a:ahLst/>
            <a:cxnLst/>
            <a:rect l="l" t="t" r="r" b="b"/>
            <a:pathLst>
              <a:path w="287655" h="287655">
                <a:moveTo>
                  <a:pt x="0" y="287654"/>
                </a:moveTo>
                <a:lnTo>
                  <a:pt x="287655" y="287654"/>
                </a:lnTo>
                <a:lnTo>
                  <a:pt x="287655" y="0"/>
                </a:lnTo>
                <a:lnTo>
                  <a:pt x="0" y="0"/>
                </a:lnTo>
                <a:lnTo>
                  <a:pt x="0" y="287654"/>
                </a:lnTo>
                <a:close/>
              </a:path>
            </a:pathLst>
          </a:custGeom>
          <a:solidFill>
            <a:srgbClr val="4D9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2066544" y="1692529"/>
            <a:ext cx="287655" cy="287655"/>
          </a:xfrm>
          <a:custGeom>
            <a:avLst/>
            <a:gdLst/>
            <a:ahLst/>
            <a:cxnLst/>
            <a:rect l="l" t="t" r="r" b="b"/>
            <a:pathLst>
              <a:path w="287655" h="287655">
                <a:moveTo>
                  <a:pt x="0" y="287654"/>
                </a:moveTo>
                <a:lnTo>
                  <a:pt x="287655" y="287654"/>
                </a:lnTo>
                <a:lnTo>
                  <a:pt x="287655" y="0"/>
                </a:lnTo>
                <a:lnTo>
                  <a:pt x="0" y="0"/>
                </a:lnTo>
                <a:lnTo>
                  <a:pt x="0" y="2876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2091054" y="209943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238378"/>
                </a:moveTo>
                <a:lnTo>
                  <a:pt x="238379" y="238378"/>
                </a:lnTo>
                <a:lnTo>
                  <a:pt x="238379" y="0"/>
                </a:lnTo>
                <a:lnTo>
                  <a:pt x="0" y="0"/>
                </a:lnTo>
                <a:lnTo>
                  <a:pt x="0" y="238378"/>
                </a:lnTo>
                <a:close/>
              </a:path>
            </a:pathLst>
          </a:custGeom>
          <a:solidFill>
            <a:srgbClr val="96C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091054" y="209943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238378"/>
                </a:moveTo>
                <a:lnTo>
                  <a:pt x="238379" y="238378"/>
                </a:lnTo>
                <a:lnTo>
                  <a:pt x="238379" y="0"/>
                </a:lnTo>
                <a:lnTo>
                  <a:pt x="0" y="0"/>
                </a:lnTo>
                <a:lnTo>
                  <a:pt x="0" y="23837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069210" y="2459863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0" y="282066"/>
                </a:moveTo>
                <a:lnTo>
                  <a:pt x="282067" y="282066"/>
                </a:lnTo>
                <a:lnTo>
                  <a:pt x="282067" y="0"/>
                </a:lnTo>
                <a:lnTo>
                  <a:pt x="0" y="0"/>
                </a:lnTo>
                <a:lnTo>
                  <a:pt x="0" y="282066"/>
                </a:lnTo>
                <a:close/>
              </a:path>
            </a:pathLst>
          </a:custGeom>
          <a:solidFill>
            <a:srgbClr val="579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2069210" y="2459863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0" y="282066"/>
                </a:moveTo>
                <a:lnTo>
                  <a:pt x="282067" y="282066"/>
                </a:lnTo>
                <a:lnTo>
                  <a:pt x="282067" y="0"/>
                </a:lnTo>
                <a:lnTo>
                  <a:pt x="0" y="0"/>
                </a:lnTo>
                <a:lnTo>
                  <a:pt x="0" y="2820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2086610" y="2859532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247269"/>
                </a:moveTo>
                <a:lnTo>
                  <a:pt x="247269" y="247269"/>
                </a:lnTo>
                <a:lnTo>
                  <a:pt x="247269" y="0"/>
                </a:lnTo>
                <a:lnTo>
                  <a:pt x="0" y="0"/>
                </a:lnTo>
                <a:lnTo>
                  <a:pt x="0" y="247269"/>
                </a:lnTo>
                <a:close/>
              </a:path>
            </a:pathLst>
          </a:custGeom>
          <a:solidFill>
            <a:srgbClr val="8BC0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086610" y="2859532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247269"/>
                </a:moveTo>
                <a:lnTo>
                  <a:pt x="247269" y="247269"/>
                </a:lnTo>
                <a:lnTo>
                  <a:pt x="247269" y="0"/>
                </a:lnTo>
                <a:lnTo>
                  <a:pt x="0" y="0"/>
                </a:lnTo>
                <a:lnTo>
                  <a:pt x="0" y="2472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061464" y="3216529"/>
            <a:ext cx="297815" cy="297815"/>
          </a:xfrm>
          <a:custGeom>
            <a:avLst/>
            <a:gdLst/>
            <a:ahLst/>
            <a:cxnLst/>
            <a:rect l="l" t="t" r="r" b="b"/>
            <a:pathLst>
              <a:path w="297814" h="297814">
                <a:moveTo>
                  <a:pt x="297688" y="0"/>
                </a:moveTo>
                <a:lnTo>
                  <a:pt x="0" y="0"/>
                </a:lnTo>
                <a:lnTo>
                  <a:pt x="0" y="297688"/>
                </a:lnTo>
                <a:lnTo>
                  <a:pt x="297688" y="297688"/>
                </a:lnTo>
                <a:lnTo>
                  <a:pt x="297688" y="0"/>
                </a:lnTo>
                <a:close/>
              </a:path>
            </a:pathLst>
          </a:custGeom>
          <a:solidFill>
            <a:srgbClr val="C644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061464" y="3216529"/>
            <a:ext cx="297815" cy="297815"/>
          </a:xfrm>
          <a:custGeom>
            <a:avLst/>
            <a:gdLst/>
            <a:ahLst/>
            <a:cxnLst/>
            <a:rect l="l" t="t" r="r" b="b"/>
            <a:pathLst>
              <a:path w="297814" h="297814">
                <a:moveTo>
                  <a:pt x="297688" y="0"/>
                </a:moveTo>
                <a:lnTo>
                  <a:pt x="0" y="0"/>
                </a:lnTo>
                <a:lnTo>
                  <a:pt x="0" y="297688"/>
                </a:lnTo>
                <a:lnTo>
                  <a:pt x="297688" y="297688"/>
                </a:lnTo>
                <a:lnTo>
                  <a:pt x="2976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074798" y="3612134"/>
            <a:ext cx="271145" cy="271145"/>
          </a:xfrm>
          <a:custGeom>
            <a:avLst/>
            <a:gdLst/>
            <a:ahLst/>
            <a:cxnLst/>
            <a:rect l="l" t="t" r="r" b="b"/>
            <a:pathLst>
              <a:path w="271144" h="271145">
                <a:moveTo>
                  <a:pt x="0" y="271145"/>
                </a:moveTo>
                <a:lnTo>
                  <a:pt x="271144" y="271145"/>
                </a:lnTo>
                <a:lnTo>
                  <a:pt x="271144" y="0"/>
                </a:lnTo>
                <a:lnTo>
                  <a:pt x="0" y="0"/>
                </a:lnTo>
                <a:lnTo>
                  <a:pt x="0" y="271145"/>
                </a:lnTo>
                <a:close/>
              </a:path>
            </a:pathLst>
          </a:custGeom>
          <a:solidFill>
            <a:srgbClr val="69A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2074798" y="3612134"/>
            <a:ext cx="271145" cy="271145"/>
          </a:xfrm>
          <a:custGeom>
            <a:avLst/>
            <a:gdLst/>
            <a:ahLst/>
            <a:cxnLst/>
            <a:rect l="l" t="t" r="r" b="b"/>
            <a:pathLst>
              <a:path w="271144" h="271145">
                <a:moveTo>
                  <a:pt x="0" y="271145"/>
                </a:moveTo>
                <a:lnTo>
                  <a:pt x="271144" y="271145"/>
                </a:lnTo>
                <a:lnTo>
                  <a:pt x="271144" y="0"/>
                </a:lnTo>
                <a:lnTo>
                  <a:pt x="0" y="0"/>
                </a:lnTo>
                <a:lnTo>
                  <a:pt x="0" y="2711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2044445" y="3963923"/>
            <a:ext cx="332105" cy="332105"/>
          </a:xfrm>
          <a:custGeom>
            <a:avLst/>
            <a:gdLst/>
            <a:ahLst/>
            <a:cxnLst/>
            <a:rect l="l" t="t" r="r" b="b"/>
            <a:pathLst>
              <a:path w="332105" h="332104">
                <a:moveTo>
                  <a:pt x="331850" y="0"/>
                </a:moveTo>
                <a:lnTo>
                  <a:pt x="0" y="0"/>
                </a:lnTo>
                <a:lnTo>
                  <a:pt x="0" y="331850"/>
                </a:lnTo>
                <a:lnTo>
                  <a:pt x="331850" y="331850"/>
                </a:lnTo>
                <a:lnTo>
                  <a:pt x="331850" y="0"/>
                </a:lnTo>
                <a:close/>
              </a:path>
            </a:pathLst>
          </a:custGeom>
          <a:solidFill>
            <a:srgbClr val="9E1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2044445" y="3963923"/>
            <a:ext cx="332105" cy="332105"/>
          </a:xfrm>
          <a:custGeom>
            <a:avLst/>
            <a:gdLst/>
            <a:ahLst/>
            <a:cxnLst/>
            <a:rect l="l" t="t" r="r" b="b"/>
            <a:pathLst>
              <a:path w="332105" h="332104">
                <a:moveTo>
                  <a:pt x="331850" y="0"/>
                </a:moveTo>
                <a:lnTo>
                  <a:pt x="0" y="0"/>
                </a:lnTo>
                <a:lnTo>
                  <a:pt x="0" y="331850"/>
                </a:lnTo>
                <a:lnTo>
                  <a:pt x="331850" y="331850"/>
                </a:lnTo>
                <a:lnTo>
                  <a:pt x="3318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2047494" y="4349241"/>
            <a:ext cx="325755" cy="325755"/>
          </a:xfrm>
          <a:custGeom>
            <a:avLst/>
            <a:gdLst/>
            <a:ahLst/>
            <a:cxnLst/>
            <a:rect l="l" t="t" r="r" b="b"/>
            <a:pathLst>
              <a:path w="325755" h="325754">
                <a:moveTo>
                  <a:pt x="0" y="325754"/>
                </a:moveTo>
                <a:lnTo>
                  <a:pt x="325755" y="325754"/>
                </a:lnTo>
                <a:lnTo>
                  <a:pt x="325755" y="0"/>
                </a:lnTo>
                <a:lnTo>
                  <a:pt x="0" y="0"/>
                </a:lnTo>
                <a:lnTo>
                  <a:pt x="0" y="325754"/>
                </a:lnTo>
                <a:close/>
              </a:path>
            </a:pathLst>
          </a:custGeom>
          <a:solidFill>
            <a:srgbClr val="2B70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2047494" y="4349241"/>
            <a:ext cx="325755" cy="325755"/>
          </a:xfrm>
          <a:custGeom>
            <a:avLst/>
            <a:gdLst/>
            <a:ahLst/>
            <a:cxnLst/>
            <a:rect l="l" t="t" r="r" b="b"/>
            <a:pathLst>
              <a:path w="325755" h="325754">
                <a:moveTo>
                  <a:pt x="0" y="325754"/>
                </a:moveTo>
                <a:lnTo>
                  <a:pt x="325755" y="325754"/>
                </a:lnTo>
                <a:lnTo>
                  <a:pt x="325755" y="0"/>
                </a:lnTo>
                <a:lnTo>
                  <a:pt x="0" y="0"/>
                </a:lnTo>
                <a:lnTo>
                  <a:pt x="0" y="3257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2128266" y="4812410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163956" y="0"/>
                </a:moveTo>
                <a:lnTo>
                  <a:pt x="0" y="0"/>
                </a:lnTo>
                <a:lnTo>
                  <a:pt x="0" y="163956"/>
                </a:lnTo>
                <a:lnTo>
                  <a:pt x="163956" y="163956"/>
                </a:lnTo>
                <a:lnTo>
                  <a:pt x="163956" y="0"/>
                </a:lnTo>
                <a:close/>
              </a:path>
            </a:pathLst>
          </a:custGeom>
          <a:solidFill>
            <a:srgbClr val="FCD2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2128266" y="4812410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163956" y="0"/>
                </a:moveTo>
                <a:lnTo>
                  <a:pt x="0" y="0"/>
                </a:lnTo>
                <a:lnTo>
                  <a:pt x="0" y="163956"/>
                </a:lnTo>
                <a:lnTo>
                  <a:pt x="163956" y="163956"/>
                </a:lnTo>
                <a:lnTo>
                  <a:pt x="16395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2053717" y="5120132"/>
            <a:ext cx="313055" cy="313055"/>
          </a:xfrm>
          <a:custGeom>
            <a:avLst/>
            <a:gdLst/>
            <a:ahLst/>
            <a:cxnLst/>
            <a:rect l="l" t="t" r="r" b="b"/>
            <a:pathLst>
              <a:path w="313055" h="313054">
                <a:moveTo>
                  <a:pt x="313055" y="0"/>
                </a:moveTo>
                <a:lnTo>
                  <a:pt x="0" y="0"/>
                </a:lnTo>
                <a:lnTo>
                  <a:pt x="0" y="313055"/>
                </a:lnTo>
                <a:lnTo>
                  <a:pt x="313055" y="313055"/>
                </a:lnTo>
                <a:lnTo>
                  <a:pt x="313055" y="0"/>
                </a:lnTo>
                <a:close/>
              </a:path>
            </a:pathLst>
          </a:custGeom>
          <a:solidFill>
            <a:srgbClr val="B92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2053717" y="5120132"/>
            <a:ext cx="313055" cy="313055"/>
          </a:xfrm>
          <a:custGeom>
            <a:avLst/>
            <a:gdLst/>
            <a:ahLst/>
            <a:cxnLst/>
            <a:rect l="l" t="t" r="r" b="b"/>
            <a:pathLst>
              <a:path w="313055" h="313054">
                <a:moveTo>
                  <a:pt x="313055" y="0"/>
                </a:moveTo>
                <a:lnTo>
                  <a:pt x="0" y="0"/>
                </a:lnTo>
                <a:lnTo>
                  <a:pt x="0" y="313055"/>
                </a:lnTo>
                <a:lnTo>
                  <a:pt x="313055" y="313055"/>
                </a:lnTo>
                <a:lnTo>
                  <a:pt x="31305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2121916" y="5570473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6911"/>
                </a:moveTo>
                <a:lnTo>
                  <a:pt x="176911" y="176911"/>
                </a:lnTo>
                <a:lnTo>
                  <a:pt x="176911" y="0"/>
                </a:lnTo>
                <a:lnTo>
                  <a:pt x="0" y="0"/>
                </a:lnTo>
                <a:lnTo>
                  <a:pt x="0" y="176911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2121916" y="5570473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6911"/>
                </a:moveTo>
                <a:lnTo>
                  <a:pt x="176911" y="176911"/>
                </a:lnTo>
                <a:lnTo>
                  <a:pt x="176911" y="0"/>
                </a:lnTo>
                <a:lnTo>
                  <a:pt x="0" y="0"/>
                </a:lnTo>
                <a:lnTo>
                  <a:pt x="0" y="1769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2049779" y="5880608"/>
            <a:ext cx="321310" cy="321310"/>
          </a:xfrm>
          <a:custGeom>
            <a:avLst/>
            <a:gdLst/>
            <a:ahLst/>
            <a:cxnLst/>
            <a:rect l="l" t="t" r="r" b="b"/>
            <a:pathLst>
              <a:path w="321310" h="321310">
                <a:moveTo>
                  <a:pt x="0" y="321056"/>
                </a:moveTo>
                <a:lnTo>
                  <a:pt x="321056" y="321056"/>
                </a:lnTo>
                <a:lnTo>
                  <a:pt x="321056" y="0"/>
                </a:lnTo>
                <a:lnTo>
                  <a:pt x="0" y="0"/>
                </a:lnTo>
                <a:lnTo>
                  <a:pt x="0" y="321056"/>
                </a:lnTo>
                <a:close/>
              </a:path>
            </a:pathLst>
          </a:custGeom>
          <a:solidFill>
            <a:srgbClr val="2F7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2049779" y="5880608"/>
            <a:ext cx="321310" cy="321310"/>
          </a:xfrm>
          <a:custGeom>
            <a:avLst/>
            <a:gdLst/>
            <a:ahLst/>
            <a:cxnLst/>
            <a:rect l="l" t="t" r="r" b="b"/>
            <a:pathLst>
              <a:path w="321310" h="321310">
                <a:moveTo>
                  <a:pt x="0" y="321056"/>
                </a:moveTo>
                <a:lnTo>
                  <a:pt x="321056" y="321056"/>
                </a:lnTo>
                <a:lnTo>
                  <a:pt x="321056" y="0"/>
                </a:lnTo>
                <a:lnTo>
                  <a:pt x="0" y="0"/>
                </a:lnTo>
                <a:lnTo>
                  <a:pt x="0" y="3210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2555239" y="141681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30">
                <a:moveTo>
                  <a:pt x="0" y="74675"/>
                </a:moveTo>
                <a:lnTo>
                  <a:pt x="74675" y="74675"/>
                </a:lnTo>
                <a:lnTo>
                  <a:pt x="74675" y="0"/>
                </a:lnTo>
                <a:lnTo>
                  <a:pt x="0" y="0"/>
                </a:lnTo>
                <a:lnTo>
                  <a:pt x="0" y="74675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2555239" y="141681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30">
                <a:moveTo>
                  <a:pt x="0" y="74675"/>
                </a:moveTo>
                <a:lnTo>
                  <a:pt x="74675" y="74675"/>
                </a:lnTo>
                <a:lnTo>
                  <a:pt x="74675" y="0"/>
                </a:lnTo>
                <a:lnTo>
                  <a:pt x="0" y="0"/>
                </a:lnTo>
                <a:lnTo>
                  <a:pt x="0" y="746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2501138" y="174497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0" y="182879"/>
                </a:moveTo>
                <a:lnTo>
                  <a:pt x="182880" y="182879"/>
                </a:lnTo>
                <a:lnTo>
                  <a:pt x="182880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CDE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2501138" y="174497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0" y="182879"/>
                </a:moveTo>
                <a:lnTo>
                  <a:pt x="182880" y="182879"/>
                </a:lnTo>
                <a:lnTo>
                  <a:pt x="182880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2448560" y="2074672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288036" y="0"/>
                </a:moveTo>
                <a:lnTo>
                  <a:pt x="0" y="0"/>
                </a:lnTo>
                <a:lnTo>
                  <a:pt x="0" y="288036"/>
                </a:lnTo>
                <a:lnTo>
                  <a:pt x="288036" y="288036"/>
                </a:lnTo>
                <a:lnTo>
                  <a:pt x="288036" y="0"/>
                </a:lnTo>
                <a:close/>
              </a:path>
            </a:pathLst>
          </a:custGeom>
          <a:solidFill>
            <a:srgbClr val="CD51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2448560" y="2074672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288036" y="0"/>
                </a:moveTo>
                <a:lnTo>
                  <a:pt x="0" y="0"/>
                </a:lnTo>
                <a:lnTo>
                  <a:pt x="0" y="288036"/>
                </a:lnTo>
                <a:lnTo>
                  <a:pt x="288036" y="288036"/>
                </a:lnTo>
                <a:lnTo>
                  <a:pt x="2880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2467101" y="2475483"/>
            <a:ext cx="250825" cy="250825"/>
          </a:xfrm>
          <a:custGeom>
            <a:avLst/>
            <a:gdLst/>
            <a:ahLst/>
            <a:cxnLst/>
            <a:rect l="l" t="t" r="r" b="b"/>
            <a:pathLst>
              <a:path w="250825" h="250825">
                <a:moveTo>
                  <a:pt x="0" y="250825"/>
                </a:moveTo>
                <a:lnTo>
                  <a:pt x="250825" y="250825"/>
                </a:lnTo>
                <a:lnTo>
                  <a:pt x="250825" y="0"/>
                </a:lnTo>
                <a:lnTo>
                  <a:pt x="0" y="0"/>
                </a:lnTo>
                <a:lnTo>
                  <a:pt x="0" y="250825"/>
                </a:lnTo>
                <a:close/>
              </a:path>
            </a:pathLst>
          </a:custGeom>
          <a:solidFill>
            <a:srgbClr val="86B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2467101" y="2475483"/>
            <a:ext cx="250825" cy="250825"/>
          </a:xfrm>
          <a:custGeom>
            <a:avLst/>
            <a:gdLst/>
            <a:ahLst/>
            <a:cxnLst/>
            <a:rect l="l" t="t" r="r" b="b"/>
            <a:pathLst>
              <a:path w="250825" h="250825">
                <a:moveTo>
                  <a:pt x="0" y="250825"/>
                </a:moveTo>
                <a:lnTo>
                  <a:pt x="250825" y="250825"/>
                </a:lnTo>
                <a:lnTo>
                  <a:pt x="250825" y="0"/>
                </a:lnTo>
                <a:lnTo>
                  <a:pt x="0" y="0"/>
                </a:lnTo>
                <a:lnTo>
                  <a:pt x="0" y="2508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2482595" y="2873248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4" h="220344">
                <a:moveTo>
                  <a:pt x="219837" y="0"/>
                </a:moveTo>
                <a:lnTo>
                  <a:pt x="0" y="0"/>
                </a:lnTo>
                <a:lnTo>
                  <a:pt x="0" y="219837"/>
                </a:lnTo>
                <a:lnTo>
                  <a:pt x="219837" y="219837"/>
                </a:lnTo>
                <a:lnTo>
                  <a:pt x="219837" y="0"/>
                </a:lnTo>
                <a:close/>
              </a:path>
            </a:pathLst>
          </a:custGeom>
          <a:solidFill>
            <a:srgbClr val="F4A7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2482595" y="2873248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4" h="220344">
                <a:moveTo>
                  <a:pt x="219837" y="0"/>
                </a:moveTo>
                <a:lnTo>
                  <a:pt x="0" y="0"/>
                </a:lnTo>
                <a:lnTo>
                  <a:pt x="0" y="219837"/>
                </a:lnTo>
                <a:lnTo>
                  <a:pt x="219837" y="219837"/>
                </a:lnTo>
                <a:lnTo>
                  <a:pt x="2198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2474086" y="3247008"/>
            <a:ext cx="237490" cy="237490"/>
          </a:xfrm>
          <a:custGeom>
            <a:avLst/>
            <a:gdLst/>
            <a:ahLst/>
            <a:cxnLst/>
            <a:rect l="l" t="t" r="r" b="b"/>
            <a:pathLst>
              <a:path w="237489" h="237489">
                <a:moveTo>
                  <a:pt x="236981" y="0"/>
                </a:moveTo>
                <a:lnTo>
                  <a:pt x="0" y="0"/>
                </a:lnTo>
                <a:lnTo>
                  <a:pt x="0" y="236982"/>
                </a:lnTo>
                <a:lnTo>
                  <a:pt x="236981" y="236982"/>
                </a:lnTo>
                <a:lnTo>
                  <a:pt x="236981" y="0"/>
                </a:lnTo>
                <a:close/>
              </a:path>
            </a:pathLst>
          </a:custGeom>
          <a:solidFill>
            <a:srgbClr val="ED9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2474086" y="3247008"/>
            <a:ext cx="237490" cy="237490"/>
          </a:xfrm>
          <a:custGeom>
            <a:avLst/>
            <a:gdLst/>
            <a:ahLst/>
            <a:cxnLst/>
            <a:rect l="l" t="t" r="r" b="b"/>
            <a:pathLst>
              <a:path w="237489" h="237489">
                <a:moveTo>
                  <a:pt x="236981" y="0"/>
                </a:moveTo>
                <a:lnTo>
                  <a:pt x="0" y="0"/>
                </a:lnTo>
                <a:lnTo>
                  <a:pt x="0" y="236982"/>
                </a:lnTo>
                <a:lnTo>
                  <a:pt x="236981" y="236982"/>
                </a:lnTo>
                <a:lnTo>
                  <a:pt x="23698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2457195" y="3612388"/>
            <a:ext cx="271145" cy="271145"/>
          </a:xfrm>
          <a:custGeom>
            <a:avLst/>
            <a:gdLst/>
            <a:ahLst/>
            <a:cxnLst/>
            <a:rect l="l" t="t" r="r" b="b"/>
            <a:pathLst>
              <a:path w="271144" h="271145">
                <a:moveTo>
                  <a:pt x="270637" y="0"/>
                </a:moveTo>
                <a:lnTo>
                  <a:pt x="0" y="0"/>
                </a:lnTo>
                <a:lnTo>
                  <a:pt x="0" y="270637"/>
                </a:lnTo>
                <a:lnTo>
                  <a:pt x="270637" y="270637"/>
                </a:lnTo>
                <a:lnTo>
                  <a:pt x="270637" y="0"/>
                </a:lnTo>
                <a:close/>
              </a:path>
            </a:pathLst>
          </a:custGeom>
          <a:solidFill>
            <a:srgbClr val="DA6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2457195" y="3612388"/>
            <a:ext cx="271145" cy="271145"/>
          </a:xfrm>
          <a:custGeom>
            <a:avLst/>
            <a:gdLst/>
            <a:ahLst/>
            <a:cxnLst/>
            <a:rect l="l" t="t" r="r" b="b"/>
            <a:pathLst>
              <a:path w="271144" h="271145">
                <a:moveTo>
                  <a:pt x="270637" y="0"/>
                </a:moveTo>
                <a:lnTo>
                  <a:pt x="0" y="0"/>
                </a:lnTo>
                <a:lnTo>
                  <a:pt x="0" y="270637"/>
                </a:lnTo>
                <a:lnTo>
                  <a:pt x="270637" y="270637"/>
                </a:lnTo>
                <a:lnTo>
                  <a:pt x="2706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2531617" y="406895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0" y="121920"/>
                </a:moveTo>
                <a:lnTo>
                  <a:pt x="121919" y="121920"/>
                </a:lnTo>
                <a:lnTo>
                  <a:pt x="121919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solidFill>
            <a:srgbClr val="E9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2531617" y="406895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0" y="121920"/>
                </a:moveTo>
                <a:lnTo>
                  <a:pt x="121919" y="121920"/>
                </a:lnTo>
                <a:lnTo>
                  <a:pt x="121919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2452242" y="4371847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0" y="280669"/>
                </a:moveTo>
                <a:lnTo>
                  <a:pt x="280669" y="280669"/>
                </a:lnTo>
                <a:lnTo>
                  <a:pt x="280669" y="0"/>
                </a:lnTo>
                <a:lnTo>
                  <a:pt x="0" y="0"/>
                </a:lnTo>
                <a:lnTo>
                  <a:pt x="0" y="280669"/>
                </a:lnTo>
                <a:close/>
              </a:path>
            </a:pathLst>
          </a:custGeom>
          <a:solidFill>
            <a:srgbClr val="599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2452242" y="4371847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0" y="280669"/>
                </a:moveTo>
                <a:lnTo>
                  <a:pt x="280669" y="280669"/>
                </a:lnTo>
                <a:lnTo>
                  <a:pt x="280669" y="0"/>
                </a:lnTo>
                <a:lnTo>
                  <a:pt x="0" y="0"/>
                </a:lnTo>
                <a:lnTo>
                  <a:pt x="0" y="2806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2462402" y="4764278"/>
            <a:ext cx="260350" cy="260350"/>
          </a:xfrm>
          <a:custGeom>
            <a:avLst/>
            <a:gdLst/>
            <a:ahLst/>
            <a:cxnLst/>
            <a:rect l="l" t="t" r="r" b="b"/>
            <a:pathLst>
              <a:path w="260350" h="260350">
                <a:moveTo>
                  <a:pt x="260223" y="0"/>
                </a:moveTo>
                <a:lnTo>
                  <a:pt x="0" y="0"/>
                </a:lnTo>
                <a:lnTo>
                  <a:pt x="0" y="260223"/>
                </a:lnTo>
                <a:lnTo>
                  <a:pt x="260223" y="260223"/>
                </a:lnTo>
                <a:lnTo>
                  <a:pt x="260223" y="0"/>
                </a:lnTo>
                <a:close/>
              </a:path>
            </a:pathLst>
          </a:custGeom>
          <a:solidFill>
            <a:srgbClr val="E076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2462402" y="4764278"/>
            <a:ext cx="260350" cy="260350"/>
          </a:xfrm>
          <a:custGeom>
            <a:avLst/>
            <a:gdLst/>
            <a:ahLst/>
            <a:cxnLst/>
            <a:rect l="l" t="t" r="r" b="b"/>
            <a:pathLst>
              <a:path w="260350" h="260350">
                <a:moveTo>
                  <a:pt x="260223" y="0"/>
                </a:moveTo>
                <a:lnTo>
                  <a:pt x="0" y="0"/>
                </a:lnTo>
                <a:lnTo>
                  <a:pt x="0" y="260223"/>
                </a:lnTo>
                <a:lnTo>
                  <a:pt x="260223" y="260223"/>
                </a:lnTo>
                <a:lnTo>
                  <a:pt x="2602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2526664" y="5210809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80" h="132079">
                <a:moveTo>
                  <a:pt x="131699" y="0"/>
                </a:moveTo>
                <a:lnTo>
                  <a:pt x="0" y="0"/>
                </a:lnTo>
                <a:lnTo>
                  <a:pt x="0" y="131699"/>
                </a:lnTo>
                <a:lnTo>
                  <a:pt x="131699" y="131699"/>
                </a:lnTo>
                <a:lnTo>
                  <a:pt x="131699" y="0"/>
                </a:lnTo>
                <a:close/>
              </a:path>
            </a:pathLst>
          </a:custGeom>
          <a:solidFill>
            <a:srgbClr val="FCE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2526664" y="5210809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80" h="132079">
                <a:moveTo>
                  <a:pt x="131699" y="0"/>
                </a:moveTo>
                <a:lnTo>
                  <a:pt x="0" y="0"/>
                </a:lnTo>
                <a:lnTo>
                  <a:pt x="0" y="131699"/>
                </a:lnTo>
                <a:lnTo>
                  <a:pt x="131699" y="131699"/>
                </a:lnTo>
                <a:lnTo>
                  <a:pt x="1316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2425954" y="5492369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120" y="0"/>
                </a:moveTo>
                <a:lnTo>
                  <a:pt x="0" y="0"/>
                </a:lnTo>
                <a:lnTo>
                  <a:pt x="0" y="333120"/>
                </a:lnTo>
                <a:lnTo>
                  <a:pt x="333120" y="333120"/>
                </a:lnTo>
                <a:lnTo>
                  <a:pt x="333120" y="0"/>
                </a:lnTo>
                <a:close/>
              </a:path>
            </a:pathLst>
          </a:custGeom>
          <a:solidFill>
            <a:srgbClr val="9C10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2425954" y="5492369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120" y="0"/>
                </a:moveTo>
                <a:lnTo>
                  <a:pt x="0" y="0"/>
                </a:lnTo>
                <a:lnTo>
                  <a:pt x="0" y="333120"/>
                </a:lnTo>
                <a:lnTo>
                  <a:pt x="333120" y="333120"/>
                </a:lnTo>
                <a:lnTo>
                  <a:pt x="3331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2490216" y="5938901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5" h="205104">
                <a:moveTo>
                  <a:pt x="0" y="204597"/>
                </a:moveTo>
                <a:lnTo>
                  <a:pt x="204596" y="204597"/>
                </a:lnTo>
                <a:lnTo>
                  <a:pt x="204596" y="0"/>
                </a:lnTo>
                <a:lnTo>
                  <a:pt x="0" y="0"/>
                </a:lnTo>
                <a:lnTo>
                  <a:pt x="0" y="204597"/>
                </a:lnTo>
                <a:close/>
              </a:path>
            </a:pathLst>
          </a:custGeom>
          <a:solidFill>
            <a:srgbClr val="B9D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2490216" y="5938901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5" h="205104">
                <a:moveTo>
                  <a:pt x="0" y="204597"/>
                </a:moveTo>
                <a:lnTo>
                  <a:pt x="204596" y="204597"/>
                </a:lnTo>
                <a:lnTo>
                  <a:pt x="204596" y="0"/>
                </a:lnTo>
                <a:lnTo>
                  <a:pt x="0" y="0"/>
                </a:lnTo>
                <a:lnTo>
                  <a:pt x="0" y="2045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2878963" y="1740535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69">
                <a:moveTo>
                  <a:pt x="0" y="191642"/>
                </a:moveTo>
                <a:lnTo>
                  <a:pt x="191643" y="191642"/>
                </a:lnTo>
                <a:lnTo>
                  <a:pt x="191643" y="0"/>
                </a:lnTo>
                <a:lnTo>
                  <a:pt x="0" y="0"/>
                </a:lnTo>
                <a:lnTo>
                  <a:pt x="0" y="191642"/>
                </a:lnTo>
                <a:close/>
              </a:path>
            </a:pathLst>
          </a:custGeom>
          <a:solidFill>
            <a:srgbClr val="C5D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2878963" y="1740535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69">
                <a:moveTo>
                  <a:pt x="0" y="191642"/>
                </a:moveTo>
                <a:lnTo>
                  <a:pt x="191643" y="191642"/>
                </a:lnTo>
                <a:lnTo>
                  <a:pt x="191643" y="0"/>
                </a:lnTo>
                <a:lnTo>
                  <a:pt x="0" y="0"/>
                </a:lnTo>
                <a:lnTo>
                  <a:pt x="0" y="19164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2825623" y="2069464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8323" y="0"/>
                </a:moveTo>
                <a:lnTo>
                  <a:pt x="0" y="0"/>
                </a:lnTo>
                <a:lnTo>
                  <a:pt x="0" y="298323"/>
                </a:lnTo>
                <a:lnTo>
                  <a:pt x="298323" y="298323"/>
                </a:lnTo>
                <a:lnTo>
                  <a:pt x="298323" y="0"/>
                </a:lnTo>
                <a:close/>
              </a:path>
            </a:pathLst>
          </a:custGeom>
          <a:solidFill>
            <a:srgbClr val="C54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2825623" y="2069464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8323" y="0"/>
                </a:moveTo>
                <a:lnTo>
                  <a:pt x="0" y="0"/>
                </a:lnTo>
                <a:lnTo>
                  <a:pt x="0" y="298323"/>
                </a:lnTo>
                <a:lnTo>
                  <a:pt x="298323" y="298323"/>
                </a:lnTo>
                <a:lnTo>
                  <a:pt x="2983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2841498" y="246761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266573"/>
                </a:moveTo>
                <a:lnTo>
                  <a:pt x="266573" y="266573"/>
                </a:lnTo>
                <a:lnTo>
                  <a:pt x="266573" y="0"/>
                </a:lnTo>
                <a:lnTo>
                  <a:pt x="0" y="0"/>
                </a:lnTo>
                <a:lnTo>
                  <a:pt x="0" y="266573"/>
                </a:lnTo>
                <a:close/>
              </a:path>
            </a:pathLst>
          </a:custGeom>
          <a:solidFill>
            <a:srgbClr val="70A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2841498" y="246761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266573"/>
                </a:moveTo>
                <a:lnTo>
                  <a:pt x="266573" y="266573"/>
                </a:lnTo>
                <a:lnTo>
                  <a:pt x="266573" y="0"/>
                </a:lnTo>
                <a:lnTo>
                  <a:pt x="0" y="0"/>
                </a:lnTo>
                <a:lnTo>
                  <a:pt x="0" y="2665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2818002" y="2826257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89" h="313689">
                <a:moveTo>
                  <a:pt x="313689" y="0"/>
                </a:moveTo>
                <a:lnTo>
                  <a:pt x="0" y="0"/>
                </a:lnTo>
                <a:lnTo>
                  <a:pt x="0" y="313689"/>
                </a:lnTo>
                <a:lnTo>
                  <a:pt x="313689" y="313689"/>
                </a:lnTo>
                <a:lnTo>
                  <a:pt x="313689" y="0"/>
                </a:lnTo>
                <a:close/>
              </a:path>
            </a:pathLst>
          </a:custGeom>
          <a:solidFill>
            <a:srgbClr val="B929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2818002" y="2826257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89" h="313689">
                <a:moveTo>
                  <a:pt x="313689" y="0"/>
                </a:moveTo>
                <a:lnTo>
                  <a:pt x="0" y="0"/>
                </a:lnTo>
                <a:lnTo>
                  <a:pt x="0" y="313689"/>
                </a:lnTo>
                <a:lnTo>
                  <a:pt x="313689" y="313689"/>
                </a:lnTo>
                <a:lnTo>
                  <a:pt x="3136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2869819" y="3260344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0" y="210058"/>
                </a:moveTo>
                <a:lnTo>
                  <a:pt x="210057" y="210058"/>
                </a:lnTo>
                <a:lnTo>
                  <a:pt x="210057" y="0"/>
                </a:lnTo>
                <a:lnTo>
                  <a:pt x="0" y="0"/>
                </a:lnTo>
                <a:lnTo>
                  <a:pt x="0" y="210058"/>
                </a:lnTo>
                <a:close/>
              </a:path>
            </a:pathLst>
          </a:custGeom>
          <a:solidFill>
            <a:srgbClr val="B4D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2869819" y="3260344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0" y="210058"/>
                </a:moveTo>
                <a:lnTo>
                  <a:pt x="210057" y="210058"/>
                </a:lnTo>
                <a:lnTo>
                  <a:pt x="210057" y="0"/>
                </a:lnTo>
                <a:lnTo>
                  <a:pt x="0" y="0"/>
                </a:lnTo>
                <a:lnTo>
                  <a:pt x="0" y="2100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2827654" y="3600577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39" h="294639">
                <a:moveTo>
                  <a:pt x="294259" y="0"/>
                </a:moveTo>
                <a:lnTo>
                  <a:pt x="0" y="0"/>
                </a:lnTo>
                <a:lnTo>
                  <a:pt x="0" y="294259"/>
                </a:lnTo>
                <a:lnTo>
                  <a:pt x="294259" y="294259"/>
                </a:lnTo>
                <a:lnTo>
                  <a:pt x="294259" y="0"/>
                </a:lnTo>
                <a:close/>
              </a:path>
            </a:pathLst>
          </a:custGeom>
          <a:solidFill>
            <a:srgbClr val="C849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2827654" y="3600577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39" h="294639">
                <a:moveTo>
                  <a:pt x="294259" y="0"/>
                </a:moveTo>
                <a:lnTo>
                  <a:pt x="0" y="0"/>
                </a:lnTo>
                <a:lnTo>
                  <a:pt x="0" y="294259"/>
                </a:lnTo>
                <a:lnTo>
                  <a:pt x="294259" y="294259"/>
                </a:lnTo>
                <a:lnTo>
                  <a:pt x="29425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2861310" y="4016502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30" h="227329">
                <a:moveTo>
                  <a:pt x="226949" y="0"/>
                </a:moveTo>
                <a:lnTo>
                  <a:pt x="0" y="0"/>
                </a:lnTo>
                <a:lnTo>
                  <a:pt x="0" y="226949"/>
                </a:lnTo>
                <a:lnTo>
                  <a:pt x="226949" y="226949"/>
                </a:lnTo>
                <a:lnTo>
                  <a:pt x="226949" y="0"/>
                </a:lnTo>
                <a:close/>
              </a:path>
            </a:pathLst>
          </a:custGeom>
          <a:solidFill>
            <a:srgbClr val="F2A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2861310" y="4016502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30" h="227329">
                <a:moveTo>
                  <a:pt x="226949" y="0"/>
                </a:moveTo>
                <a:lnTo>
                  <a:pt x="0" y="0"/>
                </a:lnTo>
                <a:lnTo>
                  <a:pt x="0" y="226949"/>
                </a:lnTo>
                <a:lnTo>
                  <a:pt x="226949" y="226949"/>
                </a:lnTo>
                <a:lnTo>
                  <a:pt x="2269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2854325" y="439165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0919" y="0"/>
                </a:moveTo>
                <a:lnTo>
                  <a:pt x="0" y="0"/>
                </a:lnTo>
                <a:lnTo>
                  <a:pt x="0" y="240919"/>
                </a:lnTo>
                <a:lnTo>
                  <a:pt x="240919" y="240919"/>
                </a:lnTo>
                <a:lnTo>
                  <a:pt x="240919" y="0"/>
                </a:lnTo>
                <a:close/>
              </a:path>
            </a:pathLst>
          </a:custGeom>
          <a:solidFill>
            <a:srgbClr val="EB8F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2854325" y="439165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0919" y="0"/>
                </a:moveTo>
                <a:lnTo>
                  <a:pt x="0" y="0"/>
                </a:lnTo>
                <a:lnTo>
                  <a:pt x="0" y="240919"/>
                </a:lnTo>
                <a:lnTo>
                  <a:pt x="240919" y="240919"/>
                </a:lnTo>
                <a:lnTo>
                  <a:pt x="2409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2829686" y="4749291"/>
            <a:ext cx="290195" cy="290195"/>
          </a:xfrm>
          <a:custGeom>
            <a:avLst/>
            <a:gdLst/>
            <a:ahLst/>
            <a:cxnLst/>
            <a:rect l="l" t="t" r="r" b="b"/>
            <a:pathLst>
              <a:path w="290194" h="290195">
                <a:moveTo>
                  <a:pt x="0" y="290194"/>
                </a:moveTo>
                <a:lnTo>
                  <a:pt x="290194" y="290194"/>
                </a:lnTo>
                <a:lnTo>
                  <a:pt x="290194" y="0"/>
                </a:lnTo>
                <a:lnTo>
                  <a:pt x="0" y="0"/>
                </a:lnTo>
                <a:lnTo>
                  <a:pt x="0" y="290194"/>
                </a:lnTo>
                <a:close/>
              </a:path>
            </a:pathLst>
          </a:custGeom>
          <a:solidFill>
            <a:srgbClr val="4795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2829686" y="4749291"/>
            <a:ext cx="290195" cy="290195"/>
          </a:xfrm>
          <a:custGeom>
            <a:avLst/>
            <a:gdLst/>
            <a:ahLst/>
            <a:cxnLst/>
            <a:rect l="l" t="t" r="r" b="b"/>
            <a:pathLst>
              <a:path w="290194" h="290195">
                <a:moveTo>
                  <a:pt x="0" y="290194"/>
                </a:moveTo>
                <a:lnTo>
                  <a:pt x="290194" y="290194"/>
                </a:lnTo>
                <a:lnTo>
                  <a:pt x="290194" y="0"/>
                </a:lnTo>
                <a:lnTo>
                  <a:pt x="0" y="0"/>
                </a:lnTo>
                <a:lnTo>
                  <a:pt x="0" y="2901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2812033" y="5113782"/>
            <a:ext cx="325755" cy="325755"/>
          </a:xfrm>
          <a:custGeom>
            <a:avLst/>
            <a:gdLst/>
            <a:ahLst/>
            <a:cxnLst/>
            <a:rect l="l" t="t" r="r" b="b"/>
            <a:pathLst>
              <a:path w="325755" h="325754">
                <a:moveTo>
                  <a:pt x="0" y="325627"/>
                </a:moveTo>
                <a:lnTo>
                  <a:pt x="325628" y="325627"/>
                </a:lnTo>
                <a:lnTo>
                  <a:pt x="325628" y="0"/>
                </a:lnTo>
                <a:lnTo>
                  <a:pt x="0" y="0"/>
                </a:lnTo>
                <a:lnTo>
                  <a:pt x="0" y="325627"/>
                </a:lnTo>
                <a:close/>
              </a:path>
            </a:pathLst>
          </a:custGeom>
          <a:solidFill>
            <a:srgbClr val="2B70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2812033" y="5113782"/>
            <a:ext cx="325755" cy="325755"/>
          </a:xfrm>
          <a:custGeom>
            <a:avLst/>
            <a:gdLst/>
            <a:ahLst/>
            <a:cxnLst/>
            <a:rect l="l" t="t" r="r" b="b"/>
            <a:pathLst>
              <a:path w="325755" h="325754">
                <a:moveTo>
                  <a:pt x="0" y="325627"/>
                </a:moveTo>
                <a:lnTo>
                  <a:pt x="325628" y="325627"/>
                </a:lnTo>
                <a:lnTo>
                  <a:pt x="325628" y="0"/>
                </a:lnTo>
                <a:lnTo>
                  <a:pt x="0" y="0"/>
                </a:lnTo>
                <a:lnTo>
                  <a:pt x="0" y="3256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2843657" y="5527802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5" h="262254">
                <a:moveTo>
                  <a:pt x="0" y="262255"/>
                </a:moveTo>
                <a:lnTo>
                  <a:pt x="262255" y="262255"/>
                </a:lnTo>
                <a:lnTo>
                  <a:pt x="262255" y="0"/>
                </a:lnTo>
                <a:lnTo>
                  <a:pt x="0" y="0"/>
                </a:lnTo>
                <a:lnTo>
                  <a:pt x="0" y="262255"/>
                </a:lnTo>
                <a:close/>
              </a:path>
            </a:pathLst>
          </a:custGeom>
          <a:solidFill>
            <a:srgbClr val="76B1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2843657" y="5527802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5" h="262254">
                <a:moveTo>
                  <a:pt x="0" y="262255"/>
                </a:moveTo>
                <a:lnTo>
                  <a:pt x="262255" y="262255"/>
                </a:lnTo>
                <a:lnTo>
                  <a:pt x="262255" y="0"/>
                </a:lnTo>
                <a:lnTo>
                  <a:pt x="0" y="0"/>
                </a:lnTo>
                <a:lnTo>
                  <a:pt x="0" y="2622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2881248" y="5947536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7197"/>
                </a:moveTo>
                <a:lnTo>
                  <a:pt x="187198" y="187197"/>
                </a:lnTo>
                <a:lnTo>
                  <a:pt x="187198" y="0"/>
                </a:lnTo>
                <a:lnTo>
                  <a:pt x="0" y="0"/>
                </a:lnTo>
                <a:lnTo>
                  <a:pt x="0" y="187197"/>
                </a:lnTo>
                <a:close/>
              </a:path>
            </a:pathLst>
          </a:custGeom>
          <a:solidFill>
            <a:srgbClr val="C9E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2881248" y="5947536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7197"/>
                </a:moveTo>
                <a:lnTo>
                  <a:pt x="187198" y="187197"/>
                </a:lnTo>
                <a:lnTo>
                  <a:pt x="187198" y="0"/>
                </a:lnTo>
                <a:lnTo>
                  <a:pt x="0" y="0"/>
                </a:lnTo>
                <a:lnTo>
                  <a:pt x="0" y="1871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3269488" y="2131060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60" h="175260">
                <a:moveTo>
                  <a:pt x="0" y="175133"/>
                </a:moveTo>
                <a:lnTo>
                  <a:pt x="175133" y="175133"/>
                </a:lnTo>
                <a:lnTo>
                  <a:pt x="175133" y="0"/>
                </a:lnTo>
                <a:lnTo>
                  <a:pt x="0" y="0"/>
                </a:lnTo>
                <a:lnTo>
                  <a:pt x="0" y="175133"/>
                </a:lnTo>
                <a:close/>
              </a:path>
            </a:pathLst>
          </a:custGeom>
          <a:solidFill>
            <a:srgbClr val="D2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3269488" y="2131060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60" h="175260">
                <a:moveTo>
                  <a:pt x="0" y="175133"/>
                </a:moveTo>
                <a:lnTo>
                  <a:pt x="175133" y="175133"/>
                </a:lnTo>
                <a:lnTo>
                  <a:pt x="175133" y="0"/>
                </a:lnTo>
                <a:lnTo>
                  <a:pt x="0" y="0"/>
                </a:lnTo>
                <a:lnTo>
                  <a:pt x="0" y="1751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3175507" y="2419476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362965"/>
                </a:moveTo>
                <a:lnTo>
                  <a:pt x="362966" y="362965"/>
                </a:lnTo>
                <a:lnTo>
                  <a:pt x="362966" y="0"/>
                </a:lnTo>
                <a:lnTo>
                  <a:pt x="0" y="0"/>
                </a:lnTo>
                <a:lnTo>
                  <a:pt x="0" y="362965"/>
                </a:lnTo>
                <a:close/>
              </a:path>
            </a:pathLst>
          </a:custGeom>
          <a:solidFill>
            <a:srgbClr val="0D3E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3175507" y="2419476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362965"/>
                </a:moveTo>
                <a:lnTo>
                  <a:pt x="362966" y="362965"/>
                </a:lnTo>
                <a:lnTo>
                  <a:pt x="362966" y="0"/>
                </a:lnTo>
                <a:lnTo>
                  <a:pt x="0" y="0"/>
                </a:lnTo>
                <a:lnTo>
                  <a:pt x="0" y="36296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3240277" y="2866389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0" y="233552"/>
                </a:moveTo>
                <a:lnTo>
                  <a:pt x="233552" y="233552"/>
                </a:lnTo>
                <a:lnTo>
                  <a:pt x="233552" y="0"/>
                </a:lnTo>
                <a:lnTo>
                  <a:pt x="0" y="0"/>
                </a:lnTo>
                <a:lnTo>
                  <a:pt x="0" y="233552"/>
                </a:lnTo>
                <a:close/>
              </a:path>
            </a:pathLst>
          </a:custGeom>
          <a:solidFill>
            <a:srgbClr val="9CC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3240277" y="2866389"/>
            <a:ext cx="233679" cy="233679"/>
          </a:xfrm>
          <a:custGeom>
            <a:avLst/>
            <a:gdLst/>
            <a:ahLst/>
            <a:cxnLst/>
            <a:rect l="l" t="t" r="r" b="b"/>
            <a:pathLst>
              <a:path w="233679" h="233680">
                <a:moveTo>
                  <a:pt x="0" y="233552"/>
                </a:moveTo>
                <a:lnTo>
                  <a:pt x="233552" y="233552"/>
                </a:lnTo>
                <a:lnTo>
                  <a:pt x="233552" y="0"/>
                </a:lnTo>
                <a:lnTo>
                  <a:pt x="0" y="0"/>
                </a:lnTo>
                <a:lnTo>
                  <a:pt x="0" y="2335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3339846" y="334822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0" y="34416"/>
                </a:moveTo>
                <a:lnTo>
                  <a:pt x="34416" y="34416"/>
                </a:lnTo>
                <a:lnTo>
                  <a:pt x="34416" y="0"/>
                </a:lnTo>
                <a:lnTo>
                  <a:pt x="0" y="0"/>
                </a:lnTo>
                <a:lnTo>
                  <a:pt x="0" y="34416"/>
                </a:lnTo>
                <a:close/>
              </a:path>
            </a:pathLst>
          </a:custGeom>
          <a:solidFill>
            <a:srgbClr val="F8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3339846" y="334822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0" y="34416"/>
                </a:moveTo>
                <a:lnTo>
                  <a:pt x="34416" y="34416"/>
                </a:lnTo>
                <a:lnTo>
                  <a:pt x="34416" y="0"/>
                </a:lnTo>
                <a:lnTo>
                  <a:pt x="0" y="0"/>
                </a:lnTo>
                <a:lnTo>
                  <a:pt x="0" y="3441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3323590" y="3714241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928" y="0"/>
                </a:moveTo>
                <a:lnTo>
                  <a:pt x="0" y="0"/>
                </a:lnTo>
                <a:lnTo>
                  <a:pt x="0" y="66928"/>
                </a:lnTo>
                <a:lnTo>
                  <a:pt x="66928" y="66928"/>
                </a:lnTo>
                <a:lnTo>
                  <a:pt x="66928" y="0"/>
                </a:lnTo>
                <a:close/>
              </a:path>
            </a:pathLst>
          </a:custGeom>
          <a:solidFill>
            <a:srgbClr val="FAE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3323590" y="3714241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928" y="0"/>
                </a:moveTo>
                <a:lnTo>
                  <a:pt x="0" y="0"/>
                </a:lnTo>
                <a:lnTo>
                  <a:pt x="0" y="66928"/>
                </a:lnTo>
                <a:lnTo>
                  <a:pt x="66928" y="66928"/>
                </a:lnTo>
                <a:lnTo>
                  <a:pt x="6692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3274186" y="4047109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608" y="0"/>
                </a:moveTo>
                <a:lnTo>
                  <a:pt x="0" y="0"/>
                </a:lnTo>
                <a:lnTo>
                  <a:pt x="0" y="165608"/>
                </a:lnTo>
                <a:lnTo>
                  <a:pt x="165608" y="165608"/>
                </a:lnTo>
                <a:lnTo>
                  <a:pt x="165608" y="0"/>
                </a:lnTo>
                <a:close/>
              </a:path>
            </a:pathLst>
          </a:custGeom>
          <a:solidFill>
            <a:srgbClr val="FCD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3274186" y="4047109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608" y="0"/>
                </a:moveTo>
                <a:lnTo>
                  <a:pt x="0" y="0"/>
                </a:lnTo>
                <a:lnTo>
                  <a:pt x="0" y="165608"/>
                </a:lnTo>
                <a:lnTo>
                  <a:pt x="165608" y="165608"/>
                </a:lnTo>
                <a:lnTo>
                  <a:pt x="1656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3238626" y="4393819"/>
            <a:ext cx="236854" cy="236854"/>
          </a:xfrm>
          <a:custGeom>
            <a:avLst/>
            <a:gdLst/>
            <a:ahLst/>
            <a:cxnLst/>
            <a:rect l="l" t="t" r="r" b="b"/>
            <a:pathLst>
              <a:path w="236854" h="236854">
                <a:moveTo>
                  <a:pt x="0" y="236727"/>
                </a:moveTo>
                <a:lnTo>
                  <a:pt x="236727" y="236727"/>
                </a:lnTo>
                <a:lnTo>
                  <a:pt x="236727" y="0"/>
                </a:lnTo>
                <a:lnTo>
                  <a:pt x="0" y="0"/>
                </a:lnTo>
                <a:lnTo>
                  <a:pt x="0" y="236727"/>
                </a:lnTo>
                <a:close/>
              </a:path>
            </a:pathLst>
          </a:custGeom>
          <a:solidFill>
            <a:srgbClr val="98C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3238626" y="4393819"/>
            <a:ext cx="236854" cy="236854"/>
          </a:xfrm>
          <a:custGeom>
            <a:avLst/>
            <a:gdLst/>
            <a:ahLst/>
            <a:cxnLst/>
            <a:rect l="l" t="t" r="r" b="b"/>
            <a:pathLst>
              <a:path w="236854" h="236854">
                <a:moveTo>
                  <a:pt x="0" y="236727"/>
                </a:moveTo>
                <a:lnTo>
                  <a:pt x="236727" y="236727"/>
                </a:lnTo>
                <a:lnTo>
                  <a:pt x="236727" y="0"/>
                </a:lnTo>
                <a:lnTo>
                  <a:pt x="0" y="0"/>
                </a:lnTo>
                <a:lnTo>
                  <a:pt x="0" y="2367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3223514" y="476097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5">
                <a:moveTo>
                  <a:pt x="0" y="266954"/>
                </a:moveTo>
                <a:lnTo>
                  <a:pt x="266953" y="266954"/>
                </a:lnTo>
                <a:lnTo>
                  <a:pt x="266953" y="0"/>
                </a:lnTo>
                <a:lnTo>
                  <a:pt x="0" y="0"/>
                </a:lnTo>
                <a:lnTo>
                  <a:pt x="0" y="266954"/>
                </a:lnTo>
                <a:close/>
              </a:path>
            </a:pathLst>
          </a:custGeom>
          <a:solidFill>
            <a:srgbClr val="70A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3223514" y="4760976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5">
                <a:moveTo>
                  <a:pt x="0" y="266954"/>
                </a:moveTo>
                <a:lnTo>
                  <a:pt x="266953" y="266954"/>
                </a:lnTo>
                <a:lnTo>
                  <a:pt x="266953" y="0"/>
                </a:lnTo>
                <a:lnTo>
                  <a:pt x="0" y="0"/>
                </a:lnTo>
                <a:lnTo>
                  <a:pt x="0" y="2669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3235832" y="5155438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70" h="242570">
                <a:moveTo>
                  <a:pt x="242443" y="0"/>
                </a:moveTo>
                <a:lnTo>
                  <a:pt x="0" y="0"/>
                </a:lnTo>
                <a:lnTo>
                  <a:pt x="0" y="242443"/>
                </a:lnTo>
                <a:lnTo>
                  <a:pt x="242443" y="242443"/>
                </a:lnTo>
                <a:lnTo>
                  <a:pt x="242443" y="0"/>
                </a:lnTo>
                <a:close/>
              </a:path>
            </a:pathLst>
          </a:custGeom>
          <a:solidFill>
            <a:srgbClr val="EA8D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3235832" y="5155438"/>
            <a:ext cx="242570" cy="242570"/>
          </a:xfrm>
          <a:custGeom>
            <a:avLst/>
            <a:gdLst/>
            <a:ahLst/>
            <a:cxnLst/>
            <a:rect l="l" t="t" r="r" b="b"/>
            <a:pathLst>
              <a:path w="242570" h="242570">
                <a:moveTo>
                  <a:pt x="242443" y="0"/>
                </a:moveTo>
                <a:lnTo>
                  <a:pt x="0" y="0"/>
                </a:lnTo>
                <a:lnTo>
                  <a:pt x="0" y="242443"/>
                </a:lnTo>
                <a:lnTo>
                  <a:pt x="242443" y="242443"/>
                </a:lnTo>
                <a:lnTo>
                  <a:pt x="24244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3273044" y="5574919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167893"/>
                </a:moveTo>
                <a:lnTo>
                  <a:pt x="167894" y="167893"/>
                </a:lnTo>
                <a:lnTo>
                  <a:pt x="167894" y="0"/>
                </a:lnTo>
                <a:lnTo>
                  <a:pt x="0" y="0"/>
                </a:lnTo>
                <a:lnTo>
                  <a:pt x="0" y="167893"/>
                </a:lnTo>
                <a:close/>
              </a:path>
            </a:pathLst>
          </a:custGeom>
          <a:solidFill>
            <a:srgbClr val="D6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3273044" y="5574919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167893"/>
                </a:moveTo>
                <a:lnTo>
                  <a:pt x="167894" y="167893"/>
                </a:lnTo>
                <a:lnTo>
                  <a:pt x="167894" y="0"/>
                </a:lnTo>
                <a:lnTo>
                  <a:pt x="0" y="0"/>
                </a:lnTo>
                <a:lnTo>
                  <a:pt x="0" y="16789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3322701" y="6006846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68579"/>
                </a:moveTo>
                <a:lnTo>
                  <a:pt x="68579" y="68579"/>
                </a:lnTo>
                <a:lnTo>
                  <a:pt x="68579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3322701" y="6006846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68579"/>
                </a:moveTo>
                <a:lnTo>
                  <a:pt x="68579" y="68579"/>
                </a:lnTo>
                <a:lnTo>
                  <a:pt x="68579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3683253" y="2544826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4">
                <a:moveTo>
                  <a:pt x="112140" y="0"/>
                </a:moveTo>
                <a:lnTo>
                  <a:pt x="0" y="0"/>
                </a:lnTo>
                <a:lnTo>
                  <a:pt x="0" y="112140"/>
                </a:lnTo>
                <a:lnTo>
                  <a:pt x="112140" y="112140"/>
                </a:lnTo>
                <a:lnTo>
                  <a:pt x="112140" y="0"/>
                </a:lnTo>
                <a:close/>
              </a:path>
            </a:pathLst>
          </a:custGeom>
          <a:solidFill>
            <a:srgbClr val="FCE5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3683253" y="2544826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4">
                <a:moveTo>
                  <a:pt x="112140" y="0"/>
                </a:moveTo>
                <a:lnTo>
                  <a:pt x="0" y="0"/>
                </a:lnTo>
                <a:lnTo>
                  <a:pt x="0" y="112140"/>
                </a:lnTo>
                <a:lnTo>
                  <a:pt x="112140" y="112140"/>
                </a:lnTo>
                <a:lnTo>
                  <a:pt x="11214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3552697" y="2796667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373125"/>
                </a:moveTo>
                <a:lnTo>
                  <a:pt x="373125" y="373125"/>
                </a:lnTo>
                <a:lnTo>
                  <a:pt x="373125" y="0"/>
                </a:lnTo>
                <a:lnTo>
                  <a:pt x="0" y="0"/>
                </a:lnTo>
                <a:lnTo>
                  <a:pt x="0" y="373125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3552697" y="2796667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373125"/>
                </a:moveTo>
                <a:lnTo>
                  <a:pt x="373125" y="373125"/>
                </a:lnTo>
                <a:lnTo>
                  <a:pt x="373125" y="0"/>
                </a:lnTo>
                <a:lnTo>
                  <a:pt x="0" y="0"/>
                </a:lnTo>
                <a:lnTo>
                  <a:pt x="0" y="3731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3656710" y="3282950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4973" y="0"/>
                </a:moveTo>
                <a:lnTo>
                  <a:pt x="0" y="0"/>
                </a:lnTo>
                <a:lnTo>
                  <a:pt x="0" y="164973"/>
                </a:lnTo>
                <a:lnTo>
                  <a:pt x="164973" y="164973"/>
                </a:lnTo>
                <a:lnTo>
                  <a:pt x="164973" y="0"/>
                </a:lnTo>
                <a:close/>
              </a:path>
            </a:pathLst>
          </a:custGeom>
          <a:solidFill>
            <a:srgbClr val="FCD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3656710" y="3282950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4973" y="0"/>
                </a:moveTo>
                <a:lnTo>
                  <a:pt x="0" y="0"/>
                </a:lnTo>
                <a:lnTo>
                  <a:pt x="0" y="164973"/>
                </a:lnTo>
                <a:lnTo>
                  <a:pt x="164973" y="164973"/>
                </a:lnTo>
                <a:lnTo>
                  <a:pt x="1649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3570351" y="3578733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20">
                <a:moveTo>
                  <a:pt x="0" y="337820"/>
                </a:moveTo>
                <a:lnTo>
                  <a:pt x="337820" y="337820"/>
                </a:lnTo>
                <a:lnTo>
                  <a:pt x="337820" y="0"/>
                </a:lnTo>
                <a:lnTo>
                  <a:pt x="0" y="0"/>
                </a:lnTo>
                <a:lnTo>
                  <a:pt x="0" y="337820"/>
                </a:lnTo>
                <a:close/>
              </a:path>
            </a:pathLst>
          </a:custGeom>
          <a:solidFill>
            <a:srgbClr val="1F6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3570351" y="3578733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20" h="337820">
                <a:moveTo>
                  <a:pt x="0" y="337820"/>
                </a:moveTo>
                <a:lnTo>
                  <a:pt x="337820" y="337820"/>
                </a:lnTo>
                <a:lnTo>
                  <a:pt x="337820" y="0"/>
                </a:lnTo>
                <a:lnTo>
                  <a:pt x="0" y="0"/>
                </a:lnTo>
                <a:lnTo>
                  <a:pt x="0" y="33782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3674236" y="4064889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30175" y="0"/>
                </a:moveTo>
                <a:lnTo>
                  <a:pt x="0" y="0"/>
                </a:lnTo>
                <a:lnTo>
                  <a:pt x="0" y="130175"/>
                </a:lnTo>
                <a:lnTo>
                  <a:pt x="130175" y="130175"/>
                </a:lnTo>
                <a:lnTo>
                  <a:pt x="130175" y="0"/>
                </a:lnTo>
                <a:close/>
              </a:path>
            </a:pathLst>
          </a:custGeom>
          <a:solidFill>
            <a:srgbClr val="FCE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3674236" y="4064889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30175" y="0"/>
                </a:moveTo>
                <a:lnTo>
                  <a:pt x="0" y="0"/>
                </a:lnTo>
                <a:lnTo>
                  <a:pt x="0" y="130175"/>
                </a:lnTo>
                <a:lnTo>
                  <a:pt x="130175" y="130175"/>
                </a:lnTo>
                <a:lnTo>
                  <a:pt x="1301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3634613" y="4407534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0" y="209295"/>
                </a:moveTo>
                <a:lnTo>
                  <a:pt x="209296" y="209295"/>
                </a:lnTo>
                <a:lnTo>
                  <a:pt x="209296" y="0"/>
                </a:lnTo>
                <a:lnTo>
                  <a:pt x="0" y="0"/>
                </a:lnTo>
                <a:lnTo>
                  <a:pt x="0" y="209295"/>
                </a:lnTo>
                <a:close/>
              </a:path>
            </a:pathLst>
          </a:custGeom>
          <a:solidFill>
            <a:srgbClr val="B5D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3634613" y="4407534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0" y="209295"/>
                </a:moveTo>
                <a:lnTo>
                  <a:pt x="209296" y="209295"/>
                </a:lnTo>
                <a:lnTo>
                  <a:pt x="209296" y="0"/>
                </a:lnTo>
                <a:lnTo>
                  <a:pt x="0" y="0"/>
                </a:lnTo>
                <a:lnTo>
                  <a:pt x="0" y="20929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3696208" y="4851272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0" y="86106"/>
                </a:moveTo>
                <a:lnTo>
                  <a:pt x="86105" y="86106"/>
                </a:lnTo>
                <a:lnTo>
                  <a:pt x="86105" y="0"/>
                </a:lnTo>
                <a:lnTo>
                  <a:pt x="0" y="0"/>
                </a:lnTo>
                <a:lnTo>
                  <a:pt x="0" y="86106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3696208" y="4851272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0" y="86106"/>
                </a:moveTo>
                <a:lnTo>
                  <a:pt x="86105" y="86106"/>
                </a:lnTo>
                <a:lnTo>
                  <a:pt x="86105" y="0"/>
                </a:lnTo>
                <a:lnTo>
                  <a:pt x="0" y="0"/>
                </a:lnTo>
                <a:lnTo>
                  <a:pt x="0" y="8610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3576573" y="5113909"/>
            <a:ext cx="325755" cy="325755"/>
          </a:xfrm>
          <a:custGeom>
            <a:avLst/>
            <a:gdLst/>
            <a:ahLst/>
            <a:cxnLst/>
            <a:rect l="l" t="t" r="r" b="b"/>
            <a:pathLst>
              <a:path w="325754" h="325754">
                <a:moveTo>
                  <a:pt x="325500" y="0"/>
                </a:moveTo>
                <a:lnTo>
                  <a:pt x="0" y="0"/>
                </a:lnTo>
                <a:lnTo>
                  <a:pt x="0" y="325501"/>
                </a:lnTo>
                <a:lnTo>
                  <a:pt x="325500" y="325501"/>
                </a:lnTo>
                <a:lnTo>
                  <a:pt x="325500" y="0"/>
                </a:lnTo>
                <a:close/>
              </a:path>
            </a:pathLst>
          </a:custGeom>
          <a:solidFill>
            <a:srgbClr val="AA1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3576573" y="5113909"/>
            <a:ext cx="325755" cy="325755"/>
          </a:xfrm>
          <a:custGeom>
            <a:avLst/>
            <a:gdLst/>
            <a:ahLst/>
            <a:cxnLst/>
            <a:rect l="l" t="t" r="r" b="b"/>
            <a:pathLst>
              <a:path w="325754" h="325754">
                <a:moveTo>
                  <a:pt x="325500" y="0"/>
                </a:moveTo>
                <a:lnTo>
                  <a:pt x="0" y="0"/>
                </a:lnTo>
                <a:lnTo>
                  <a:pt x="0" y="325501"/>
                </a:lnTo>
                <a:lnTo>
                  <a:pt x="325500" y="325501"/>
                </a:lnTo>
                <a:lnTo>
                  <a:pt x="3255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3635755" y="5555360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10" h="207010">
                <a:moveTo>
                  <a:pt x="0" y="207010"/>
                </a:moveTo>
                <a:lnTo>
                  <a:pt x="207010" y="207010"/>
                </a:lnTo>
                <a:lnTo>
                  <a:pt x="207010" y="0"/>
                </a:lnTo>
                <a:lnTo>
                  <a:pt x="0" y="0"/>
                </a:lnTo>
                <a:lnTo>
                  <a:pt x="0" y="207010"/>
                </a:lnTo>
                <a:close/>
              </a:path>
            </a:pathLst>
          </a:custGeom>
          <a:solidFill>
            <a:srgbClr val="B7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3635755" y="5555360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10" h="207010">
                <a:moveTo>
                  <a:pt x="0" y="207010"/>
                </a:moveTo>
                <a:lnTo>
                  <a:pt x="207010" y="207010"/>
                </a:lnTo>
                <a:lnTo>
                  <a:pt x="207010" y="0"/>
                </a:lnTo>
                <a:lnTo>
                  <a:pt x="0" y="0"/>
                </a:lnTo>
                <a:lnTo>
                  <a:pt x="0" y="20701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3665728" y="5967603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147192" y="0"/>
                </a:moveTo>
                <a:lnTo>
                  <a:pt x="0" y="0"/>
                </a:lnTo>
                <a:lnTo>
                  <a:pt x="0" y="147193"/>
                </a:lnTo>
                <a:lnTo>
                  <a:pt x="147192" y="147193"/>
                </a:lnTo>
                <a:lnTo>
                  <a:pt x="147192" y="0"/>
                </a:lnTo>
                <a:close/>
              </a:path>
            </a:pathLst>
          </a:custGeom>
          <a:solidFill>
            <a:srgbClr val="FDD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3665728" y="5967603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147192" y="0"/>
                </a:moveTo>
                <a:lnTo>
                  <a:pt x="0" y="0"/>
                </a:lnTo>
                <a:lnTo>
                  <a:pt x="0" y="147193"/>
                </a:lnTo>
                <a:lnTo>
                  <a:pt x="147192" y="147193"/>
                </a:lnTo>
                <a:lnTo>
                  <a:pt x="14719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4073016" y="2934589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5">
                <a:moveTo>
                  <a:pt x="0" y="97154"/>
                </a:moveTo>
                <a:lnTo>
                  <a:pt x="97154" y="97154"/>
                </a:lnTo>
                <a:lnTo>
                  <a:pt x="97154" y="0"/>
                </a:lnTo>
                <a:lnTo>
                  <a:pt x="0" y="0"/>
                </a:lnTo>
                <a:lnTo>
                  <a:pt x="0" y="97154"/>
                </a:lnTo>
                <a:close/>
              </a:path>
            </a:pathLst>
          </a:custGeom>
          <a:solidFill>
            <a:srgbClr val="F0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4073016" y="2934589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5">
                <a:moveTo>
                  <a:pt x="0" y="97154"/>
                </a:moveTo>
                <a:lnTo>
                  <a:pt x="97154" y="97154"/>
                </a:lnTo>
                <a:lnTo>
                  <a:pt x="97154" y="0"/>
                </a:lnTo>
                <a:lnTo>
                  <a:pt x="0" y="0"/>
                </a:lnTo>
                <a:lnTo>
                  <a:pt x="0" y="971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4037838" y="32816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512" y="0"/>
                </a:moveTo>
                <a:lnTo>
                  <a:pt x="0" y="0"/>
                </a:lnTo>
                <a:lnTo>
                  <a:pt x="0" y="167512"/>
                </a:lnTo>
                <a:lnTo>
                  <a:pt x="167512" y="167512"/>
                </a:lnTo>
                <a:lnTo>
                  <a:pt x="167512" y="0"/>
                </a:lnTo>
                <a:close/>
              </a:path>
            </a:pathLst>
          </a:custGeom>
          <a:solidFill>
            <a:srgbClr val="FCD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4037838" y="32816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512" y="0"/>
                </a:moveTo>
                <a:lnTo>
                  <a:pt x="0" y="0"/>
                </a:lnTo>
                <a:lnTo>
                  <a:pt x="0" y="167512"/>
                </a:lnTo>
                <a:lnTo>
                  <a:pt x="167512" y="167512"/>
                </a:lnTo>
                <a:lnTo>
                  <a:pt x="1675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4012184" y="3638296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218694" y="0"/>
                </a:moveTo>
                <a:lnTo>
                  <a:pt x="0" y="0"/>
                </a:lnTo>
                <a:lnTo>
                  <a:pt x="0" y="218694"/>
                </a:lnTo>
                <a:lnTo>
                  <a:pt x="218694" y="218694"/>
                </a:lnTo>
                <a:lnTo>
                  <a:pt x="218694" y="0"/>
                </a:lnTo>
                <a:close/>
              </a:path>
            </a:pathLst>
          </a:custGeom>
          <a:solidFill>
            <a:srgbClr val="F5A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4012184" y="3638296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218694" y="0"/>
                </a:moveTo>
                <a:lnTo>
                  <a:pt x="0" y="0"/>
                </a:lnTo>
                <a:lnTo>
                  <a:pt x="0" y="218694"/>
                </a:lnTo>
                <a:lnTo>
                  <a:pt x="218694" y="218694"/>
                </a:lnTo>
                <a:lnTo>
                  <a:pt x="2186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4008246" y="4016628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5">
                <a:moveTo>
                  <a:pt x="226567" y="0"/>
                </a:moveTo>
                <a:lnTo>
                  <a:pt x="0" y="0"/>
                </a:lnTo>
                <a:lnTo>
                  <a:pt x="0" y="226567"/>
                </a:lnTo>
                <a:lnTo>
                  <a:pt x="226567" y="226567"/>
                </a:lnTo>
                <a:lnTo>
                  <a:pt x="226567" y="0"/>
                </a:lnTo>
                <a:close/>
              </a:path>
            </a:pathLst>
          </a:custGeom>
          <a:solidFill>
            <a:srgbClr val="F2A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4008246" y="4016628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5">
                <a:moveTo>
                  <a:pt x="226567" y="0"/>
                </a:moveTo>
                <a:lnTo>
                  <a:pt x="0" y="0"/>
                </a:lnTo>
                <a:lnTo>
                  <a:pt x="0" y="226567"/>
                </a:lnTo>
                <a:lnTo>
                  <a:pt x="226567" y="226567"/>
                </a:lnTo>
                <a:lnTo>
                  <a:pt x="22656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3993007" y="4383659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0" y="257048"/>
                </a:moveTo>
                <a:lnTo>
                  <a:pt x="257048" y="257048"/>
                </a:lnTo>
                <a:lnTo>
                  <a:pt x="257048" y="0"/>
                </a:lnTo>
                <a:lnTo>
                  <a:pt x="0" y="0"/>
                </a:lnTo>
                <a:lnTo>
                  <a:pt x="0" y="257048"/>
                </a:lnTo>
                <a:close/>
              </a:path>
            </a:pathLst>
          </a:custGeom>
          <a:solidFill>
            <a:srgbClr val="7EB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3993007" y="4383659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0" y="257048"/>
                </a:moveTo>
                <a:lnTo>
                  <a:pt x="257048" y="257048"/>
                </a:lnTo>
                <a:lnTo>
                  <a:pt x="257048" y="0"/>
                </a:lnTo>
                <a:lnTo>
                  <a:pt x="0" y="0"/>
                </a:lnTo>
                <a:lnTo>
                  <a:pt x="0" y="25704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4007992" y="4780915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226949"/>
                </a:moveTo>
                <a:lnTo>
                  <a:pt x="226949" y="226949"/>
                </a:lnTo>
                <a:lnTo>
                  <a:pt x="226949" y="0"/>
                </a:lnTo>
                <a:lnTo>
                  <a:pt x="0" y="0"/>
                </a:lnTo>
                <a:lnTo>
                  <a:pt x="0" y="226949"/>
                </a:lnTo>
                <a:close/>
              </a:path>
            </a:pathLst>
          </a:custGeom>
          <a:solidFill>
            <a:srgbClr val="A3C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4007992" y="4780915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226949"/>
                </a:moveTo>
                <a:lnTo>
                  <a:pt x="226949" y="226949"/>
                </a:lnTo>
                <a:lnTo>
                  <a:pt x="226949" y="0"/>
                </a:lnTo>
                <a:lnTo>
                  <a:pt x="0" y="0"/>
                </a:lnTo>
                <a:lnTo>
                  <a:pt x="0" y="22694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4042283" y="5197475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496" y="0"/>
                </a:moveTo>
                <a:lnTo>
                  <a:pt x="0" y="0"/>
                </a:lnTo>
                <a:lnTo>
                  <a:pt x="0" y="158495"/>
                </a:lnTo>
                <a:lnTo>
                  <a:pt x="158496" y="158495"/>
                </a:lnTo>
                <a:lnTo>
                  <a:pt x="158496" y="0"/>
                </a:lnTo>
                <a:close/>
              </a:path>
            </a:pathLst>
          </a:custGeom>
          <a:solidFill>
            <a:srgbClr val="FDD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4042283" y="5197475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496" y="0"/>
                </a:moveTo>
                <a:lnTo>
                  <a:pt x="0" y="0"/>
                </a:lnTo>
                <a:lnTo>
                  <a:pt x="0" y="158495"/>
                </a:lnTo>
                <a:lnTo>
                  <a:pt x="158496" y="158495"/>
                </a:lnTo>
                <a:lnTo>
                  <a:pt x="1584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4063110" y="5600572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712"/>
                </a:moveTo>
                <a:lnTo>
                  <a:pt x="116712" y="116712"/>
                </a:lnTo>
                <a:lnTo>
                  <a:pt x="116712" y="0"/>
                </a:lnTo>
                <a:lnTo>
                  <a:pt x="0" y="0"/>
                </a:lnTo>
                <a:lnTo>
                  <a:pt x="0" y="116712"/>
                </a:lnTo>
                <a:close/>
              </a:path>
            </a:pathLst>
          </a:custGeom>
          <a:solidFill>
            <a:srgbClr val="EA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4063110" y="5600572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712"/>
                </a:moveTo>
                <a:lnTo>
                  <a:pt x="116712" y="116712"/>
                </a:lnTo>
                <a:lnTo>
                  <a:pt x="116712" y="0"/>
                </a:lnTo>
                <a:lnTo>
                  <a:pt x="0" y="0"/>
                </a:lnTo>
                <a:lnTo>
                  <a:pt x="0" y="1167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4018915" y="5938520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39">
                <a:moveTo>
                  <a:pt x="0" y="205231"/>
                </a:moveTo>
                <a:lnTo>
                  <a:pt x="205232" y="205231"/>
                </a:lnTo>
                <a:lnTo>
                  <a:pt x="205232" y="0"/>
                </a:lnTo>
                <a:lnTo>
                  <a:pt x="0" y="0"/>
                </a:lnTo>
                <a:lnTo>
                  <a:pt x="0" y="205231"/>
                </a:lnTo>
                <a:close/>
              </a:path>
            </a:pathLst>
          </a:custGeom>
          <a:solidFill>
            <a:srgbClr val="B9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4018915" y="5938520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39">
                <a:moveTo>
                  <a:pt x="0" y="205231"/>
                </a:moveTo>
                <a:lnTo>
                  <a:pt x="205232" y="205231"/>
                </a:lnTo>
                <a:lnTo>
                  <a:pt x="205232" y="0"/>
                </a:lnTo>
                <a:lnTo>
                  <a:pt x="0" y="0"/>
                </a:lnTo>
                <a:lnTo>
                  <a:pt x="0" y="20523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4415916" y="3277489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5" h="175895">
                <a:moveTo>
                  <a:pt x="175767" y="0"/>
                </a:moveTo>
                <a:lnTo>
                  <a:pt x="0" y="0"/>
                </a:lnTo>
                <a:lnTo>
                  <a:pt x="0" y="175767"/>
                </a:lnTo>
                <a:lnTo>
                  <a:pt x="175767" y="175767"/>
                </a:lnTo>
                <a:lnTo>
                  <a:pt x="175767" y="0"/>
                </a:lnTo>
                <a:close/>
              </a:path>
            </a:pathLst>
          </a:custGeom>
          <a:solidFill>
            <a:srgbClr val="FBCA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4415916" y="3277489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5" h="175895">
                <a:moveTo>
                  <a:pt x="175767" y="0"/>
                </a:moveTo>
                <a:lnTo>
                  <a:pt x="0" y="0"/>
                </a:lnTo>
                <a:lnTo>
                  <a:pt x="0" y="175767"/>
                </a:lnTo>
                <a:lnTo>
                  <a:pt x="175767" y="175767"/>
                </a:lnTo>
                <a:lnTo>
                  <a:pt x="17576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4346066" y="359003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0" y="315340"/>
                </a:moveTo>
                <a:lnTo>
                  <a:pt x="315340" y="315340"/>
                </a:lnTo>
                <a:lnTo>
                  <a:pt x="315340" y="0"/>
                </a:lnTo>
                <a:lnTo>
                  <a:pt x="0" y="0"/>
                </a:lnTo>
                <a:lnTo>
                  <a:pt x="0" y="315340"/>
                </a:lnTo>
                <a:close/>
              </a:path>
            </a:pathLst>
          </a:custGeom>
          <a:solidFill>
            <a:srgbClr val="337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4346066" y="359003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0" y="315340"/>
                </a:moveTo>
                <a:lnTo>
                  <a:pt x="315340" y="315340"/>
                </a:lnTo>
                <a:lnTo>
                  <a:pt x="315340" y="0"/>
                </a:lnTo>
                <a:lnTo>
                  <a:pt x="0" y="0"/>
                </a:lnTo>
                <a:lnTo>
                  <a:pt x="0" y="3153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4473575" y="4099814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60325"/>
                </a:moveTo>
                <a:lnTo>
                  <a:pt x="60325" y="60325"/>
                </a:lnTo>
                <a:lnTo>
                  <a:pt x="60325" y="0"/>
                </a:lnTo>
                <a:lnTo>
                  <a:pt x="0" y="0"/>
                </a:lnTo>
                <a:lnTo>
                  <a:pt x="0" y="60325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4473575" y="4099814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60325"/>
                </a:moveTo>
                <a:lnTo>
                  <a:pt x="60325" y="60325"/>
                </a:lnTo>
                <a:lnTo>
                  <a:pt x="60325" y="0"/>
                </a:lnTo>
                <a:lnTo>
                  <a:pt x="0" y="0"/>
                </a:lnTo>
                <a:lnTo>
                  <a:pt x="0" y="603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4375911" y="4384294"/>
            <a:ext cx="255904" cy="255904"/>
          </a:xfrm>
          <a:custGeom>
            <a:avLst/>
            <a:gdLst/>
            <a:ahLst/>
            <a:cxnLst/>
            <a:rect l="l" t="t" r="r" b="b"/>
            <a:pathLst>
              <a:path w="255904" h="255904">
                <a:moveTo>
                  <a:pt x="0" y="255777"/>
                </a:moveTo>
                <a:lnTo>
                  <a:pt x="255777" y="255777"/>
                </a:lnTo>
                <a:lnTo>
                  <a:pt x="255777" y="0"/>
                </a:lnTo>
                <a:lnTo>
                  <a:pt x="0" y="0"/>
                </a:lnTo>
                <a:lnTo>
                  <a:pt x="0" y="255777"/>
                </a:lnTo>
                <a:close/>
              </a:path>
            </a:pathLst>
          </a:custGeom>
          <a:solidFill>
            <a:srgbClr val="80B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4375911" y="4384294"/>
            <a:ext cx="255904" cy="255904"/>
          </a:xfrm>
          <a:custGeom>
            <a:avLst/>
            <a:gdLst/>
            <a:ahLst/>
            <a:cxnLst/>
            <a:rect l="l" t="t" r="r" b="b"/>
            <a:pathLst>
              <a:path w="255904" h="255904">
                <a:moveTo>
                  <a:pt x="0" y="255777"/>
                </a:moveTo>
                <a:lnTo>
                  <a:pt x="255777" y="255777"/>
                </a:lnTo>
                <a:lnTo>
                  <a:pt x="255777" y="0"/>
                </a:lnTo>
                <a:lnTo>
                  <a:pt x="0" y="0"/>
                </a:lnTo>
                <a:lnTo>
                  <a:pt x="0" y="2557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4481576" y="4872228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450"/>
                </a:moveTo>
                <a:lnTo>
                  <a:pt x="44450" y="44450"/>
                </a:lnTo>
                <a:lnTo>
                  <a:pt x="4445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8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4481576" y="4872228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450"/>
                </a:moveTo>
                <a:lnTo>
                  <a:pt x="44450" y="44450"/>
                </a:lnTo>
                <a:lnTo>
                  <a:pt x="4445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4327778" y="5100701"/>
            <a:ext cx="352425" cy="352425"/>
          </a:xfrm>
          <a:custGeom>
            <a:avLst/>
            <a:gdLst/>
            <a:ahLst/>
            <a:cxnLst/>
            <a:rect l="l" t="t" r="r" b="b"/>
            <a:pathLst>
              <a:path w="352425" h="352425">
                <a:moveTo>
                  <a:pt x="351916" y="0"/>
                </a:moveTo>
                <a:lnTo>
                  <a:pt x="0" y="0"/>
                </a:lnTo>
                <a:lnTo>
                  <a:pt x="0" y="351917"/>
                </a:lnTo>
                <a:lnTo>
                  <a:pt x="351916" y="351917"/>
                </a:lnTo>
                <a:lnTo>
                  <a:pt x="351916" y="0"/>
                </a:lnTo>
                <a:close/>
              </a:path>
            </a:pathLst>
          </a:custGeom>
          <a:solidFill>
            <a:srgbClr val="780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4327778" y="5100701"/>
            <a:ext cx="352425" cy="352425"/>
          </a:xfrm>
          <a:custGeom>
            <a:avLst/>
            <a:gdLst/>
            <a:ahLst/>
            <a:cxnLst/>
            <a:rect l="l" t="t" r="r" b="b"/>
            <a:pathLst>
              <a:path w="352425" h="352425">
                <a:moveTo>
                  <a:pt x="351916" y="0"/>
                </a:moveTo>
                <a:lnTo>
                  <a:pt x="0" y="0"/>
                </a:lnTo>
                <a:lnTo>
                  <a:pt x="0" y="351917"/>
                </a:lnTo>
                <a:lnTo>
                  <a:pt x="351916" y="351917"/>
                </a:lnTo>
                <a:lnTo>
                  <a:pt x="35191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4449445" y="560463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108585"/>
                </a:moveTo>
                <a:lnTo>
                  <a:pt x="108585" y="108585"/>
                </a:lnTo>
                <a:lnTo>
                  <a:pt x="108585" y="0"/>
                </a:lnTo>
                <a:lnTo>
                  <a:pt x="0" y="0"/>
                </a:lnTo>
                <a:lnTo>
                  <a:pt x="0" y="108585"/>
                </a:lnTo>
                <a:close/>
              </a:path>
            </a:pathLst>
          </a:custGeom>
          <a:solidFill>
            <a:srgbClr val="ED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4449445" y="560463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108585"/>
                </a:moveTo>
                <a:lnTo>
                  <a:pt x="108585" y="108585"/>
                </a:lnTo>
                <a:lnTo>
                  <a:pt x="108585" y="0"/>
                </a:lnTo>
                <a:lnTo>
                  <a:pt x="0" y="0"/>
                </a:lnTo>
                <a:lnTo>
                  <a:pt x="0" y="10858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4414265" y="5951728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70">
                <a:moveTo>
                  <a:pt x="178942" y="0"/>
                </a:moveTo>
                <a:lnTo>
                  <a:pt x="0" y="0"/>
                </a:lnTo>
                <a:lnTo>
                  <a:pt x="0" y="178943"/>
                </a:lnTo>
                <a:lnTo>
                  <a:pt x="178942" y="178943"/>
                </a:lnTo>
                <a:lnTo>
                  <a:pt x="178942" y="0"/>
                </a:lnTo>
                <a:close/>
              </a:path>
            </a:pathLst>
          </a:custGeom>
          <a:solidFill>
            <a:srgbClr val="FBC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4414265" y="5951728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70">
                <a:moveTo>
                  <a:pt x="178942" y="0"/>
                </a:moveTo>
                <a:lnTo>
                  <a:pt x="0" y="0"/>
                </a:lnTo>
                <a:lnTo>
                  <a:pt x="0" y="178943"/>
                </a:lnTo>
                <a:lnTo>
                  <a:pt x="178942" y="178943"/>
                </a:lnTo>
                <a:lnTo>
                  <a:pt x="17894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4809997" y="36716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019" y="0"/>
                </a:moveTo>
                <a:lnTo>
                  <a:pt x="0" y="0"/>
                </a:lnTo>
                <a:lnTo>
                  <a:pt x="0" y="152019"/>
                </a:lnTo>
                <a:lnTo>
                  <a:pt x="152019" y="152019"/>
                </a:lnTo>
                <a:lnTo>
                  <a:pt x="152019" y="0"/>
                </a:lnTo>
                <a:close/>
              </a:path>
            </a:pathLst>
          </a:custGeom>
          <a:solidFill>
            <a:srgbClr val="FDD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4809997" y="36716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019" y="0"/>
                </a:moveTo>
                <a:lnTo>
                  <a:pt x="0" y="0"/>
                </a:lnTo>
                <a:lnTo>
                  <a:pt x="0" y="152019"/>
                </a:lnTo>
                <a:lnTo>
                  <a:pt x="152019" y="152019"/>
                </a:lnTo>
                <a:lnTo>
                  <a:pt x="1520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4745228" y="3989070"/>
            <a:ext cx="281940" cy="281940"/>
          </a:xfrm>
          <a:custGeom>
            <a:avLst/>
            <a:gdLst/>
            <a:ahLst/>
            <a:cxnLst/>
            <a:rect l="l" t="t" r="r" b="b"/>
            <a:pathLst>
              <a:path w="281939" h="281939">
                <a:moveTo>
                  <a:pt x="0" y="281559"/>
                </a:moveTo>
                <a:lnTo>
                  <a:pt x="281559" y="281559"/>
                </a:lnTo>
                <a:lnTo>
                  <a:pt x="281559" y="0"/>
                </a:lnTo>
                <a:lnTo>
                  <a:pt x="0" y="0"/>
                </a:lnTo>
                <a:lnTo>
                  <a:pt x="0" y="281559"/>
                </a:lnTo>
                <a:close/>
              </a:path>
            </a:pathLst>
          </a:custGeom>
          <a:solidFill>
            <a:srgbClr val="589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4745228" y="3989070"/>
            <a:ext cx="281940" cy="281940"/>
          </a:xfrm>
          <a:custGeom>
            <a:avLst/>
            <a:gdLst/>
            <a:ahLst/>
            <a:cxnLst/>
            <a:rect l="l" t="t" r="r" b="b"/>
            <a:pathLst>
              <a:path w="281939" h="281939">
                <a:moveTo>
                  <a:pt x="0" y="281559"/>
                </a:moveTo>
                <a:lnTo>
                  <a:pt x="281559" y="281559"/>
                </a:lnTo>
                <a:lnTo>
                  <a:pt x="281559" y="0"/>
                </a:lnTo>
                <a:lnTo>
                  <a:pt x="0" y="0"/>
                </a:lnTo>
                <a:lnTo>
                  <a:pt x="0" y="28155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4707509" y="4333747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356870" y="0"/>
                </a:moveTo>
                <a:lnTo>
                  <a:pt x="0" y="0"/>
                </a:lnTo>
                <a:lnTo>
                  <a:pt x="0" y="356869"/>
                </a:lnTo>
                <a:lnTo>
                  <a:pt x="356870" y="356869"/>
                </a:lnTo>
                <a:lnTo>
                  <a:pt x="356870" y="0"/>
                </a:lnTo>
                <a:close/>
              </a:path>
            </a:pathLst>
          </a:custGeom>
          <a:solidFill>
            <a:srgbClr val="6E0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4707509" y="4333747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356870" y="0"/>
                </a:moveTo>
                <a:lnTo>
                  <a:pt x="0" y="0"/>
                </a:lnTo>
                <a:lnTo>
                  <a:pt x="0" y="356869"/>
                </a:lnTo>
                <a:lnTo>
                  <a:pt x="356870" y="356869"/>
                </a:lnTo>
                <a:lnTo>
                  <a:pt x="35687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4721352" y="4729734"/>
            <a:ext cx="329565" cy="329565"/>
          </a:xfrm>
          <a:custGeom>
            <a:avLst/>
            <a:gdLst/>
            <a:ahLst/>
            <a:cxnLst/>
            <a:rect l="l" t="t" r="r" b="b"/>
            <a:pathLst>
              <a:path w="329564" h="329564">
                <a:moveTo>
                  <a:pt x="0" y="329311"/>
                </a:moveTo>
                <a:lnTo>
                  <a:pt x="329311" y="329311"/>
                </a:lnTo>
                <a:lnTo>
                  <a:pt x="329311" y="0"/>
                </a:lnTo>
                <a:lnTo>
                  <a:pt x="0" y="0"/>
                </a:lnTo>
                <a:lnTo>
                  <a:pt x="0" y="329311"/>
                </a:lnTo>
                <a:close/>
              </a:path>
            </a:pathLst>
          </a:custGeom>
          <a:solidFill>
            <a:srgbClr val="276C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4721352" y="4729734"/>
            <a:ext cx="329565" cy="329565"/>
          </a:xfrm>
          <a:custGeom>
            <a:avLst/>
            <a:gdLst/>
            <a:ahLst/>
            <a:cxnLst/>
            <a:rect l="l" t="t" r="r" b="b"/>
            <a:pathLst>
              <a:path w="329564" h="329564">
                <a:moveTo>
                  <a:pt x="0" y="329311"/>
                </a:moveTo>
                <a:lnTo>
                  <a:pt x="329311" y="329311"/>
                </a:lnTo>
                <a:lnTo>
                  <a:pt x="329311" y="0"/>
                </a:lnTo>
                <a:lnTo>
                  <a:pt x="0" y="0"/>
                </a:lnTo>
                <a:lnTo>
                  <a:pt x="0" y="3293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4752085" y="5142865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70">
                <a:moveTo>
                  <a:pt x="0" y="267716"/>
                </a:moveTo>
                <a:lnTo>
                  <a:pt x="267715" y="267716"/>
                </a:lnTo>
                <a:lnTo>
                  <a:pt x="267715" y="0"/>
                </a:lnTo>
                <a:lnTo>
                  <a:pt x="0" y="0"/>
                </a:lnTo>
                <a:lnTo>
                  <a:pt x="0" y="267716"/>
                </a:lnTo>
                <a:close/>
              </a:path>
            </a:pathLst>
          </a:custGeom>
          <a:solidFill>
            <a:srgbClr val="6EAC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4752085" y="5142865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70">
                <a:moveTo>
                  <a:pt x="0" y="267716"/>
                </a:moveTo>
                <a:lnTo>
                  <a:pt x="267715" y="267716"/>
                </a:lnTo>
                <a:lnTo>
                  <a:pt x="267715" y="0"/>
                </a:lnTo>
                <a:lnTo>
                  <a:pt x="0" y="0"/>
                </a:lnTo>
                <a:lnTo>
                  <a:pt x="0" y="26771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4772405" y="5545328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227203"/>
                </a:moveTo>
                <a:lnTo>
                  <a:pt x="227202" y="227203"/>
                </a:lnTo>
                <a:lnTo>
                  <a:pt x="227202" y="0"/>
                </a:lnTo>
                <a:lnTo>
                  <a:pt x="0" y="0"/>
                </a:lnTo>
                <a:lnTo>
                  <a:pt x="0" y="227203"/>
                </a:lnTo>
                <a:close/>
              </a:path>
            </a:pathLst>
          </a:custGeom>
          <a:solidFill>
            <a:srgbClr val="A3C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4772405" y="5545328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227203"/>
                </a:moveTo>
                <a:lnTo>
                  <a:pt x="227202" y="227203"/>
                </a:lnTo>
                <a:lnTo>
                  <a:pt x="227202" y="0"/>
                </a:lnTo>
                <a:lnTo>
                  <a:pt x="0" y="0"/>
                </a:lnTo>
                <a:lnTo>
                  <a:pt x="0" y="2272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4722748" y="5877940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326516" y="0"/>
                </a:moveTo>
                <a:lnTo>
                  <a:pt x="0" y="0"/>
                </a:lnTo>
                <a:lnTo>
                  <a:pt x="0" y="326516"/>
                </a:lnTo>
                <a:lnTo>
                  <a:pt x="326516" y="326516"/>
                </a:lnTo>
                <a:lnTo>
                  <a:pt x="326516" y="0"/>
                </a:lnTo>
                <a:close/>
              </a:path>
            </a:pathLst>
          </a:custGeom>
          <a:solidFill>
            <a:srgbClr val="A81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4722748" y="5877940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326516" y="0"/>
                </a:moveTo>
                <a:lnTo>
                  <a:pt x="0" y="0"/>
                </a:lnTo>
                <a:lnTo>
                  <a:pt x="0" y="326516"/>
                </a:lnTo>
                <a:lnTo>
                  <a:pt x="326516" y="326516"/>
                </a:lnTo>
                <a:lnTo>
                  <a:pt x="32651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5164963" y="4026661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10" h="207010">
                <a:moveTo>
                  <a:pt x="206501" y="0"/>
                </a:moveTo>
                <a:lnTo>
                  <a:pt x="0" y="0"/>
                </a:lnTo>
                <a:lnTo>
                  <a:pt x="0" y="206501"/>
                </a:lnTo>
                <a:lnTo>
                  <a:pt x="206501" y="206501"/>
                </a:lnTo>
                <a:lnTo>
                  <a:pt x="206501" y="0"/>
                </a:lnTo>
                <a:close/>
              </a:path>
            </a:pathLst>
          </a:custGeom>
          <a:solidFill>
            <a:srgbClr val="F7B2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5164963" y="4026661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10" h="207010">
                <a:moveTo>
                  <a:pt x="206501" y="0"/>
                </a:moveTo>
                <a:lnTo>
                  <a:pt x="0" y="0"/>
                </a:lnTo>
                <a:lnTo>
                  <a:pt x="0" y="206501"/>
                </a:lnTo>
                <a:lnTo>
                  <a:pt x="206501" y="206501"/>
                </a:lnTo>
                <a:lnTo>
                  <a:pt x="20650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5185155" y="4429125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166116"/>
                </a:moveTo>
                <a:lnTo>
                  <a:pt x="166115" y="166116"/>
                </a:lnTo>
                <a:lnTo>
                  <a:pt x="166115" y="0"/>
                </a:lnTo>
                <a:lnTo>
                  <a:pt x="0" y="0"/>
                </a:lnTo>
                <a:lnTo>
                  <a:pt x="0" y="166116"/>
                </a:lnTo>
                <a:close/>
              </a:path>
            </a:pathLst>
          </a:custGeom>
          <a:solidFill>
            <a:srgbClr val="D7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5185155" y="4429125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166116"/>
                </a:moveTo>
                <a:lnTo>
                  <a:pt x="166115" y="166116"/>
                </a:lnTo>
                <a:lnTo>
                  <a:pt x="166115" y="0"/>
                </a:lnTo>
                <a:lnTo>
                  <a:pt x="0" y="0"/>
                </a:lnTo>
                <a:lnTo>
                  <a:pt x="0" y="16611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5189092" y="4815204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369" y="0"/>
                </a:moveTo>
                <a:lnTo>
                  <a:pt x="0" y="0"/>
                </a:lnTo>
                <a:lnTo>
                  <a:pt x="0" y="158369"/>
                </a:lnTo>
                <a:lnTo>
                  <a:pt x="158369" y="158369"/>
                </a:lnTo>
                <a:lnTo>
                  <a:pt x="158369" y="0"/>
                </a:lnTo>
                <a:close/>
              </a:path>
            </a:pathLst>
          </a:custGeom>
          <a:solidFill>
            <a:srgbClr val="FDD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5189092" y="4815204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369" y="0"/>
                </a:moveTo>
                <a:lnTo>
                  <a:pt x="0" y="0"/>
                </a:lnTo>
                <a:lnTo>
                  <a:pt x="0" y="158369"/>
                </a:lnTo>
                <a:lnTo>
                  <a:pt x="158369" y="158369"/>
                </a:lnTo>
                <a:lnTo>
                  <a:pt x="1583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5112384" y="512064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20">
                <a:moveTo>
                  <a:pt x="311912" y="0"/>
                </a:moveTo>
                <a:lnTo>
                  <a:pt x="0" y="0"/>
                </a:lnTo>
                <a:lnTo>
                  <a:pt x="0" y="311912"/>
                </a:lnTo>
                <a:lnTo>
                  <a:pt x="311912" y="311912"/>
                </a:lnTo>
                <a:lnTo>
                  <a:pt x="311912" y="0"/>
                </a:lnTo>
                <a:close/>
              </a:path>
            </a:pathLst>
          </a:custGeom>
          <a:solidFill>
            <a:srgbClr val="BA2D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5112384" y="512064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20">
                <a:moveTo>
                  <a:pt x="311912" y="0"/>
                </a:moveTo>
                <a:lnTo>
                  <a:pt x="0" y="0"/>
                </a:lnTo>
                <a:lnTo>
                  <a:pt x="0" y="311912"/>
                </a:lnTo>
                <a:lnTo>
                  <a:pt x="311912" y="311912"/>
                </a:lnTo>
                <a:lnTo>
                  <a:pt x="3119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5155057" y="5545709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5">
                <a:moveTo>
                  <a:pt x="0" y="226440"/>
                </a:moveTo>
                <a:lnTo>
                  <a:pt x="226440" y="226440"/>
                </a:lnTo>
                <a:lnTo>
                  <a:pt x="226440" y="0"/>
                </a:lnTo>
                <a:lnTo>
                  <a:pt x="0" y="0"/>
                </a:lnTo>
                <a:lnTo>
                  <a:pt x="0" y="226440"/>
                </a:lnTo>
                <a:close/>
              </a:path>
            </a:pathLst>
          </a:custGeom>
          <a:solidFill>
            <a:srgbClr val="A3C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5155057" y="5545709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5">
                <a:moveTo>
                  <a:pt x="0" y="226440"/>
                </a:moveTo>
                <a:lnTo>
                  <a:pt x="226440" y="226440"/>
                </a:lnTo>
                <a:lnTo>
                  <a:pt x="226440" y="0"/>
                </a:lnTo>
                <a:lnTo>
                  <a:pt x="0" y="0"/>
                </a:lnTo>
                <a:lnTo>
                  <a:pt x="0" y="2264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5199379" y="5972175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7922"/>
                </a:moveTo>
                <a:lnTo>
                  <a:pt x="137922" y="137922"/>
                </a:lnTo>
                <a:lnTo>
                  <a:pt x="137922" y="0"/>
                </a:lnTo>
                <a:lnTo>
                  <a:pt x="0" y="0"/>
                </a:lnTo>
                <a:lnTo>
                  <a:pt x="0" y="137922"/>
                </a:lnTo>
                <a:close/>
              </a:path>
            </a:pathLst>
          </a:custGeom>
          <a:solidFill>
            <a:srgbClr val="E3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5199379" y="5972175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7922"/>
                </a:moveTo>
                <a:lnTo>
                  <a:pt x="137922" y="137922"/>
                </a:lnTo>
                <a:lnTo>
                  <a:pt x="137922" y="0"/>
                </a:lnTo>
                <a:lnTo>
                  <a:pt x="0" y="0"/>
                </a:lnTo>
                <a:lnTo>
                  <a:pt x="0" y="1379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5537453" y="4399026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5">
                <a:moveTo>
                  <a:pt x="226187" y="0"/>
                </a:moveTo>
                <a:lnTo>
                  <a:pt x="0" y="0"/>
                </a:lnTo>
                <a:lnTo>
                  <a:pt x="0" y="226187"/>
                </a:lnTo>
                <a:lnTo>
                  <a:pt x="226187" y="226187"/>
                </a:lnTo>
                <a:lnTo>
                  <a:pt x="226187" y="0"/>
                </a:lnTo>
                <a:close/>
              </a:path>
            </a:pathLst>
          </a:custGeom>
          <a:solidFill>
            <a:srgbClr val="F2A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5537453" y="4399026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5">
                <a:moveTo>
                  <a:pt x="226187" y="0"/>
                </a:moveTo>
                <a:lnTo>
                  <a:pt x="0" y="0"/>
                </a:lnTo>
                <a:lnTo>
                  <a:pt x="0" y="226187"/>
                </a:lnTo>
                <a:lnTo>
                  <a:pt x="226187" y="226187"/>
                </a:lnTo>
                <a:lnTo>
                  <a:pt x="2261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5593460" y="483730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173"/>
                </a:moveTo>
                <a:lnTo>
                  <a:pt x="114173" y="114173"/>
                </a:lnTo>
                <a:lnTo>
                  <a:pt x="114173" y="0"/>
                </a:lnTo>
                <a:lnTo>
                  <a:pt x="0" y="0"/>
                </a:lnTo>
                <a:lnTo>
                  <a:pt x="0" y="114173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5593460" y="483730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173"/>
                </a:moveTo>
                <a:lnTo>
                  <a:pt x="114173" y="114173"/>
                </a:lnTo>
                <a:lnTo>
                  <a:pt x="114173" y="0"/>
                </a:lnTo>
                <a:lnTo>
                  <a:pt x="0" y="0"/>
                </a:lnTo>
                <a:lnTo>
                  <a:pt x="0" y="1141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5588889" y="5215001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317"/>
                </a:moveTo>
                <a:lnTo>
                  <a:pt x="123316" y="123317"/>
                </a:lnTo>
                <a:lnTo>
                  <a:pt x="123316" y="0"/>
                </a:lnTo>
                <a:lnTo>
                  <a:pt x="0" y="0"/>
                </a:lnTo>
                <a:lnTo>
                  <a:pt x="0" y="123317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5588889" y="5215001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317"/>
                </a:moveTo>
                <a:lnTo>
                  <a:pt x="123316" y="123317"/>
                </a:lnTo>
                <a:lnTo>
                  <a:pt x="123316" y="0"/>
                </a:lnTo>
                <a:lnTo>
                  <a:pt x="0" y="0"/>
                </a:lnTo>
                <a:lnTo>
                  <a:pt x="0" y="1233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5512815" y="5521197"/>
            <a:ext cx="275590" cy="275590"/>
          </a:xfrm>
          <a:custGeom>
            <a:avLst/>
            <a:gdLst/>
            <a:ahLst/>
            <a:cxnLst/>
            <a:rect l="l" t="t" r="r" b="b"/>
            <a:pathLst>
              <a:path w="275589" h="275589">
                <a:moveTo>
                  <a:pt x="275463" y="0"/>
                </a:moveTo>
                <a:lnTo>
                  <a:pt x="0" y="0"/>
                </a:lnTo>
                <a:lnTo>
                  <a:pt x="0" y="275463"/>
                </a:lnTo>
                <a:lnTo>
                  <a:pt x="275463" y="275463"/>
                </a:lnTo>
                <a:lnTo>
                  <a:pt x="275463" y="0"/>
                </a:lnTo>
                <a:close/>
              </a:path>
            </a:pathLst>
          </a:custGeom>
          <a:solidFill>
            <a:srgbClr val="D661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5512815" y="5521197"/>
            <a:ext cx="275590" cy="275590"/>
          </a:xfrm>
          <a:custGeom>
            <a:avLst/>
            <a:gdLst/>
            <a:ahLst/>
            <a:cxnLst/>
            <a:rect l="l" t="t" r="r" b="b"/>
            <a:pathLst>
              <a:path w="275589" h="275589">
                <a:moveTo>
                  <a:pt x="275463" y="0"/>
                </a:moveTo>
                <a:lnTo>
                  <a:pt x="0" y="0"/>
                </a:lnTo>
                <a:lnTo>
                  <a:pt x="0" y="275463"/>
                </a:lnTo>
                <a:lnTo>
                  <a:pt x="275463" y="275463"/>
                </a:lnTo>
                <a:lnTo>
                  <a:pt x="2754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5470144" y="5860796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360679" y="0"/>
                </a:moveTo>
                <a:lnTo>
                  <a:pt x="0" y="0"/>
                </a:lnTo>
                <a:lnTo>
                  <a:pt x="0" y="360679"/>
                </a:lnTo>
                <a:lnTo>
                  <a:pt x="360679" y="360679"/>
                </a:lnTo>
                <a:lnTo>
                  <a:pt x="360679" y="0"/>
                </a:lnTo>
                <a:close/>
              </a:path>
            </a:pathLst>
          </a:custGeom>
          <a:solidFill>
            <a:srgbClr val="67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5470144" y="5860796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360679" y="0"/>
                </a:moveTo>
                <a:lnTo>
                  <a:pt x="0" y="0"/>
                </a:lnTo>
                <a:lnTo>
                  <a:pt x="0" y="360679"/>
                </a:lnTo>
                <a:lnTo>
                  <a:pt x="360679" y="360679"/>
                </a:lnTo>
                <a:lnTo>
                  <a:pt x="36067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5887339" y="4748910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0957" y="0"/>
                </a:moveTo>
                <a:lnTo>
                  <a:pt x="0" y="0"/>
                </a:lnTo>
                <a:lnTo>
                  <a:pt x="0" y="290956"/>
                </a:lnTo>
                <a:lnTo>
                  <a:pt x="290957" y="290956"/>
                </a:lnTo>
                <a:lnTo>
                  <a:pt x="290957" y="0"/>
                </a:lnTo>
                <a:close/>
              </a:path>
            </a:pathLst>
          </a:custGeom>
          <a:solidFill>
            <a:srgbClr val="CB4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5887339" y="4748910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0957" y="0"/>
                </a:moveTo>
                <a:lnTo>
                  <a:pt x="0" y="0"/>
                </a:lnTo>
                <a:lnTo>
                  <a:pt x="0" y="290956"/>
                </a:lnTo>
                <a:lnTo>
                  <a:pt x="290957" y="290956"/>
                </a:lnTo>
                <a:lnTo>
                  <a:pt x="2909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5866384" y="5110353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332739" y="0"/>
                </a:moveTo>
                <a:lnTo>
                  <a:pt x="0" y="0"/>
                </a:lnTo>
                <a:lnTo>
                  <a:pt x="0" y="332739"/>
                </a:lnTo>
                <a:lnTo>
                  <a:pt x="332739" y="332739"/>
                </a:lnTo>
                <a:lnTo>
                  <a:pt x="332739" y="0"/>
                </a:lnTo>
                <a:close/>
              </a:path>
            </a:pathLst>
          </a:custGeom>
          <a:solidFill>
            <a:srgbClr val="9C1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5866384" y="5110353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332739" y="0"/>
                </a:moveTo>
                <a:lnTo>
                  <a:pt x="0" y="0"/>
                </a:lnTo>
                <a:lnTo>
                  <a:pt x="0" y="332739"/>
                </a:lnTo>
                <a:lnTo>
                  <a:pt x="332739" y="332739"/>
                </a:lnTo>
                <a:lnTo>
                  <a:pt x="3327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5905500" y="5531611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5" h="254635">
                <a:moveTo>
                  <a:pt x="254508" y="0"/>
                </a:moveTo>
                <a:lnTo>
                  <a:pt x="0" y="0"/>
                </a:lnTo>
                <a:lnTo>
                  <a:pt x="0" y="254507"/>
                </a:lnTo>
                <a:lnTo>
                  <a:pt x="254508" y="254507"/>
                </a:lnTo>
                <a:lnTo>
                  <a:pt x="254508" y="0"/>
                </a:lnTo>
                <a:close/>
              </a:path>
            </a:pathLst>
          </a:custGeom>
          <a:solidFill>
            <a:srgbClr val="E47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5905500" y="5531611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5" h="254635">
                <a:moveTo>
                  <a:pt x="254508" y="0"/>
                </a:moveTo>
                <a:lnTo>
                  <a:pt x="0" y="0"/>
                </a:lnTo>
                <a:lnTo>
                  <a:pt x="0" y="254507"/>
                </a:lnTo>
                <a:lnTo>
                  <a:pt x="254508" y="254507"/>
                </a:lnTo>
                <a:lnTo>
                  <a:pt x="2545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5894832" y="5903086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0" y="275971"/>
                </a:moveTo>
                <a:lnTo>
                  <a:pt x="275971" y="275971"/>
                </a:lnTo>
                <a:lnTo>
                  <a:pt x="275971" y="0"/>
                </a:lnTo>
                <a:lnTo>
                  <a:pt x="0" y="0"/>
                </a:lnTo>
                <a:lnTo>
                  <a:pt x="0" y="275971"/>
                </a:lnTo>
                <a:close/>
              </a:path>
            </a:pathLst>
          </a:custGeom>
          <a:solidFill>
            <a:srgbClr val="62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5894832" y="5903086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0" y="275971"/>
                </a:moveTo>
                <a:lnTo>
                  <a:pt x="275971" y="275971"/>
                </a:lnTo>
                <a:lnTo>
                  <a:pt x="275971" y="0"/>
                </a:lnTo>
                <a:lnTo>
                  <a:pt x="0" y="0"/>
                </a:lnTo>
                <a:lnTo>
                  <a:pt x="0" y="2759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6301613" y="5163184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226949"/>
                </a:moveTo>
                <a:lnTo>
                  <a:pt x="226948" y="226949"/>
                </a:lnTo>
                <a:lnTo>
                  <a:pt x="226948" y="0"/>
                </a:lnTo>
                <a:lnTo>
                  <a:pt x="0" y="0"/>
                </a:lnTo>
                <a:lnTo>
                  <a:pt x="0" y="226949"/>
                </a:lnTo>
                <a:close/>
              </a:path>
            </a:pathLst>
          </a:custGeom>
          <a:solidFill>
            <a:srgbClr val="A3C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6301613" y="5163184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226949"/>
                </a:moveTo>
                <a:lnTo>
                  <a:pt x="226948" y="226949"/>
                </a:lnTo>
                <a:lnTo>
                  <a:pt x="226948" y="0"/>
                </a:lnTo>
                <a:lnTo>
                  <a:pt x="0" y="0"/>
                </a:lnTo>
                <a:lnTo>
                  <a:pt x="0" y="22694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6257925" y="5501894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0" y="314070"/>
                </a:moveTo>
                <a:lnTo>
                  <a:pt x="314071" y="314070"/>
                </a:lnTo>
                <a:lnTo>
                  <a:pt x="314071" y="0"/>
                </a:lnTo>
                <a:lnTo>
                  <a:pt x="0" y="0"/>
                </a:lnTo>
                <a:lnTo>
                  <a:pt x="0" y="314070"/>
                </a:lnTo>
                <a:close/>
              </a:path>
            </a:pathLst>
          </a:custGeom>
          <a:solidFill>
            <a:srgbClr val="347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6257925" y="5501894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0" y="314070"/>
                </a:moveTo>
                <a:lnTo>
                  <a:pt x="314071" y="314070"/>
                </a:lnTo>
                <a:lnTo>
                  <a:pt x="314071" y="0"/>
                </a:lnTo>
                <a:lnTo>
                  <a:pt x="0" y="0"/>
                </a:lnTo>
                <a:lnTo>
                  <a:pt x="0" y="3140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6286372" y="5912358"/>
            <a:ext cx="257810" cy="257810"/>
          </a:xfrm>
          <a:custGeom>
            <a:avLst/>
            <a:gdLst/>
            <a:ahLst/>
            <a:cxnLst/>
            <a:rect l="l" t="t" r="r" b="b"/>
            <a:pathLst>
              <a:path w="257809" h="257810">
                <a:moveTo>
                  <a:pt x="257428" y="0"/>
                </a:moveTo>
                <a:lnTo>
                  <a:pt x="0" y="0"/>
                </a:lnTo>
                <a:lnTo>
                  <a:pt x="0" y="257429"/>
                </a:lnTo>
                <a:lnTo>
                  <a:pt x="257428" y="257429"/>
                </a:lnTo>
                <a:lnTo>
                  <a:pt x="257428" y="0"/>
                </a:lnTo>
                <a:close/>
              </a:path>
            </a:pathLst>
          </a:custGeom>
          <a:solidFill>
            <a:srgbClr val="E27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6286372" y="5912358"/>
            <a:ext cx="257810" cy="257810"/>
          </a:xfrm>
          <a:custGeom>
            <a:avLst/>
            <a:gdLst/>
            <a:ahLst/>
            <a:cxnLst/>
            <a:rect l="l" t="t" r="r" b="b"/>
            <a:pathLst>
              <a:path w="257809" h="257810">
                <a:moveTo>
                  <a:pt x="257428" y="0"/>
                </a:moveTo>
                <a:lnTo>
                  <a:pt x="0" y="0"/>
                </a:lnTo>
                <a:lnTo>
                  <a:pt x="0" y="257429"/>
                </a:lnTo>
                <a:lnTo>
                  <a:pt x="257428" y="257429"/>
                </a:lnTo>
                <a:lnTo>
                  <a:pt x="25742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6709409" y="5570982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5" h="175895">
                <a:moveTo>
                  <a:pt x="0" y="175768"/>
                </a:moveTo>
                <a:lnTo>
                  <a:pt x="175768" y="175768"/>
                </a:lnTo>
                <a:lnTo>
                  <a:pt x="175768" y="0"/>
                </a:lnTo>
                <a:lnTo>
                  <a:pt x="0" y="0"/>
                </a:lnTo>
                <a:lnTo>
                  <a:pt x="0" y="175768"/>
                </a:lnTo>
                <a:close/>
              </a:path>
            </a:pathLst>
          </a:custGeom>
          <a:solidFill>
            <a:srgbClr val="D2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6709409" y="5570982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5" h="175895">
                <a:moveTo>
                  <a:pt x="0" y="175768"/>
                </a:moveTo>
                <a:lnTo>
                  <a:pt x="175768" y="175768"/>
                </a:lnTo>
                <a:lnTo>
                  <a:pt x="175768" y="0"/>
                </a:lnTo>
                <a:lnTo>
                  <a:pt x="0" y="0"/>
                </a:lnTo>
                <a:lnTo>
                  <a:pt x="0" y="17576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6732778" y="5976620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129031" y="0"/>
                </a:moveTo>
                <a:lnTo>
                  <a:pt x="0" y="0"/>
                </a:lnTo>
                <a:lnTo>
                  <a:pt x="0" y="129031"/>
                </a:lnTo>
                <a:lnTo>
                  <a:pt x="129031" y="129031"/>
                </a:lnTo>
                <a:lnTo>
                  <a:pt x="129031" y="0"/>
                </a:lnTo>
                <a:close/>
              </a:path>
            </a:pathLst>
          </a:custGeom>
          <a:solidFill>
            <a:srgbClr val="FCE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6732778" y="5976620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129031" y="0"/>
                </a:moveTo>
                <a:lnTo>
                  <a:pt x="0" y="0"/>
                </a:lnTo>
                <a:lnTo>
                  <a:pt x="0" y="129031"/>
                </a:lnTo>
                <a:lnTo>
                  <a:pt x="129031" y="129031"/>
                </a:lnTo>
                <a:lnTo>
                  <a:pt x="129031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7116444" y="5978016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5" h="126364">
                <a:moveTo>
                  <a:pt x="0" y="126237"/>
                </a:moveTo>
                <a:lnTo>
                  <a:pt x="126238" y="126237"/>
                </a:lnTo>
                <a:lnTo>
                  <a:pt x="126238" y="0"/>
                </a:lnTo>
                <a:lnTo>
                  <a:pt x="0" y="0"/>
                </a:lnTo>
                <a:lnTo>
                  <a:pt x="0" y="126237"/>
                </a:lnTo>
                <a:close/>
              </a:path>
            </a:pathLst>
          </a:custGeom>
          <a:solidFill>
            <a:srgbClr val="E7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7116444" y="5978016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5" h="126364">
                <a:moveTo>
                  <a:pt x="0" y="126237"/>
                </a:moveTo>
                <a:lnTo>
                  <a:pt x="126238" y="126237"/>
                </a:lnTo>
                <a:lnTo>
                  <a:pt x="126238" y="0"/>
                </a:lnTo>
                <a:lnTo>
                  <a:pt x="0" y="0"/>
                </a:lnTo>
                <a:lnTo>
                  <a:pt x="0" y="126237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2210307" y="636016"/>
            <a:ext cx="4109720" cy="436245"/>
          </a:xfrm>
          <a:custGeom>
            <a:avLst/>
            <a:gdLst/>
            <a:ahLst/>
            <a:cxnLst/>
            <a:rect l="l" t="t" r="r" b="b"/>
            <a:pathLst>
              <a:path w="4109720" h="436244">
                <a:moveTo>
                  <a:pt x="4109212" y="435863"/>
                </a:moveTo>
                <a:lnTo>
                  <a:pt x="4107688" y="435482"/>
                </a:lnTo>
                <a:lnTo>
                  <a:pt x="4098671" y="433069"/>
                </a:lnTo>
                <a:lnTo>
                  <a:pt x="4076827" y="427354"/>
                </a:lnTo>
                <a:lnTo>
                  <a:pt x="4040631" y="417829"/>
                </a:lnTo>
                <a:lnTo>
                  <a:pt x="3991482" y="404749"/>
                </a:lnTo>
                <a:lnTo>
                  <a:pt x="3933317" y="389381"/>
                </a:lnTo>
                <a:lnTo>
                  <a:pt x="3871214" y="372872"/>
                </a:lnTo>
                <a:lnTo>
                  <a:pt x="3809492" y="356488"/>
                </a:lnTo>
                <a:lnTo>
                  <a:pt x="3750309" y="340994"/>
                </a:lnTo>
                <a:lnTo>
                  <a:pt x="3693922" y="326262"/>
                </a:lnTo>
                <a:lnTo>
                  <a:pt x="3640454" y="312419"/>
                </a:lnTo>
                <a:lnTo>
                  <a:pt x="3589147" y="299465"/>
                </a:lnTo>
                <a:lnTo>
                  <a:pt x="3539617" y="287274"/>
                </a:lnTo>
                <a:lnTo>
                  <a:pt x="3490849" y="275589"/>
                </a:lnTo>
                <a:lnTo>
                  <a:pt x="3442207" y="264286"/>
                </a:lnTo>
                <a:lnTo>
                  <a:pt x="3390265" y="252475"/>
                </a:lnTo>
                <a:lnTo>
                  <a:pt x="3341878" y="241807"/>
                </a:lnTo>
                <a:lnTo>
                  <a:pt x="3294506" y="231648"/>
                </a:lnTo>
                <a:lnTo>
                  <a:pt x="3248533" y="221995"/>
                </a:lnTo>
                <a:lnTo>
                  <a:pt x="3204464" y="213105"/>
                </a:lnTo>
                <a:lnTo>
                  <a:pt x="3162172" y="204597"/>
                </a:lnTo>
                <a:lnTo>
                  <a:pt x="3121533" y="196723"/>
                </a:lnTo>
                <a:lnTo>
                  <a:pt x="3081528" y="188849"/>
                </a:lnTo>
                <a:lnTo>
                  <a:pt x="3041015" y="180975"/>
                </a:lnTo>
                <a:lnTo>
                  <a:pt x="2998851" y="172974"/>
                </a:lnTo>
                <a:lnTo>
                  <a:pt x="2954655" y="164718"/>
                </a:lnTo>
                <a:lnTo>
                  <a:pt x="2908554" y="156463"/>
                </a:lnTo>
                <a:lnTo>
                  <a:pt x="2860929" y="148081"/>
                </a:lnTo>
                <a:lnTo>
                  <a:pt x="2812161" y="139700"/>
                </a:lnTo>
                <a:lnTo>
                  <a:pt x="2763012" y="131699"/>
                </a:lnTo>
                <a:lnTo>
                  <a:pt x="2759710" y="131190"/>
                </a:lnTo>
                <a:lnTo>
                  <a:pt x="2710434" y="123443"/>
                </a:lnTo>
                <a:lnTo>
                  <a:pt x="2661539" y="115950"/>
                </a:lnTo>
                <a:lnTo>
                  <a:pt x="2613533" y="108965"/>
                </a:lnTo>
                <a:lnTo>
                  <a:pt x="2567051" y="102488"/>
                </a:lnTo>
                <a:lnTo>
                  <a:pt x="2522347" y="96392"/>
                </a:lnTo>
                <a:lnTo>
                  <a:pt x="2479675" y="90804"/>
                </a:lnTo>
                <a:lnTo>
                  <a:pt x="2438654" y="85598"/>
                </a:lnTo>
                <a:lnTo>
                  <a:pt x="2398268" y="80390"/>
                </a:lnTo>
                <a:lnTo>
                  <a:pt x="2357247" y="75310"/>
                </a:lnTo>
                <a:lnTo>
                  <a:pt x="2314575" y="70103"/>
                </a:lnTo>
                <a:lnTo>
                  <a:pt x="2269997" y="64769"/>
                </a:lnTo>
                <a:lnTo>
                  <a:pt x="2223389" y="59562"/>
                </a:lnTo>
                <a:lnTo>
                  <a:pt x="2175383" y="54355"/>
                </a:lnTo>
                <a:lnTo>
                  <a:pt x="2126234" y="49275"/>
                </a:lnTo>
                <a:lnTo>
                  <a:pt x="2076577" y="44576"/>
                </a:lnTo>
                <a:lnTo>
                  <a:pt x="2073275" y="44195"/>
                </a:lnTo>
                <a:lnTo>
                  <a:pt x="2023618" y="39750"/>
                </a:lnTo>
                <a:lnTo>
                  <a:pt x="1974342" y="35559"/>
                </a:lnTo>
                <a:lnTo>
                  <a:pt x="1925955" y="31750"/>
                </a:lnTo>
                <a:lnTo>
                  <a:pt x="1879092" y="28320"/>
                </a:lnTo>
                <a:lnTo>
                  <a:pt x="1834133" y="25273"/>
                </a:lnTo>
                <a:lnTo>
                  <a:pt x="1791208" y="22605"/>
                </a:lnTo>
                <a:lnTo>
                  <a:pt x="1749806" y="20065"/>
                </a:lnTo>
                <a:lnTo>
                  <a:pt x="1709166" y="17652"/>
                </a:lnTo>
                <a:lnTo>
                  <a:pt x="1667891" y="15239"/>
                </a:lnTo>
                <a:lnTo>
                  <a:pt x="1625092" y="12826"/>
                </a:lnTo>
                <a:lnTo>
                  <a:pt x="1580261" y="10540"/>
                </a:lnTo>
                <a:lnTo>
                  <a:pt x="1533397" y="8381"/>
                </a:lnTo>
                <a:lnTo>
                  <a:pt x="1485011" y="6350"/>
                </a:lnTo>
                <a:lnTo>
                  <a:pt x="1435734" y="4572"/>
                </a:lnTo>
                <a:lnTo>
                  <a:pt x="1385824" y="3175"/>
                </a:lnTo>
                <a:lnTo>
                  <a:pt x="1382521" y="3048"/>
                </a:lnTo>
                <a:lnTo>
                  <a:pt x="1332611" y="1904"/>
                </a:lnTo>
                <a:lnTo>
                  <a:pt x="1283208" y="1015"/>
                </a:lnTo>
                <a:lnTo>
                  <a:pt x="1234694" y="380"/>
                </a:lnTo>
                <a:lnTo>
                  <a:pt x="1187831" y="126"/>
                </a:lnTo>
                <a:lnTo>
                  <a:pt x="1142745" y="0"/>
                </a:lnTo>
                <a:lnTo>
                  <a:pt x="1099693" y="126"/>
                </a:lnTo>
                <a:lnTo>
                  <a:pt x="1058291" y="380"/>
                </a:lnTo>
                <a:lnTo>
                  <a:pt x="1017524" y="634"/>
                </a:lnTo>
                <a:lnTo>
                  <a:pt x="976249" y="1015"/>
                </a:lnTo>
                <a:lnTo>
                  <a:pt x="933323" y="1524"/>
                </a:lnTo>
                <a:lnTo>
                  <a:pt x="888365" y="2158"/>
                </a:lnTo>
                <a:lnTo>
                  <a:pt x="841502" y="3048"/>
                </a:lnTo>
                <a:lnTo>
                  <a:pt x="793115" y="4317"/>
                </a:lnTo>
                <a:lnTo>
                  <a:pt x="743712" y="5841"/>
                </a:lnTo>
                <a:lnTo>
                  <a:pt x="693928" y="7747"/>
                </a:lnTo>
                <a:lnTo>
                  <a:pt x="640715" y="10032"/>
                </a:lnTo>
                <a:lnTo>
                  <a:pt x="590677" y="12445"/>
                </a:lnTo>
                <a:lnTo>
                  <a:pt x="539750" y="15239"/>
                </a:lnTo>
                <a:lnTo>
                  <a:pt x="487172" y="18541"/>
                </a:lnTo>
                <a:lnTo>
                  <a:pt x="432181" y="22225"/>
                </a:lnTo>
                <a:lnTo>
                  <a:pt x="374269" y="26161"/>
                </a:lnTo>
                <a:lnTo>
                  <a:pt x="313436" y="30606"/>
                </a:lnTo>
                <a:lnTo>
                  <a:pt x="249936" y="35305"/>
                </a:lnTo>
                <a:lnTo>
                  <a:pt x="185674" y="40004"/>
                </a:lnTo>
                <a:lnTo>
                  <a:pt x="125222" y="44450"/>
                </a:lnTo>
                <a:lnTo>
                  <a:pt x="73787" y="48259"/>
                </a:lnTo>
                <a:lnTo>
                  <a:pt x="35433" y="51053"/>
                </a:lnTo>
                <a:lnTo>
                  <a:pt x="11937" y="52831"/>
                </a:lnTo>
                <a:lnTo>
                  <a:pt x="1778" y="53593"/>
                </a:lnTo>
                <a:lnTo>
                  <a:pt x="0" y="5372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2592577" y="890016"/>
            <a:ext cx="3727450" cy="182245"/>
          </a:xfrm>
          <a:custGeom>
            <a:avLst/>
            <a:gdLst/>
            <a:ahLst/>
            <a:cxnLst/>
            <a:rect l="l" t="t" r="r" b="b"/>
            <a:pathLst>
              <a:path w="3727450" h="182244">
                <a:moveTo>
                  <a:pt x="3726942" y="181863"/>
                </a:moveTo>
                <a:lnTo>
                  <a:pt x="3725291" y="181609"/>
                </a:lnTo>
                <a:lnTo>
                  <a:pt x="3715639" y="180085"/>
                </a:lnTo>
                <a:lnTo>
                  <a:pt x="3692779" y="176148"/>
                </a:lnTo>
                <a:lnTo>
                  <a:pt x="3655187" y="169925"/>
                </a:lnTo>
                <a:lnTo>
                  <a:pt x="3605149" y="161543"/>
                </a:lnTo>
                <a:lnTo>
                  <a:pt x="3547110" y="151764"/>
                </a:lnTo>
                <a:lnTo>
                  <a:pt x="3486658" y="141604"/>
                </a:lnTo>
                <a:lnTo>
                  <a:pt x="3427603" y="131699"/>
                </a:lnTo>
                <a:lnTo>
                  <a:pt x="3371469" y="122427"/>
                </a:lnTo>
                <a:lnTo>
                  <a:pt x="3318256" y="113791"/>
                </a:lnTo>
                <a:lnTo>
                  <a:pt x="3267710" y="105790"/>
                </a:lnTo>
                <a:lnTo>
                  <a:pt x="3219196" y="98425"/>
                </a:lnTo>
                <a:lnTo>
                  <a:pt x="3171825" y="91439"/>
                </a:lnTo>
                <a:lnTo>
                  <a:pt x="3124835" y="84962"/>
                </a:lnTo>
                <a:lnTo>
                  <a:pt x="3062732" y="76834"/>
                </a:lnTo>
                <a:lnTo>
                  <a:pt x="3016123" y="70992"/>
                </a:lnTo>
                <a:lnTo>
                  <a:pt x="2970530" y="65658"/>
                </a:lnTo>
                <a:lnTo>
                  <a:pt x="2926588" y="60705"/>
                </a:lnTo>
                <a:lnTo>
                  <a:pt x="2884424" y="56133"/>
                </a:lnTo>
                <a:lnTo>
                  <a:pt x="2844165" y="51942"/>
                </a:lnTo>
                <a:lnTo>
                  <a:pt x="2805430" y="48005"/>
                </a:lnTo>
                <a:lnTo>
                  <a:pt x="2766822" y="44195"/>
                </a:lnTo>
                <a:lnTo>
                  <a:pt x="2727071" y="40258"/>
                </a:lnTo>
                <a:lnTo>
                  <a:pt x="2685542" y="36449"/>
                </a:lnTo>
                <a:lnTo>
                  <a:pt x="2641981" y="32511"/>
                </a:lnTo>
                <a:lnTo>
                  <a:pt x="2596769" y="28828"/>
                </a:lnTo>
                <a:lnTo>
                  <a:pt x="2550160" y="25145"/>
                </a:lnTo>
                <a:lnTo>
                  <a:pt x="2503043" y="21716"/>
                </a:lnTo>
                <a:lnTo>
                  <a:pt x="2440686" y="17779"/>
                </a:lnTo>
                <a:lnTo>
                  <a:pt x="2393823" y="15112"/>
                </a:lnTo>
                <a:lnTo>
                  <a:pt x="2347976" y="12700"/>
                </a:lnTo>
                <a:lnTo>
                  <a:pt x="2303653" y="10667"/>
                </a:lnTo>
                <a:lnTo>
                  <a:pt x="2261362" y="9016"/>
                </a:lnTo>
                <a:lnTo>
                  <a:pt x="2220976" y="7492"/>
                </a:lnTo>
                <a:lnTo>
                  <a:pt x="2181987" y="6095"/>
                </a:lnTo>
                <a:lnTo>
                  <a:pt x="2143252" y="4825"/>
                </a:lnTo>
                <a:lnTo>
                  <a:pt x="2103374" y="3682"/>
                </a:lnTo>
                <a:lnTo>
                  <a:pt x="2061591" y="2539"/>
                </a:lnTo>
                <a:lnTo>
                  <a:pt x="2017902" y="1524"/>
                </a:lnTo>
                <a:lnTo>
                  <a:pt x="1972437" y="761"/>
                </a:lnTo>
                <a:lnTo>
                  <a:pt x="1925827" y="253"/>
                </a:lnTo>
                <a:lnTo>
                  <a:pt x="1878584" y="0"/>
                </a:lnTo>
                <a:lnTo>
                  <a:pt x="1863471" y="0"/>
                </a:lnTo>
                <a:lnTo>
                  <a:pt x="1815973" y="126"/>
                </a:lnTo>
                <a:lnTo>
                  <a:pt x="1769110" y="634"/>
                </a:lnTo>
                <a:lnTo>
                  <a:pt x="1723136" y="1269"/>
                </a:lnTo>
                <a:lnTo>
                  <a:pt x="1678939" y="2158"/>
                </a:lnTo>
                <a:lnTo>
                  <a:pt x="1636522" y="3301"/>
                </a:lnTo>
                <a:lnTo>
                  <a:pt x="1596136" y="4444"/>
                </a:lnTo>
                <a:lnTo>
                  <a:pt x="1557147" y="5714"/>
                </a:lnTo>
                <a:lnTo>
                  <a:pt x="1518412" y="6984"/>
                </a:lnTo>
                <a:lnTo>
                  <a:pt x="1478534" y="8508"/>
                </a:lnTo>
                <a:lnTo>
                  <a:pt x="1436877" y="10159"/>
                </a:lnTo>
                <a:lnTo>
                  <a:pt x="1393189" y="12064"/>
                </a:lnTo>
                <a:lnTo>
                  <a:pt x="1347724" y="14224"/>
                </a:lnTo>
                <a:lnTo>
                  <a:pt x="1301114" y="16890"/>
                </a:lnTo>
                <a:lnTo>
                  <a:pt x="1253998" y="19811"/>
                </a:lnTo>
                <a:lnTo>
                  <a:pt x="1238885" y="20700"/>
                </a:lnTo>
                <a:lnTo>
                  <a:pt x="1191641" y="24002"/>
                </a:lnTo>
                <a:lnTo>
                  <a:pt x="1144777" y="27558"/>
                </a:lnTo>
                <a:lnTo>
                  <a:pt x="1099058" y="31368"/>
                </a:lnTo>
                <a:lnTo>
                  <a:pt x="1054862" y="35178"/>
                </a:lnTo>
                <a:lnTo>
                  <a:pt x="1012698" y="39115"/>
                </a:lnTo>
                <a:lnTo>
                  <a:pt x="972438" y="42925"/>
                </a:lnTo>
                <a:lnTo>
                  <a:pt x="933704" y="46862"/>
                </a:lnTo>
                <a:lnTo>
                  <a:pt x="895096" y="50673"/>
                </a:lnTo>
                <a:lnTo>
                  <a:pt x="855472" y="54736"/>
                </a:lnTo>
                <a:lnTo>
                  <a:pt x="813943" y="59181"/>
                </a:lnTo>
                <a:lnTo>
                  <a:pt x="770509" y="64007"/>
                </a:lnTo>
                <a:lnTo>
                  <a:pt x="725297" y="69214"/>
                </a:lnTo>
                <a:lnTo>
                  <a:pt x="678942" y="74929"/>
                </a:lnTo>
                <a:lnTo>
                  <a:pt x="632079" y="80899"/>
                </a:lnTo>
                <a:lnTo>
                  <a:pt x="570103" y="89407"/>
                </a:lnTo>
                <a:lnTo>
                  <a:pt x="522986" y="96138"/>
                </a:lnTo>
                <a:lnTo>
                  <a:pt x="474853" y="103377"/>
                </a:lnTo>
                <a:lnTo>
                  <a:pt x="425069" y="111125"/>
                </a:lnTo>
                <a:lnTo>
                  <a:pt x="372745" y="119633"/>
                </a:lnTo>
                <a:lnTo>
                  <a:pt x="317500" y="128650"/>
                </a:lnTo>
                <a:lnTo>
                  <a:pt x="259461" y="138429"/>
                </a:lnTo>
                <a:lnTo>
                  <a:pt x="199009" y="148589"/>
                </a:lnTo>
                <a:lnTo>
                  <a:pt x="139700" y="158495"/>
                </a:lnTo>
                <a:lnTo>
                  <a:pt x="86487" y="167385"/>
                </a:lnTo>
                <a:lnTo>
                  <a:pt x="44577" y="174497"/>
                </a:lnTo>
                <a:lnTo>
                  <a:pt x="16891" y="179069"/>
                </a:lnTo>
                <a:lnTo>
                  <a:pt x="3429" y="181355"/>
                </a:lnTo>
                <a:lnTo>
                  <a:pt x="0" y="18186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2974848" y="1045083"/>
            <a:ext cx="3345179" cy="409575"/>
          </a:xfrm>
          <a:custGeom>
            <a:avLst/>
            <a:gdLst/>
            <a:ahLst/>
            <a:cxnLst/>
            <a:rect l="l" t="t" r="r" b="b"/>
            <a:pathLst>
              <a:path w="3345179" h="409575">
                <a:moveTo>
                  <a:pt x="3344672" y="26797"/>
                </a:moveTo>
                <a:lnTo>
                  <a:pt x="3343021" y="26797"/>
                </a:lnTo>
                <a:lnTo>
                  <a:pt x="3332861" y="26289"/>
                </a:lnTo>
                <a:lnTo>
                  <a:pt x="3308857" y="25019"/>
                </a:lnTo>
                <a:lnTo>
                  <a:pt x="3270377" y="22987"/>
                </a:lnTo>
                <a:lnTo>
                  <a:pt x="3219957" y="20320"/>
                </a:lnTo>
                <a:lnTo>
                  <a:pt x="3162935" y="17272"/>
                </a:lnTo>
                <a:lnTo>
                  <a:pt x="3104896" y="14351"/>
                </a:lnTo>
                <a:lnTo>
                  <a:pt x="3049142" y="11430"/>
                </a:lnTo>
                <a:lnTo>
                  <a:pt x="2996438" y="8763"/>
                </a:lnTo>
                <a:lnTo>
                  <a:pt x="2946527" y="6603"/>
                </a:lnTo>
                <a:lnTo>
                  <a:pt x="2899155" y="4699"/>
                </a:lnTo>
                <a:lnTo>
                  <a:pt x="2853309" y="3048"/>
                </a:lnTo>
                <a:lnTo>
                  <a:pt x="2808097" y="1905"/>
                </a:lnTo>
                <a:lnTo>
                  <a:pt x="2735579" y="635"/>
                </a:lnTo>
                <a:lnTo>
                  <a:pt x="2691003" y="126"/>
                </a:lnTo>
                <a:lnTo>
                  <a:pt x="2647568" y="0"/>
                </a:lnTo>
                <a:lnTo>
                  <a:pt x="2605786" y="126"/>
                </a:lnTo>
                <a:lnTo>
                  <a:pt x="2565907" y="508"/>
                </a:lnTo>
                <a:lnTo>
                  <a:pt x="2528062" y="889"/>
                </a:lnTo>
                <a:lnTo>
                  <a:pt x="2491104" y="1397"/>
                </a:lnTo>
                <a:lnTo>
                  <a:pt x="2454021" y="1905"/>
                </a:lnTo>
                <a:lnTo>
                  <a:pt x="2415413" y="2667"/>
                </a:lnTo>
                <a:lnTo>
                  <a:pt x="2374773" y="3556"/>
                </a:lnTo>
                <a:lnTo>
                  <a:pt x="2332354" y="4699"/>
                </a:lnTo>
                <a:lnTo>
                  <a:pt x="2288413" y="6223"/>
                </a:lnTo>
                <a:lnTo>
                  <a:pt x="2243581" y="8000"/>
                </a:lnTo>
                <a:lnTo>
                  <a:pt x="2171191" y="11557"/>
                </a:lnTo>
                <a:lnTo>
                  <a:pt x="2126741" y="14097"/>
                </a:lnTo>
                <a:lnTo>
                  <a:pt x="2083435" y="16891"/>
                </a:lnTo>
                <a:lnTo>
                  <a:pt x="2041652" y="19685"/>
                </a:lnTo>
                <a:lnTo>
                  <a:pt x="2002027" y="22733"/>
                </a:lnTo>
                <a:lnTo>
                  <a:pt x="1927478" y="28575"/>
                </a:lnTo>
                <a:lnTo>
                  <a:pt x="1851914" y="34925"/>
                </a:lnTo>
                <a:lnTo>
                  <a:pt x="1811527" y="38481"/>
                </a:lnTo>
                <a:lnTo>
                  <a:pt x="1769110" y="42545"/>
                </a:lnTo>
                <a:lnTo>
                  <a:pt x="1725422" y="46863"/>
                </a:lnTo>
                <a:lnTo>
                  <a:pt x="1680844" y="51689"/>
                </a:lnTo>
                <a:lnTo>
                  <a:pt x="1608836" y="59944"/>
                </a:lnTo>
                <a:lnTo>
                  <a:pt x="1564639" y="65405"/>
                </a:lnTo>
                <a:lnTo>
                  <a:pt x="1521587" y="71120"/>
                </a:lnTo>
                <a:lnTo>
                  <a:pt x="1480185" y="76708"/>
                </a:lnTo>
                <a:lnTo>
                  <a:pt x="1440814" y="82296"/>
                </a:lnTo>
                <a:lnTo>
                  <a:pt x="1366774" y="93091"/>
                </a:lnTo>
                <a:lnTo>
                  <a:pt x="1329943" y="98679"/>
                </a:lnTo>
                <a:lnTo>
                  <a:pt x="1291843" y="104394"/>
                </a:lnTo>
                <a:lnTo>
                  <a:pt x="1251712" y="110744"/>
                </a:lnTo>
                <a:lnTo>
                  <a:pt x="1209802" y="117475"/>
                </a:lnTo>
                <a:lnTo>
                  <a:pt x="1166367" y="124841"/>
                </a:lnTo>
                <a:lnTo>
                  <a:pt x="1122299" y="132588"/>
                </a:lnTo>
                <a:lnTo>
                  <a:pt x="1051052" y="145669"/>
                </a:lnTo>
                <a:lnTo>
                  <a:pt x="1007237" y="154051"/>
                </a:lnTo>
                <a:lnTo>
                  <a:pt x="964564" y="162433"/>
                </a:lnTo>
                <a:lnTo>
                  <a:pt x="923671" y="170815"/>
                </a:lnTo>
                <a:lnTo>
                  <a:pt x="884681" y="179070"/>
                </a:lnTo>
                <a:lnTo>
                  <a:pt x="811529" y="194818"/>
                </a:lnTo>
                <a:lnTo>
                  <a:pt x="775335" y="202692"/>
                </a:lnTo>
                <a:lnTo>
                  <a:pt x="737615" y="211074"/>
                </a:lnTo>
                <a:lnTo>
                  <a:pt x="697991" y="219964"/>
                </a:lnTo>
                <a:lnTo>
                  <a:pt x="656589" y="229489"/>
                </a:lnTo>
                <a:lnTo>
                  <a:pt x="613790" y="239649"/>
                </a:lnTo>
                <a:lnTo>
                  <a:pt x="570229" y="250317"/>
                </a:lnTo>
                <a:lnTo>
                  <a:pt x="499999" y="268097"/>
                </a:lnTo>
                <a:lnTo>
                  <a:pt x="456056" y="279654"/>
                </a:lnTo>
                <a:lnTo>
                  <a:pt x="411352" y="291719"/>
                </a:lnTo>
                <a:lnTo>
                  <a:pt x="364743" y="304673"/>
                </a:lnTo>
                <a:lnTo>
                  <a:pt x="315594" y="318516"/>
                </a:lnTo>
                <a:lnTo>
                  <a:pt x="263651" y="333248"/>
                </a:lnTo>
                <a:lnTo>
                  <a:pt x="209041" y="348996"/>
                </a:lnTo>
                <a:lnTo>
                  <a:pt x="153034" y="365125"/>
                </a:lnTo>
                <a:lnTo>
                  <a:pt x="99949" y="380365"/>
                </a:lnTo>
                <a:lnTo>
                  <a:pt x="55371" y="393192"/>
                </a:lnTo>
                <a:lnTo>
                  <a:pt x="23621" y="402336"/>
                </a:lnTo>
                <a:lnTo>
                  <a:pt x="6095" y="407289"/>
                </a:lnTo>
                <a:lnTo>
                  <a:pt x="253" y="408940"/>
                </a:lnTo>
                <a:lnTo>
                  <a:pt x="0" y="40906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3356990" y="1071880"/>
            <a:ext cx="2962910" cy="764540"/>
          </a:xfrm>
          <a:custGeom>
            <a:avLst/>
            <a:gdLst/>
            <a:ahLst/>
            <a:cxnLst/>
            <a:rect l="l" t="t" r="r" b="b"/>
            <a:pathLst>
              <a:path w="2962910" h="764539">
                <a:moveTo>
                  <a:pt x="2962529" y="0"/>
                </a:moveTo>
                <a:lnTo>
                  <a:pt x="2960751" y="254"/>
                </a:lnTo>
                <a:lnTo>
                  <a:pt x="2950210" y="1143"/>
                </a:lnTo>
                <a:lnTo>
                  <a:pt x="2925826" y="3175"/>
                </a:lnTo>
                <a:lnTo>
                  <a:pt x="2886837" y="6604"/>
                </a:lnTo>
                <a:lnTo>
                  <a:pt x="2837053" y="10922"/>
                </a:lnTo>
                <a:lnTo>
                  <a:pt x="2782189" y="15621"/>
                </a:lnTo>
                <a:lnTo>
                  <a:pt x="2727452" y="20447"/>
                </a:lnTo>
                <a:lnTo>
                  <a:pt x="2675509" y="25019"/>
                </a:lnTo>
                <a:lnTo>
                  <a:pt x="2626614" y="29464"/>
                </a:lnTo>
                <a:lnTo>
                  <a:pt x="2580386" y="33909"/>
                </a:lnTo>
                <a:lnTo>
                  <a:pt x="2536190" y="38354"/>
                </a:lnTo>
                <a:lnTo>
                  <a:pt x="2493264" y="43053"/>
                </a:lnTo>
                <a:lnTo>
                  <a:pt x="2451608" y="48006"/>
                </a:lnTo>
                <a:lnTo>
                  <a:pt x="2409063" y="53212"/>
                </a:lnTo>
                <a:lnTo>
                  <a:pt x="2366899" y="58674"/>
                </a:lnTo>
                <a:lnTo>
                  <a:pt x="2326132" y="64389"/>
                </a:lnTo>
                <a:lnTo>
                  <a:pt x="2286889" y="69977"/>
                </a:lnTo>
                <a:lnTo>
                  <a:pt x="2214372" y="80899"/>
                </a:lnTo>
                <a:lnTo>
                  <a:pt x="2179701" y="86233"/>
                </a:lnTo>
                <a:lnTo>
                  <a:pt x="2107184" y="97662"/>
                </a:lnTo>
                <a:lnTo>
                  <a:pt x="2068195" y="104140"/>
                </a:lnTo>
                <a:lnTo>
                  <a:pt x="2027428" y="110998"/>
                </a:lnTo>
                <a:lnTo>
                  <a:pt x="1985645" y="118491"/>
                </a:lnTo>
                <a:lnTo>
                  <a:pt x="1944624" y="126111"/>
                </a:lnTo>
                <a:lnTo>
                  <a:pt x="1902460" y="134239"/>
                </a:lnTo>
                <a:lnTo>
                  <a:pt x="1860931" y="142494"/>
                </a:lnTo>
                <a:lnTo>
                  <a:pt x="1820418" y="150749"/>
                </a:lnTo>
                <a:lnTo>
                  <a:pt x="1781810" y="158877"/>
                </a:lnTo>
                <a:lnTo>
                  <a:pt x="1710182" y="174625"/>
                </a:lnTo>
                <a:lnTo>
                  <a:pt x="1640967" y="190119"/>
                </a:lnTo>
                <a:lnTo>
                  <a:pt x="1565783" y="207518"/>
                </a:lnTo>
                <a:lnTo>
                  <a:pt x="1525651" y="217170"/>
                </a:lnTo>
                <a:lnTo>
                  <a:pt x="1484376" y="227457"/>
                </a:lnTo>
                <a:lnTo>
                  <a:pt x="1443989" y="237744"/>
                </a:lnTo>
                <a:lnTo>
                  <a:pt x="1402461" y="248539"/>
                </a:lnTo>
                <a:lnTo>
                  <a:pt x="1361439" y="259587"/>
                </a:lnTo>
                <a:lnTo>
                  <a:pt x="1321689" y="270510"/>
                </a:lnTo>
                <a:lnTo>
                  <a:pt x="1283589" y="281305"/>
                </a:lnTo>
                <a:lnTo>
                  <a:pt x="1213231" y="301752"/>
                </a:lnTo>
                <a:lnTo>
                  <a:pt x="1179576" y="311531"/>
                </a:lnTo>
                <a:lnTo>
                  <a:pt x="1109218" y="332613"/>
                </a:lnTo>
                <a:lnTo>
                  <a:pt x="1071372" y="344170"/>
                </a:lnTo>
                <a:lnTo>
                  <a:pt x="1031875" y="356489"/>
                </a:lnTo>
                <a:lnTo>
                  <a:pt x="991488" y="369316"/>
                </a:lnTo>
                <a:lnTo>
                  <a:pt x="951738" y="382270"/>
                </a:lnTo>
                <a:lnTo>
                  <a:pt x="911098" y="395859"/>
                </a:lnTo>
                <a:lnTo>
                  <a:pt x="870966" y="409575"/>
                </a:lnTo>
                <a:lnTo>
                  <a:pt x="831976" y="423164"/>
                </a:lnTo>
                <a:lnTo>
                  <a:pt x="794766" y="436499"/>
                </a:lnTo>
                <a:lnTo>
                  <a:pt x="725805" y="461518"/>
                </a:lnTo>
                <a:lnTo>
                  <a:pt x="659257" y="486029"/>
                </a:lnTo>
                <a:lnTo>
                  <a:pt x="586994" y="513207"/>
                </a:lnTo>
                <a:lnTo>
                  <a:pt x="548513" y="528193"/>
                </a:lnTo>
                <a:lnTo>
                  <a:pt x="509016" y="543687"/>
                </a:lnTo>
                <a:lnTo>
                  <a:pt x="470281" y="559308"/>
                </a:lnTo>
                <a:lnTo>
                  <a:pt x="430530" y="575564"/>
                </a:lnTo>
                <a:lnTo>
                  <a:pt x="390651" y="592328"/>
                </a:lnTo>
                <a:lnTo>
                  <a:pt x="349758" y="609727"/>
                </a:lnTo>
                <a:lnTo>
                  <a:pt x="307086" y="628269"/>
                </a:lnTo>
                <a:lnTo>
                  <a:pt x="262000" y="648081"/>
                </a:lnTo>
                <a:lnTo>
                  <a:pt x="214249" y="669163"/>
                </a:lnTo>
                <a:lnTo>
                  <a:pt x="164084" y="691515"/>
                </a:lnTo>
                <a:lnTo>
                  <a:pt x="113792" y="713994"/>
                </a:lnTo>
                <a:lnTo>
                  <a:pt x="68325" y="734187"/>
                </a:lnTo>
                <a:lnTo>
                  <a:pt x="33020" y="749935"/>
                </a:lnTo>
                <a:lnTo>
                  <a:pt x="10922" y="759714"/>
                </a:lnTo>
                <a:lnTo>
                  <a:pt x="1524" y="763905"/>
                </a:lnTo>
                <a:lnTo>
                  <a:pt x="0" y="76454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3739260" y="1071880"/>
            <a:ext cx="2580640" cy="1146810"/>
          </a:xfrm>
          <a:custGeom>
            <a:avLst/>
            <a:gdLst/>
            <a:ahLst/>
            <a:cxnLst/>
            <a:rect l="l" t="t" r="r" b="b"/>
            <a:pathLst>
              <a:path w="2580640" h="1146810">
                <a:moveTo>
                  <a:pt x="2580259" y="0"/>
                </a:moveTo>
                <a:lnTo>
                  <a:pt x="2578480" y="508"/>
                </a:lnTo>
                <a:lnTo>
                  <a:pt x="2567940" y="3175"/>
                </a:lnTo>
                <a:lnTo>
                  <a:pt x="2543683" y="9398"/>
                </a:lnTo>
                <a:lnTo>
                  <a:pt x="2505583" y="19304"/>
                </a:lnTo>
                <a:lnTo>
                  <a:pt x="2457830" y="31623"/>
                </a:lnTo>
                <a:lnTo>
                  <a:pt x="2406268" y="44831"/>
                </a:lnTo>
                <a:lnTo>
                  <a:pt x="2355850" y="57912"/>
                </a:lnTo>
                <a:lnTo>
                  <a:pt x="2308098" y="70231"/>
                </a:lnTo>
                <a:lnTo>
                  <a:pt x="2263393" y="82042"/>
                </a:lnTo>
                <a:lnTo>
                  <a:pt x="2221229" y="93472"/>
                </a:lnTo>
                <a:lnTo>
                  <a:pt x="2180716" y="104648"/>
                </a:lnTo>
                <a:lnTo>
                  <a:pt x="2140839" y="116078"/>
                </a:lnTo>
                <a:lnTo>
                  <a:pt x="2082927" y="133223"/>
                </a:lnTo>
                <a:lnTo>
                  <a:pt x="2044064" y="145034"/>
                </a:lnTo>
                <a:lnTo>
                  <a:pt x="2006346" y="156845"/>
                </a:lnTo>
                <a:lnTo>
                  <a:pt x="1936496" y="179324"/>
                </a:lnTo>
                <a:lnTo>
                  <a:pt x="1903984" y="189865"/>
                </a:lnTo>
                <a:lnTo>
                  <a:pt x="1838833" y="211582"/>
                </a:lnTo>
                <a:lnTo>
                  <a:pt x="1767459" y="235966"/>
                </a:lnTo>
                <a:lnTo>
                  <a:pt x="1729486" y="249300"/>
                </a:lnTo>
                <a:lnTo>
                  <a:pt x="1690877" y="263144"/>
                </a:lnTo>
                <a:lnTo>
                  <a:pt x="1634236" y="283972"/>
                </a:lnTo>
                <a:lnTo>
                  <a:pt x="1596136" y="298450"/>
                </a:lnTo>
                <a:lnTo>
                  <a:pt x="1559305" y="312674"/>
                </a:lnTo>
                <a:lnTo>
                  <a:pt x="1491106" y="339725"/>
                </a:lnTo>
                <a:lnTo>
                  <a:pt x="1428241" y="365252"/>
                </a:lnTo>
                <a:lnTo>
                  <a:pt x="1361948" y="392430"/>
                </a:lnTo>
                <a:lnTo>
                  <a:pt x="1326261" y="407543"/>
                </a:lnTo>
                <a:lnTo>
                  <a:pt x="1289303" y="423291"/>
                </a:lnTo>
                <a:lnTo>
                  <a:pt x="1251585" y="439800"/>
                </a:lnTo>
                <a:lnTo>
                  <a:pt x="1196466" y="464312"/>
                </a:lnTo>
                <a:lnTo>
                  <a:pt x="1159510" y="481330"/>
                </a:lnTo>
                <a:lnTo>
                  <a:pt x="1123696" y="497967"/>
                </a:lnTo>
                <a:lnTo>
                  <a:pt x="1057402" y="529463"/>
                </a:lnTo>
                <a:lnTo>
                  <a:pt x="996314" y="559054"/>
                </a:lnTo>
                <a:lnTo>
                  <a:pt x="931926" y="590677"/>
                </a:lnTo>
                <a:lnTo>
                  <a:pt x="897381" y="607949"/>
                </a:lnTo>
                <a:lnTo>
                  <a:pt x="861567" y="626237"/>
                </a:lnTo>
                <a:lnTo>
                  <a:pt x="825118" y="645160"/>
                </a:lnTo>
                <a:lnTo>
                  <a:pt x="771778" y="673354"/>
                </a:lnTo>
                <a:lnTo>
                  <a:pt x="735964" y="692658"/>
                </a:lnTo>
                <a:lnTo>
                  <a:pt x="701293" y="711708"/>
                </a:lnTo>
                <a:lnTo>
                  <a:pt x="637286" y="747522"/>
                </a:lnTo>
                <a:lnTo>
                  <a:pt x="578230" y="781177"/>
                </a:lnTo>
                <a:lnTo>
                  <a:pt x="548004" y="798449"/>
                </a:lnTo>
                <a:lnTo>
                  <a:pt x="482853" y="836549"/>
                </a:lnTo>
                <a:lnTo>
                  <a:pt x="448310" y="857123"/>
                </a:lnTo>
                <a:lnTo>
                  <a:pt x="413130" y="878459"/>
                </a:lnTo>
                <a:lnTo>
                  <a:pt x="361696" y="910082"/>
                </a:lnTo>
                <a:lnTo>
                  <a:pt x="326516" y="932307"/>
                </a:lnTo>
                <a:lnTo>
                  <a:pt x="290449" y="955421"/>
                </a:lnTo>
                <a:lnTo>
                  <a:pt x="252729" y="979932"/>
                </a:lnTo>
                <a:lnTo>
                  <a:pt x="212725" y="1006221"/>
                </a:lnTo>
                <a:lnTo>
                  <a:pt x="170306" y="1034161"/>
                </a:lnTo>
                <a:lnTo>
                  <a:pt x="125984" y="1063498"/>
                </a:lnTo>
                <a:lnTo>
                  <a:pt x="82676" y="1092200"/>
                </a:lnTo>
                <a:lnTo>
                  <a:pt x="45338" y="1116838"/>
                </a:lnTo>
                <a:lnTo>
                  <a:pt x="18668" y="1134364"/>
                </a:lnTo>
                <a:lnTo>
                  <a:pt x="4444" y="1143889"/>
                </a:lnTo>
                <a:lnTo>
                  <a:pt x="126" y="1146683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4121530" y="1071880"/>
            <a:ext cx="2198370" cy="1529080"/>
          </a:xfrm>
          <a:custGeom>
            <a:avLst/>
            <a:gdLst/>
            <a:ahLst/>
            <a:cxnLst/>
            <a:rect l="l" t="t" r="r" b="b"/>
            <a:pathLst>
              <a:path w="2198370" h="1529080">
                <a:moveTo>
                  <a:pt x="2197989" y="0"/>
                </a:moveTo>
                <a:lnTo>
                  <a:pt x="2196338" y="762"/>
                </a:lnTo>
                <a:lnTo>
                  <a:pt x="2186305" y="5587"/>
                </a:lnTo>
                <a:lnTo>
                  <a:pt x="2163318" y="16383"/>
                </a:lnTo>
                <a:lnTo>
                  <a:pt x="2127631" y="33274"/>
                </a:lnTo>
                <a:lnTo>
                  <a:pt x="2083562" y="54102"/>
                </a:lnTo>
                <a:lnTo>
                  <a:pt x="2036572" y="76327"/>
                </a:lnTo>
                <a:lnTo>
                  <a:pt x="1991106" y="97790"/>
                </a:lnTo>
                <a:lnTo>
                  <a:pt x="1948434" y="118237"/>
                </a:lnTo>
                <a:lnTo>
                  <a:pt x="1908302" y="137541"/>
                </a:lnTo>
                <a:lnTo>
                  <a:pt x="1870583" y="155956"/>
                </a:lnTo>
                <a:lnTo>
                  <a:pt x="1834134" y="174117"/>
                </a:lnTo>
                <a:lnTo>
                  <a:pt x="1798320" y="192278"/>
                </a:lnTo>
                <a:lnTo>
                  <a:pt x="1757680" y="213360"/>
                </a:lnTo>
                <a:lnTo>
                  <a:pt x="1722755" y="231775"/>
                </a:lnTo>
                <a:lnTo>
                  <a:pt x="1688973" y="249936"/>
                </a:lnTo>
                <a:lnTo>
                  <a:pt x="1626616" y="284099"/>
                </a:lnTo>
                <a:lnTo>
                  <a:pt x="1597660" y="300228"/>
                </a:lnTo>
                <a:lnTo>
                  <a:pt x="1568831" y="316230"/>
                </a:lnTo>
                <a:lnTo>
                  <a:pt x="1507363" y="351028"/>
                </a:lnTo>
                <a:lnTo>
                  <a:pt x="1474343" y="370078"/>
                </a:lnTo>
                <a:lnTo>
                  <a:pt x="1440307" y="390017"/>
                </a:lnTo>
                <a:lnTo>
                  <a:pt x="1405890" y="410464"/>
                </a:lnTo>
                <a:lnTo>
                  <a:pt x="1366901" y="434086"/>
                </a:lnTo>
                <a:lnTo>
                  <a:pt x="1333119" y="454914"/>
                </a:lnTo>
                <a:lnTo>
                  <a:pt x="1300607" y="475234"/>
                </a:lnTo>
                <a:lnTo>
                  <a:pt x="1240663" y="513461"/>
                </a:lnTo>
                <a:lnTo>
                  <a:pt x="1185164" y="549275"/>
                </a:lnTo>
                <a:lnTo>
                  <a:pt x="1126236" y="588010"/>
                </a:lnTo>
                <a:lnTo>
                  <a:pt x="1094486" y="609219"/>
                </a:lnTo>
                <a:lnTo>
                  <a:pt x="1061847" y="631444"/>
                </a:lnTo>
                <a:lnTo>
                  <a:pt x="1028827" y="654177"/>
                </a:lnTo>
                <a:lnTo>
                  <a:pt x="1024382" y="657225"/>
                </a:lnTo>
                <a:lnTo>
                  <a:pt x="991489" y="680339"/>
                </a:lnTo>
                <a:lnTo>
                  <a:pt x="959231" y="703326"/>
                </a:lnTo>
                <a:lnTo>
                  <a:pt x="928116" y="725678"/>
                </a:lnTo>
                <a:lnTo>
                  <a:pt x="870839" y="767842"/>
                </a:lnTo>
                <a:lnTo>
                  <a:pt x="844296" y="787654"/>
                </a:lnTo>
                <a:lnTo>
                  <a:pt x="817880" y="807339"/>
                </a:lnTo>
                <a:lnTo>
                  <a:pt x="761619" y="849884"/>
                </a:lnTo>
                <a:lnTo>
                  <a:pt x="731393" y="873125"/>
                </a:lnTo>
                <a:lnTo>
                  <a:pt x="700278" y="897382"/>
                </a:lnTo>
                <a:lnTo>
                  <a:pt x="668782" y="922274"/>
                </a:lnTo>
                <a:lnTo>
                  <a:pt x="664591" y="925703"/>
                </a:lnTo>
                <a:lnTo>
                  <a:pt x="633222" y="950849"/>
                </a:lnTo>
                <a:lnTo>
                  <a:pt x="602615" y="975995"/>
                </a:lnTo>
                <a:lnTo>
                  <a:pt x="573024" y="1000379"/>
                </a:lnTo>
                <a:lnTo>
                  <a:pt x="545084" y="1023874"/>
                </a:lnTo>
                <a:lnTo>
                  <a:pt x="518795" y="1046226"/>
                </a:lnTo>
                <a:lnTo>
                  <a:pt x="493522" y="1067689"/>
                </a:lnTo>
                <a:lnTo>
                  <a:pt x="442468" y="1111504"/>
                </a:lnTo>
                <a:lnTo>
                  <a:pt x="386588" y="1160526"/>
                </a:lnTo>
                <a:lnTo>
                  <a:pt x="357124" y="1186815"/>
                </a:lnTo>
                <a:lnTo>
                  <a:pt x="327406" y="1213739"/>
                </a:lnTo>
                <a:lnTo>
                  <a:pt x="293751" y="1244727"/>
                </a:lnTo>
                <a:lnTo>
                  <a:pt x="264160" y="1272413"/>
                </a:lnTo>
                <a:lnTo>
                  <a:pt x="233807" y="1301242"/>
                </a:lnTo>
                <a:lnTo>
                  <a:pt x="202057" y="1331849"/>
                </a:lnTo>
                <a:lnTo>
                  <a:pt x="168402" y="1364488"/>
                </a:lnTo>
                <a:lnTo>
                  <a:pt x="132715" y="1399286"/>
                </a:lnTo>
                <a:lnTo>
                  <a:pt x="95504" y="1435608"/>
                </a:lnTo>
                <a:lnTo>
                  <a:pt x="60071" y="1470279"/>
                </a:lnTo>
                <a:lnTo>
                  <a:pt x="30734" y="1498981"/>
                </a:lnTo>
                <a:lnTo>
                  <a:pt x="11049" y="1518158"/>
                </a:lnTo>
                <a:lnTo>
                  <a:pt x="1905" y="1527175"/>
                </a:lnTo>
                <a:lnTo>
                  <a:pt x="0" y="152908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4503801" y="1071880"/>
            <a:ext cx="1816100" cy="1911350"/>
          </a:xfrm>
          <a:custGeom>
            <a:avLst/>
            <a:gdLst/>
            <a:ahLst/>
            <a:cxnLst/>
            <a:rect l="l" t="t" r="r" b="b"/>
            <a:pathLst>
              <a:path w="1816100" h="1911350">
                <a:moveTo>
                  <a:pt x="1815719" y="0"/>
                </a:moveTo>
                <a:lnTo>
                  <a:pt x="1814195" y="1143"/>
                </a:lnTo>
                <a:lnTo>
                  <a:pt x="1805304" y="7874"/>
                </a:lnTo>
                <a:lnTo>
                  <a:pt x="1784858" y="23241"/>
                </a:lnTo>
                <a:lnTo>
                  <a:pt x="1753362" y="46862"/>
                </a:lnTo>
                <a:lnTo>
                  <a:pt x="1714500" y="76073"/>
                </a:lnTo>
                <a:lnTo>
                  <a:pt x="1673352" y="107061"/>
                </a:lnTo>
                <a:lnTo>
                  <a:pt x="1633601" y="137033"/>
                </a:lnTo>
                <a:lnTo>
                  <a:pt x="1596263" y="165227"/>
                </a:lnTo>
                <a:lnTo>
                  <a:pt x="1561338" y="191897"/>
                </a:lnTo>
                <a:lnTo>
                  <a:pt x="1528445" y="217424"/>
                </a:lnTo>
                <a:lnTo>
                  <a:pt x="1496822" y="242316"/>
                </a:lnTo>
                <a:lnTo>
                  <a:pt x="1465579" y="267208"/>
                </a:lnTo>
                <a:lnTo>
                  <a:pt x="1464183" y="268350"/>
                </a:lnTo>
                <a:lnTo>
                  <a:pt x="1433322" y="293370"/>
                </a:lnTo>
                <a:lnTo>
                  <a:pt x="1402969" y="318389"/>
                </a:lnTo>
                <a:lnTo>
                  <a:pt x="1346200" y="366141"/>
                </a:lnTo>
                <a:lnTo>
                  <a:pt x="1295273" y="409829"/>
                </a:lnTo>
                <a:lnTo>
                  <a:pt x="1270508" y="431165"/>
                </a:lnTo>
                <a:lnTo>
                  <a:pt x="1217549" y="477393"/>
                </a:lnTo>
                <a:lnTo>
                  <a:pt x="1160018" y="528828"/>
                </a:lnTo>
                <a:lnTo>
                  <a:pt x="1130681" y="555752"/>
                </a:lnTo>
                <a:lnTo>
                  <a:pt x="1129411" y="556895"/>
                </a:lnTo>
                <a:lnTo>
                  <a:pt x="1100201" y="583946"/>
                </a:lnTo>
                <a:lnTo>
                  <a:pt x="1071626" y="610870"/>
                </a:lnTo>
                <a:lnTo>
                  <a:pt x="1018159" y="662305"/>
                </a:lnTo>
                <a:lnTo>
                  <a:pt x="970279" y="709295"/>
                </a:lnTo>
                <a:lnTo>
                  <a:pt x="922654" y="756285"/>
                </a:lnTo>
                <a:lnTo>
                  <a:pt x="897254" y="781939"/>
                </a:lnTo>
                <a:lnTo>
                  <a:pt x="870585" y="808863"/>
                </a:lnTo>
                <a:lnTo>
                  <a:pt x="843279" y="837057"/>
                </a:lnTo>
                <a:lnTo>
                  <a:pt x="815721" y="865886"/>
                </a:lnTo>
                <a:lnTo>
                  <a:pt x="814577" y="867029"/>
                </a:lnTo>
                <a:lnTo>
                  <a:pt x="787146" y="895985"/>
                </a:lnTo>
                <a:lnTo>
                  <a:pt x="760476" y="924814"/>
                </a:lnTo>
                <a:lnTo>
                  <a:pt x="710438" y="979678"/>
                </a:lnTo>
                <a:lnTo>
                  <a:pt x="665861" y="1029589"/>
                </a:lnTo>
                <a:lnTo>
                  <a:pt x="621538" y="1079754"/>
                </a:lnTo>
                <a:lnTo>
                  <a:pt x="573024" y="1135761"/>
                </a:lnTo>
                <a:lnTo>
                  <a:pt x="547624" y="1165606"/>
                </a:lnTo>
                <a:lnTo>
                  <a:pt x="521970" y="1196086"/>
                </a:lnTo>
                <a:lnTo>
                  <a:pt x="520953" y="1197483"/>
                </a:lnTo>
                <a:lnTo>
                  <a:pt x="495553" y="1228217"/>
                </a:lnTo>
                <a:lnTo>
                  <a:pt x="470788" y="1258697"/>
                </a:lnTo>
                <a:lnTo>
                  <a:pt x="424561" y="1316736"/>
                </a:lnTo>
                <a:lnTo>
                  <a:pt x="383286" y="1369568"/>
                </a:lnTo>
                <a:lnTo>
                  <a:pt x="342391" y="1422527"/>
                </a:lnTo>
                <a:lnTo>
                  <a:pt x="297688" y="1481582"/>
                </a:lnTo>
                <a:lnTo>
                  <a:pt x="274320" y="1513078"/>
                </a:lnTo>
                <a:lnTo>
                  <a:pt x="250825" y="1545209"/>
                </a:lnTo>
                <a:lnTo>
                  <a:pt x="249936" y="1546606"/>
                </a:lnTo>
                <a:lnTo>
                  <a:pt x="226568" y="1578991"/>
                </a:lnTo>
                <a:lnTo>
                  <a:pt x="203326" y="1611884"/>
                </a:lnTo>
                <a:lnTo>
                  <a:pt x="179704" y="1645920"/>
                </a:lnTo>
                <a:lnTo>
                  <a:pt x="154812" y="1682115"/>
                </a:lnTo>
                <a:lnTo>
                  <a:pt x="128650" y="1720723"/>
                </a:lnTo>
                <a:lnTo>
                  <a:pt x="100837" y="1761744"/>
                </a:lnTo>
                <a:lnTo>
                  <a:pt x="72009" y="1804543"/>
                </a:lnTo>
                <a:lnTo>
                  <a:pt x="44703" y="1845056"/>
                </a:lnTo>
                <a:lnTo>
                  <a:pt x="22351" y="1878203"/>
                </a:lnTo>
                <a:lnTo>
                  <a:pt x="7747" y="1899793"/>
                </a:lnTo>
                <a:lnTo>
                  <a:pt x="1143" y="1909572"/>
                </a:lnTo>
                <a:lnTo>
                  <a:pt x="0" y="1911223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4886071" y="1071880"/>
            <a:ext cx="1433830" cy="2293620"/>
          </a:xfrm>
          <a:custGeom>
            <a:avLst/>
            <a:gdLst/>
            <a:ahLst/>
            <a:cxnLst/>
            <a:rect l="l" t="t" r="r" b="b"/>
            <a:pathLst>
              <a:path w="1433829" h="2293620">
                <a:moveTo>
                  <a:pt x="1433449" y="0"/>
                </a:moveTo>
                <a:lnTo>
                  <a:pt x="1432178" y="1397"/>
                </a:lnTo>
                <a:lnTo>
                  <a:pt x="1424813" y="9652"/>
                </a:lnTo>
                <a:lnTo>
                  <a:pt x="1408049" y="28702"/>
                </a:lnTo>
                <a:lnTo>
                  <a:pt x="1382014" y="58166"/>
                </a:lnTo>
                <a:lnTo>
                  <a:pt x="1349502" y="94742"/>
                </a:lnTo>
                <a:lnTo>
                  <a:pt x="1314957" y="133858"/>
                </a:lnTo>
                <a:lnTo>
                  <a:pt x="1281429" y="171704"/>
                </a:lnTo>
                <a:lnTo>
                  <a:pt x="1249806" y="207518"/>
                </a:lnTo>
                <a:lnTo>
                  <a:pt x="1220342" y="241300"/>
                </a:lnTo>
                <a:lnTo>
                  <a:pt x="1192656" y="273431"/>
                </a:lnTo>
                <a:lnTo>
                  <a:pt x="1166240" y="304546"/>
                </a:lnTo>
                <a:lnTo>
                  <a:pt x="1140205" y="335534"/>
                </a:lnTo>
                <a:lnTo>
                  <a:pt x="1135126" y="341757"/>
                </a:lnTo>
                <a:lnTo>
                  <a:pt x="1109471" y="372999"/>
                </a:lnTo>
                <a:lnTo>
                  <a:pt x="1084452" y="403860"/>
                </a:lnTo>
                <a:lnTo>
                  <a:pt x="1060323" y="433959"/>
                </a:lnTo>
                <a:lnTo>
                  <a:pt x="1016253" y="490220"/>
                </a:lnTo>
                <a:lnTo>
                  <a:pt x="975613" y="542798"/>
                </a:lnTo>
                <a:lnTo>
                  <a:pt x="932688" y="599059"/>
                </a:lnTo>
                <a:lnTo>
                  <a:pt x="909701" y="629666"/>
                </a:lnTo>
                <a:lnTo>
                  <a:pt x="886078" y="661416"/>
                </a:lnTo>
                <a:lnTo>
                  <a:pt x="862329" y="694055"/>
                </a:lnTo>
                <a:lnTo>
                  <a:pt x="857757" y="700532"/>
                </a:lnTo>
                <a:lnTo>
                  <a:pt x="834263" y="733298"/>
                </a:lnTo>
                <a:lnTo>
                  <a:pt x="811276" y="765810"/>
                </a:lnTo>
                <a:lnTo>
                  <a:pt x="789304" y="797433"/>
                </a:lnTo>
                <a:lnTo>
                  <a:pt x="748918" y="856615"/>
                </a:lnTo>
                <a:lnTo>
                  <a:pt x="730376" y="884174"/>
                </a:lnTo>
                <a:lnTo>
                  <a:pt x="711834" y="911606"/>
                </a:lnTo>
                <a:lnTo>
                  <a:pt x="672718" y="970661"/>
                </a:lnTo>
                <a:lnTo>
                  <a:pt x="651890" y="1002665"/>
                </a:lnTo>
                <a:lnTo>
                  <a:pt x="630427" y="1036066"/>
                </a:lnTo>
                <a:lnTo>
                  <a:pt x="608964" y="1070102"/>
                </a:lnTo>
                <a:lnTo>
                  <a:pt x="583438" y="1111123"/>
                </a:lnTo>
                <a:lnTo>
                  <a:pt x="562737" y="1145032"/>
                </a:lnTo>
                <a:lnTo>
                  <a:pt x="542925" y="1178179"/>
                </a:lnTo>
                <a:lnTo>
                  <a:pt x="506602" y="1239774"/>
                </a:lnTo>
                <a:lnTo>
                  <a:pt x="489838" y="1268603"/>
                </a:lnTo>
                <a:lnTo>
                  <a:pt x="473201" y="1297178"/>
                </a:lnTo>
                <a:lnTo>
                  <a:pt x="438150" y="1358646"/>
                </a:lnTo>
                <a:lnTo>
                  <a:pt x="419480" y="1392047"/>
                </a:lnTo>
                <a:lnTo>
                  <a:pt x="400303" y="1426718"/>
                </a:lnTo>
                <a:lnTo>
                  <a:pt x="381126" y="1462151"/>
                </a:lnTo>
                <a:lnTo>
                  <a:pt x="377316" y="1469136"/>
                </a:lnTo>
                <a:lnTo>
                  <a:pt x="358393" y="1504823"/>
                </a:lnTo>
                <a:lnTo>
                  <a:pt x="339978" y="1540002"/>
                </a:lnTo>
                <a:lnTo>
                  <a:pt x="322325" y="1574292"/>
                </a:lnTo>
                <a:lnTo>
                  <a:pt x="290194" y="1638300"/>
                </a:lnTo>
                <a:lnTo>
                  <a:pt x="275463" y="1668018"/>
                </a:lnTo>
                <a:lnTo>
                  <a:pt x="260730" y="1697736"/>
                </a:lnTo>
                <a:lnTo>
                  <a:pt x="229742" y="1761363"/>
                </a:lnTo>
                <a:lnTo>
                  <a:pt x="213359" y="1795907"/>
                </a:lnTo>
                <a:lnTo>
                  <a:pt x="196595" y="1831848"/>
                </a:lnTo>
                <a:lnTo>
                  <a:pt x="179704" y="1868424"/>
                </a:lnTo>
                <a:lnTo>
                  <a:pt x="159892" y="1912493"/>
                </a:lnTo>
                <a:lnTo>
                  <a:pt x="143509" y="1949831"/>
                </a:lnTo>
                <a:lnTo>
                  <a:pt x="126873" y="1988439"/>
                </a:lnTo>
                <a:lnTo>
                  <a:pt x="109600" y="2029206"/>
                </a:lnTo>
                <a:lnTo>
                  <a:pt x="91439" y="2072640"/>
                </a:lnTo>
                <a:lnTo>
                  <a:pt x="72262" y="2118868"/>
                </a:lnTo>
                <a:lnTo>
                  <a:pt x="52324" y="2167128"/>
                </a:lnTo>
                <a:lnTo>
                  <a:pt x="33146" y="2213356"/>
                </a:lnTo>
                <a:lnTo>
                  <a:pt x="17144" y="2251964"/>
                </a:lnTo>
                <a:lnTo>
                  <a:pt x="6350" y="2278126"/>
                </a:lnTo>
                <a:lnTo>
                  <a:pt x="1142" y="2290699"/>
                </a:lnTo>
                <a:lnTo>
                  <a:pt x="0" y="2293493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5268340" y="1071880"/>
            <a:ext cx="1051560" cy="2675890"/>
          </a:xfrm>
          <a:custGeom>
            <a:avLst/>
            <a:gdLst/>
            <a:ahLst/>
            <a:cxnLst/>
            <a:rect l="l" t="t" r="r" b="b"/>
            <a:pathLst>
              <a:path w="1051560" h="2675890">
                <a:moveTo>
                  <a:pt x="1051179" y="0"/>
                </a:moveTo>
                <a:lnTo>
                  <a:pt x="1050163" y="1524"/>
                </a:lnTo>
                <a:lnTo>
                  <a:pt x="1044701" y="10795"/>
                </a:lnTo>
                <a:lnTo>
                  <a:pt x="1031748" y="32258"/>
                </a:lnTo>
                <a:lnTo>
                  <a:pt x="1011555" y="65912"/>
                </a:lnTo>
                <a:lnTo>
                  <a:pt x="986155" y="108331"/>
                </a:lnTo>
                <a:lnTo>
                  <a:pt x="958469" y="154432"/>
                </a:lnTo>
                <a:lnTo>
                  <a:pt x="931418" y="199644"/>
                </a:lnTo>
                <a:lnTo>
                  <a:pt x="905763" y="242443"/>
                </a:lnTo>
                <a:lnTo>
                  <a:pt x="881888" y="282702"/>
                </a:lnTo>
                <a:lnTo>
                  <a:pt x="859536" y="321056"/>
                </a:lnTo>
                <a:lnTo>
                  <a:pt x="838326" y="357886"/>
                </a:lnTo>
                <a:lnTo>
                  <a:pt x="817753" y="394208"/>
                </a:lnTo>
                <a:lnTo>
                  <a:pt x="785876" y="451612"/>
                </a:lnTo>
                <a:lnTo>
                  <a:pt x="766318" y="487807"/>
                </a:lnTo>
                <a:lnTo>
                  <a:pt x="747522" y="522986"/>
                </a:lnTo>
                <a:lnTo>
                  <a:pt x="713232" y="588772"/>
                </a:lnTo>
                <a:lnTo>
                  <a:pt x="697357" y="619379"/>
                </a:lnTo>
                <a:lnTo>
                  <a:pt x="665988" y="680974"/>
                </a:lnTo>
                <a:lnTo>
                  <a:pt x="631951" y="748792"/>
                </a:lnTo>
                <a:lnTo>
                  <a:pt x="614172" y="785114"/>
                </a:lnTo>
                <a:lnTo>
                  <a:pt x="596264" y="822452"/>
                </a:lnTo>
                <a:lnTo>
                  <a:pt x="568325" y="881761"/>
                </a:lnTo>
                <a:lnTo>
                  <a:pt x="551180" y="919099"/>
                </a:lnTo>
                <a:lnTo>
                  <a:pt x="534797" y="955421"/>
                </a:lnTo>
                <a:lnTo>
                  <a:pt x="504951" y="1023366"/>
                </a:lnTo>
                <a:lnTo>
                  <a:pt x="491236" y="1054989"/>
                </a:lnTo>
                <a:lnTo>
                  <a:pt x="477647" y="1086231"/>
                </a:lnTo>
                <a:lnTo>
                  <a:pt x="463931" y="1118489"/>
                </a:lnTo>
                <a:lnTo>
                  <a:pt x="449453" y="1152525"/>
                </a:lnTo>
                <a:lnTo>
                  <a:pt x="434467" y="1188466"/>
                </a:lnTo>
                <a:lnTo>
                  <a:pt x="419100" y="1225931"/>
                </a:lnTo>
                <a:lnTo>
                  <a:pt x="403733" y="1264285"/>
                </a:lnTo>
                <a:lnTo>
                  <a:pt x="379857" y="1325372"/>
                </a:lnTo>
                <a:lnTo>
                  <a:pt x="365251" y="1363726"/>
                </a:lnTo>
                <a:lnTo>
                  <a:pt x="351282" y="1401064"/>
                </a:lnTo>
                <a:lnTo>
                  <a:pt x="338200" y="1436878"/>
                </a:lnTo>
                <a:lnTo>
                  <a:pt x="314325" y="1503426"/>
                </a:lnTo>
                <a:lnTo>
                  <a:pt x="291338" y="1568577"/>
                </a:lnTo>
                <a:lnTo>
                  <a:pt x="266573" y="1640332"/>
                </a:lnTo>
                <a:lnTo>
                  <a:pt x="253873" y="1678686"/>
                </a:lnTo>
                <a:lnTo>
                  <a:pt x="241046" y="1718056"/>
                </a:lnTo>
                <a:lnTo>
                  <a:pt x="221234" y="1780540"/>
                </a:lnTo>
                <a:lnTo>
                  <a:pt x="209169" y="1819783"/>
                </a:lnTo>
                <a:lnTo>
                  <a:pt x="197738" y="1858010"/>
                </a:lnTo>
                <a:lnTo>
                  <a:pt x="177037" y="1929257"/>
                </a:lnTo>
                <a:lnTo>
                  <a:pt x="158496" y="1995297"/>
                </a:lnTo>
                <a:lnTo>
                  <a:pt x="148971" y="2029079"/>
                </a:lnTo>
                <a:lnTo>
                  <a:pt x="129159" y="2102231"/>
                </a:lnTo>
                <a:lnTo>
                  <a:pt x="118872" y="2141474"/>
                </a:lnTo>
                <a:lnTo>
                  <a:pt x="108712" y="2181479"/>
                </a:lnTo>
                <a:lnTo>
                  <a:pt x="93091" y="2245233"/>
                </a:lnTo>
                <a:lnTo>
                  <a:pt x="83566" y="2286127"/>
                </a:lnTo>
                <a:lnTo>
                  <a:pt x="74041" y="2328291"/>
                </a:lnTo>
                <a:lnTo>
                  <a:pt x="64262" y="2372487"/>
                </a:lnTo>
                <a:lnTo>
                  <a:pt x="54101" y="2419604"/>
                </a:lnTo>
                <a:lnTo>
                  <a:pt x="43434" y="2469642"/>
                </a:lnTo>
                <a:lnTo>
                  <a:pt x="32385" y="2522093"/>
                </a:lnTo>
                <a:lnTo>
                  <a:pt x="21589" y="2573528"/>
                </a:lnTo>
                <a:lnTo>
                  <a:pt x="12064" y="2618486"/>
                </a:lnTo>
                <a:lnTo>
                  <a:pt x="5080" y="2651252"/>
                </a:lnTo>
                <a:lnTo>
                  <a:pt x="1270" y="2669413"/>
                </a:lnTo>
                <a:lnTo>
                  <a:pt x="0" y="2675382"/>
                </a:lnTo>
                <a:lnTo>
                  <a:pt x="0" y="267576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5650484" y="1071880"/>
            <a:ext cx="669290" cy="3058160"/>
          </a:xfrm>
          <a:custGeom>
            <a:avLst/>
            <a:gdLst/>
            <a:ahLst/>
            <a:cxnLst/>
            <a:rect l="l" t="t" r="r" b="b"/>
            <a:pathLst>
              <a:path w="669289" h="3058160">
                <a:moveTo>
                  <a:pt x="669036" y="0"/>
                </a:moveTo>
                <a:lnTo>
                  <a:pt x="668401" y="1650"/>
                </a:lnTo>
                <a:lnTo>
                  <a:pt x="664463" y="11303"/>
                </a:lnTo>
                <a:lnTo>
                  <a:pt x="655319" y="34036"/>
                </a:lnTo>
                <a:lnTo>
                  <a:pt x="640841" y="70104"/>
                </a:lnTo>
                <a:lnTo>
                  <a:pt x="622173" y="116712"/>
                </a:lnTo>
                <a:lnTo>
                  <a:pt x="601471" y="168275"/>
                </a:lnTo>
                <a:lnTo>
                  <a:pt x="580770" y="219964"/>
                </a:lnTo>
                <a:lnTo>
                  <a:pt x="561086" y="269240"/>
                </a:lnTo>
                <a:lnTo>
                  <a:pt x="542670" y="315722"/>
                </a:lnTo>
                <a:lnTo>
                  <a:pt x="525399" y="359664"/>
                </a:lnTo>
                <a:lnTo>
                  <a:pt x="509269" y="401700"/>
                </a:lnTo>
                <a:lnTo>
                  <a:pt x="493902" y="442849"/>
                </a:lnTo>
                <a:lnTo>
                  <a:pt x="478789" y="483616"/>
                </a:lnTo>
                <a:lnTo>
                  <a:pt x="477012" y="488696"/>
                </a:lnTo>
                <a:lnTo>
                  <a:pt x="462279" y="529463"/>
                </a:lnTo>
                <a:lnTo>
                  <a:pt x="448055" y="569976"/>
                </a:lnTo>
                <a:lnTo>
                  <a:pt x="434466" y="609473"/>
                </a:lnTo>
                <a:lnTo>
                  <a:pt x="421639" y="647446"/>
                </a:lnTo>
                <a:lnTo>
                  <a:pt x="409575" y="683641"/>
                </a:lnTo>
                <a:lnTo>
                  <a:pt x="387350" y="751840"/>
                </a:lnTo>
                <a:lnTo>
                  <a:pt x="376174" y="786130"/>
                </a:lnTo>
                <a:lnTo>
                  <a:pt x="352678" y="860171"/>
                </a:lnTo>
                <a:lnTo>
                  <a:pt x="340487" y="899922"/>
                </a:lnTo>
                <a:lnTo>
                  <a:pt x="328040" y="940943"/>
                </a:lnTo>
                <a:lnTo>
                  <a:pt x="315849" y="982599"/>
                </a:lnTo>
                <a:lnTo>
                  <a:pt x="314325" y="987679"/>
                </a:lnTo>
                <a:lnTo>
                  <a:pt x="302387" y="1029462"/>
                </a:lnTo>
                <a:lnTo>
                  <a:pt x="290956" y="1070737"/>
                </a:lnTo>
                <a:lnTo>
                  <a:pt x="279907" y="1111123"/>
                </a:lnTo>
                <a:lnTo>
                  <a:pt x="269620" y="1149858"/>
                </a:lnTo>
                <a:lnTo>
                  <a:pt x="251078" y="1221867"/>
                </a:lnTo>
                <a:lnTo>
                  <a:pt x="233552" y="1291209"/>
                </a:lnTo>
                <a:lnTo>
                  <a:pt x="215011" y="1366647"/>
                </a:lnTo>
                <a:lnTo>
                  <a:pt x="205486" y="1407160"/>
                </a:lnTo>
                <a:lnTo>
                  <a:pt x="195833" y="1448816"/>
                </a:lnTo>
                <a:lnTo>
                  <a:pt x="186436" y="1491234"/>
                </a:lnTo>
                <a:lnTo>
                  <a:pt x="176149" y="1538859"/>
                </a:lnTo>
                <a:lnTo>
                  <a:pt x="167386" y="1580896"/>
                </a:lnTo>
                <a:lnTo>
                  <a:pt x="159130" y="1621790"/>
                </a:lnTo>
                <a:lnTo>
                  <a:pt x="151383" y="1661160"/>
                </a:lnTo>
                <a:lnTo>
                  <a:pt x="137667" y="1734185"/>
                </a:lnTo>
                <a:lnTo>
                  <a:pt x="131190" y="1769110"/>
                </a:lnTo>
                <a:lnTo>
                  <a:pt x="118110" y="1841881"/>
                </a:lnTo>
                <a:lnTo>
                  <a:pt x="111251" y="1881124"/>
                </a:lnTo>
                <a:lnTo>
                  <a:pt x="104393" y="1922145"/>
                </a:lnTo>
                <a:lnTo>
                  <a:pt x="97536" y="1964436"/>
                </a:lnTo>
                <a:lnTo>
                  <a:pt x="90931" y="2007235"/>
                </a:lnTo>
                <a:lnTo>
                  <a:pt x="90169" y="2012569"/>
                </a:lnTo>
                <a:lnTo>
                  <a:pt x="83946" y="2055495"/>
                </a:lnTo>
                <a:lnTo>
                  <a:pt x="77977" y="2098040"/>
                </a:lnTo>
                <a:lnTo>
                  <a:pt x="72389" y="2139442"/>
                </a:lnTo>
                <a:lnTo>
                  <a:pt x="67310" y="2179193"/>
                </a:lnTo>
                <a:lnTo>
                  <a:pt x="58546" y="2252980"/>
                </a:lnTo>
                <a:lnTo>
                  <a:pt x="54355" y="2288286"/>
                </a:lnTo>
                <a:lnTo>
                  <a:pt x="46100" y="2361692"/>
                </a:lnTo>
                <a:lnTo>
                  <a:pt x="41910" y="2401316"/>
                </a:lnTo>
                <a:lnTo>
                  <a:pt x="37845" y="2442718"/>
                </a:lnTo>
                <a:lnTo>
                  <a:pt x="33781" y="2485390"/>
                </a:lnTo>
                <a:lnTo>
                  <a:pt x="30099" y="2528570"/>
                </a:lnTo>
                <a:lnTo>
                  <a:pt x="29590" y="2533904"/>
                </a:lnTo>
                <a:lnTo>
                  <a:pt x="26162" y="2577211"/>
                </a:lnTo>
                <a:lnTo>
                  <a:pt x="22987" y="2620899"/>
                </a:lnTo>
                <a:lnTo>
                  <a:pt x="20065" y="2665603"/>
                </a:lnTo>
                <a:lnTo>
                  <a:pt x="17399" y="2712466"/>
                </a:lnTo>
                <a:lnTo>
                  <a:pt x="14731" y="2762123"/>
                </a:lnTo>
                <a:lnTo>
                  <a:pt x="12064" y="2814701"/>
                </a:lnTo>
                <a:lnTo>
                  <a:pt x="9270" y="2869946"/>
                </a:lnTo>
                <a:lnTo>
                  <a:pt x="6603" y="2925826"/>
                </a:lnTo>
                <a:lnTo>
                  <a:pt x="4063" y="2976880"/>
                </a:lnTo>
                <a:lnTo>
                  <a:pt x="2031" y="3017393"/>
                </a:lnTo>
                <a:lnTo>
                  <a:pt x="762" y="3043682"/>
                </a:lnTo>
                <a:lnTo>
                  <a:pt x="126" y="3055620"/>
                </a:lnTo>
                <a:lnTo>
                  <a:pt x="0" y="305803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5978271" y="1071880"/>
            <a:ext cx="341630" cy="3440429"/>
          </a:xfrm>
          <a:custGeom>
            <a:avLst/>
            <a:gdLst/>
            <a:ahLst/>
            <a:cxnLst/>
            <a:rect l="l" t="t" r="r" b="b"/>
            <a:pathLst>
              <a:path w="341629" h="3440429">
                <a:moveTo>
                  <a:pt x="341249" y="0"/>
                </a:moveTo>
                <a:lnTo>
                  <a:pt x="340740" y="1650"/>
                </a:lnTo>
                <a:lnTo>
                  <a:pt x="338327" y="11430"/>
                </a:lnTo>
                <a:lnTo>
                  <a:pt x="332486" y="34417"/>
                </a:lnTo>
                <a:lnTo>
                  <a:pt x="322961" y="71755"/>
                </a:lnTo>
                <a:lnTo>
                  <a:pt x="310514" y="120777"/>
                </a:lnTo>
                <a:lnTo>
                  <a:pt x="296290" y="176530"/>
                </a:lnTo>
                <a:lnTo>
                  <a:pt x="281686" y="233680"/>
                </a:lnTo>
                <a:lnTo>
                  <a:pt x="267715" y="288671"/>
                </a:lnTo>
                <a:lnTo>
                  <a:pt x="254634" y="340868"/>
                </a:lnTo>
                <a:lnTo>
                  <a:pt x="242442" y="390271"/>
                </a:lnTo>
                <a:lnTo>
                  <a:pt x="231012" y="437261"/>
                </a:lnTo>
                <a:lnTo>
                  <a:pt x="220344" y="482600"/>
                </a:lnTo>
                <a:lnTo>
                  <a:pt x="210057" y="527304"/>
                </a:lnTo>
                <a:lnTo>
                  <a:pt x="192658" y="606679"/>
                </a:lnTo>
                <a:lnTo>
                  <a:pt x="183514" y="650875"/>
                </a:lnTo>
                <a:lnTo>
                  <a:pt x="174751" y="694055"/>
                </a:lnTo>
                <a:lnTo>
                  <a:pt x="166496" y="735584"/>
                </a:lnTo>
                <a:lnTo>
                  <a:pt x="158876" y="775335"/>
                </a:lnTo>
                <a:lnTo>
                  <a:pt x="151764" y="813181"/>
                </a:lnTo>
                <a:lnTo>
                  <a:pt x="138175" y="886841"/>
                </a:lnTo>
                <a:lnTo>
                  <a:pt x="131190" y="925195"/>
                </a:lnTo>
                <a:lnTo>
                  <a:pt x="124078" y="965454"/>
                </a:lnTo>
                <a:lnTo>
                  <a:pt x="116839" y="1007618"/>
                </a:lnTo>
                <a:lnTo>
                  <a:pt x="109600" y="1051306"/>
                </a:lnTo>
                <a:lnTo>
                  <a:pt x="102488" y="1096137"/>
                </a:lnTo>
                <a:lnTo>
                  <a:pt x="90424" y="1176401"/>
                </a:lnTo>
                <a:lnTo>
                  <a:pt x="84200" y="1221105"/>
                </a:lnTo>
                <a:lnTo>
                  <a:pt x="78231" y="1264793"/>
                </a:lnTo>
                <a:lnTo>
                  <a:pt x="72898" y="1306830"/>
                </a:lnTo>
                <a:lnTo>
                  <a:pt x="67944" y="1346962"/>
                </a:lnTo>
                <a:lnTo>
                  <a:pt x="63373" y="1385189"/>
                </a:lnTo>
                <a:lnTo>
                  <a:pt x="58927" y="1422273"/>
                </a:lnTo>
                <a:lnTo>
                  <a:pt x="50291" y="1498219"/>
                </a:lnTo>
                <a:lnTo>
                  <a:pt x="45846" y="1538859"/>
                </a:lnTo>
                <a:lnTo>
                  <a:pt x="41401" y="1581404"/>
                </a:lnTo>
                <a:lnTo>
                  <a:pt x="37083" y="1625600"/>
                </a:lnTo>
                <a:lnTo>
                  <a:pt x="33019" y="1670685"/>
                </a:lnTo>
                <a:lnTo>
                  <a:pt x="26288" y="1751584"/>
                </a:lnTo>
                <a:lnTo>
                  <a:pt x="22987" y="1796669"/>
                </a:lnTo>
                <a:lnTo>
                  <a:pt x="19938" y="1840611"/>
                </a:lnTo>
                <a:lnTo>
                  <a:pt x="17399" y="1882902"/>
                </a:lnTo>
                <a:lnTo>
                  <a:pt x="15112" y="1923288"/>
                </a:lnTo>
                <a:lnTo>
                  <a:pt x="13080" y="1961769"/>
                </a:lnTo>
                <a:lnTo>
                  <a:pt x="9398" y="2036572"/>
                </a:lnTo>
                <a:lnTo>
                  <a:pt x="7492" y="2075434"/>
                </a:lnTo>
                <a:lnTo>
                  <a:pt x="5841" y="2116328"/>
                </a:lnTo>
                <a:lnTo>
                  <a:pt x="4190" y="2159127"/>
                </a:lnTo>
                <a:lnTo>
                  <a:pt x="2793" y="2203450"/>
                </a:lnTo>
                <a:lnTo>
                  <a:pt x="1777" y="2248662"/>
                </a:lnTo>
                <a:lnTo>
                  <a:pt x="380" y="2329815"/>
                </a:lnTo>
                <a:lnTo>
                  <a:pt x="126" y="2375027"/>
                </a:lnTo>
                <a:lnTo>
                  <a:pt x="0" y="2419096"/>
                </a:lnTo>
                <a:lnTo>
                  <a:pt x="253" y="2461387"/>
                </a:lnTo>
                <a:lnTo>
                  <a:pt x="634" y="2501900"/>
                </a:lnTo>
                <a:lnTo>
                  <a:pt x="1142" y="2540381"/>
                </a:lnTo>
                <a:lnTo>
                  <a:pt x="1777" y="2577719"/>
                </a:lnTo>
                <a:lnTo>
                  <a:pt x="2412" y="2615311"/>
                </a:lnTo>
                <a:lnTo>
                  <a:pt x="3175" y="2654173"/>
                </a:lnTo>
                <a:lnTo>
                  <a:pt x="4190" y="2695067"/>
                </a:lnTo>
                <a:lnTo>
                  <a:pt x="5461" y="2737866"/>
                </a:lnTo>
                <a:lnTo>
                  <a:pt x="7112" y="2782189"/>
                </a:lnTo>
                <a:lnTo>
                  <a:pt x="8889" y="2827401"/>
                </a:lnTo>
                <a:lnTo>
                  <a:pt x="13080" y="2908554"/>
                </a:lnTo>
                <a:lnTo>
                  <a:pt x="15748" y="2954401"/>
                </a:lnTo>
                <a:lnTo>
                  <a:pt x="18923" y="3001264"/>
                </a:lnTo>
                <a:lnTo>
                  <a:pt x="22478" y="3049905"/>
                </a:lnTo>
                <a:lnTo>
                  <a:pt x="26415" y="3101340"/>
                </a:lnTo>
                <a:lnTo>
                  <a:pt x="30861" y="3155569"/>
                </a:lnTo>
                <a:lnTo>
                  <a:pt x="35559" y="3212719"/>
                </a:lnTo>
                <a:lnTo>
                  <a:pt x="40512" y="3271647"/>
                </a:lnTo>
                <a:lnTo>
                  <a:pt x="45212" y="3327908"/>
                </a:lnTo>
                <a:lnTo>
                  <a:pt x="49149" y="3376041"/>
                </a:lnTo>
                <a:lnTo>
                  <a:pt x="52069" y="3411347"/>
                </a:lnTo>
                <a:lnTo>
                  <a:pt x="53848" y="3431794"/>
                </a:lnTo>
                <a:lnTo>
                  <a:pt x="54482" y="3439541"/>
                </a:lnTo>
                <a:lnTo>
                  <a:pt x="54482" y="3440303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6178169" y="1071880"/>
            <a:ext cx="236854" cy="3822700"/>
          </a:xfrm>
          <a:custGeom>
            <a:avLst/>
            <a:gdLst/>
            <a:ahLst/>
            <a:cxnLst/>
            <a:rect l="l" t="t" r="r" b="b"/>
            <a:pathLst>
              <a:path w="236854" h="3822700">
                <a:moveTo>
                  <a:pt x="141350" y="0"/>
                </a:moveTo>
                <a:lnTo>
                  <a:pt x="141096" y="1524"/>
                </a:lnTo>
                <a:lnTo>
                  <a:pt x="139700" y="11175"/>
                </a:lnTo>
                <a:lnTo>
                  <a:pt x="136525" y="34036"/>
                </a:lnTo>
                <a:lnTo>
                  <a:pt x="131190" y="71500"/>
                </a:lnTo>
                <a:lnTo>
                  <a:pt x="123951" y="121920"/>
                </a:lnTo>
                <a:lnTo>
                  <a:pt x="115696" y="180467"/>
                </a:lnTo>
                <a:lnTo>
                  <a:pt x="106933" y="241935"/>
                </a:lnTo>
                <a:lnTo>
                  <a:pt x="98425" y="302133"/>
                </a:lnTo>
                <a:lnTo>
                  <a:pt x="90296" y="359537"/>
                </a:lnTo>
                <a:lnTo>
                  <a:pt x="82803" y="414020"/>
                </a:lnTo>
                <a:lnTo>
                  <a:pt x="75945" y="465836"/>
                </a:lnTo>
                <a:lnTo>
                  <a:pt x="69595" y="515366"/>
                </a:lnTo>
                <a:lnTo>
                  <a:pt x="63753" y="563626"/>
                </a:lnTo>
                <a:lnTo>
                  <a:pt x="58292" y="611505"/>
                </a:lnTo>
                <a:lnTo>
                  <a:pt x="50545" y="683260"/>
                </a:lnTo>
                <a:lnTo>
                  <a:pt x="45846" y="730631"/>
                </a:lnTo>
                <a:lnTo>
                  <a:pt x="41528" y="776986"/>
                </a:lnTo>
                <a:lnTo>
                  <a:pt x="37591" y="821817"/>
                </a:lnTo>
                <a:lnTo>
                  <a:pt x="34035" y="864616"/>
                </a:lnTo>
                <a:lnTo>
                  <a:pt x="30860" y="905637"/>
                </a:lnTo>
                <a:lnTo>
                  <a:pt x="27939" y="945007"/>
                </a:lnTo>
                <a:lnTo>
                  <a:pt x="25018" y="984250"/>
                </a:lnTo>
                <a:lnTo>
                  <a:pt x="22097" y="1024255"/>
                </a:lnTo>
                <a:lnTo>
                  <a:pt x="19176" y="1066165"/>
                </a:lnTo>
                <a:lnTo>
                  <a:pt x="16255" y="1110107"/>
                </a:lnTo>
                <a:lnTo>
                  <a:pt x="13588" y="1155827"/>
                </a:lnTo>
                <a:lnTo>
                  <a:pt x="11048" y="1202944"/>
                </a:lnTo>
                <a:lnTo>
                  <a:pt x="8762" y="1250696"/>
                </a:lnTo>
                <a:lnTo>
                  <a:pt x="5968" y="1322832"/>
                </a:lnTo>
                <a:lnTo>
                  <a:pt x="4444" y="1370330"/>
                </a:lnTo>
                <a:lnTo>
                  <a:pt x="3175" y="1416939"/>
                </a:lnTo>
                <a:lnTo>
                  <a:pt x="2158" y="1461897"/>
                </a:lnTo>
                <a:lnTo>
                  <a:pt x="1523" y="1504823"/>
                </a:lnTo>
                <a:lnTo>
                  <a:pt x="1015" y="1545971"/>
                </a:lnTo>
                <a:lnTo>
                  <a:pt x="634" y="1585595"/>
                </a:lnTo>
                <a:lnTo>
                  <a:pt x="380" y="1624711"/>
                </a:lnTo>
                <a:lnTo>
                  <a:pt x="126" y="1664970"/>
                </a:lnTo>
                <a:lnTo>
                  <a:pt x="0" y="1707007"/>
                </a:lnTo>
                <a:lnTo>
                  <a:pt x="126" y="1751076"/>
                </a:lnTo>
                <a:lnTo>
                  <a:pt x="380" y="1796796"/>
                </a:lnTo>
                <a:lnTo>
                  <a:pt x="1015" y="1843913"/>
                </a:lnTo>
                <a:lnTo>
                  <a:pt x="1904" y="1891792"/>
                </a:lnTo>
                <a:lnTo>
                  <a:pt x="3809" y="1963928"/>
                </a:lnTo>
                <a:lnTo>
                  <a:pt x="5460" y="2011426"/>
                </a:lnTo>
                <a:lnTo>
                  <a:pt x="7365" y="2057908"/>
                </a:lnTo>
                <a:lnTo>
                  <a:pt x="9397" y="2102866"/>
                </a:lnTo>
                <a:lnTo>
                  <a:pt x="11556" y="2145919"/>
                </a:lnTo>
                <a:lnTo>
                  <a:pt x="13715" y="2186813"/>
                </a:lnTo>
                <a:lnTo>
                  <a:pt x="16001" y="2226437"/>
                </a:lnTo>
                <a:lnTo>
                  <a:pt x="18287" y="2265553"/>
                </a:lnTo>
                <a:lnTo>
                  <a:pt x="20700" y="2305685"/>
                </a:lnTo>
                <a:lnTo>
                  <a:pt x="23367" y="2347595"/>
                </a:lnTo>
                <a:lnTo>
                  <a:pt x="26415" y="2391537"/>
                </a:lnTo>
                <a:lnTo>
                  <a:pt x="29844" y="2437257"/>
                </a:lnTo>
                <a:lnTo>
                  <a:pt x="33527" y="2484247"/>
                </a:lnTo>
                <a:lnTo>
                  <a:pt x="37591" y="2531872"/>
                </a:lnTo>
                <a:lnTo>
                  <a:pt x="44322" y="2603754"/>
                </a:lnTo>
                <a:lnTo>
                  <a:pt x="49148" y="2651125"/>
                </a:lnTo>
                <a:lnTo>
                  <a:pt x="53975" y="2697353"/>
                </a:lnTo>
                <a:lnTo>
                  <a:pt x="59054" y="2742057"/>
                </a:lnTo>
                <a:lnTo>
                  <a:pt x="64007" y="2784729"/>
                </a:lnTo>
                <a:lnTo>
                  <a:pt x="69087" y="2825496"/>
                </a:lnTo>
                <a:lnTo>
                  <a:pt x="73913" y="2864866"/>
                </a:lnTo>
                <a:lnTo>
                  <a:pt x="78866" y="2903728"/>
                </a:lnTo>
                <a:lnTo>
                  <a:pt x="83946" y="2943606"/>
                </a:lnTo>
                <a:lnTo>
                  <a:pt x="89280" y="2985262"/>
                </a:lnTo>
                <a:lnTo>
                  <a:pt x="95250" y="3028950"/>
                </a:lnTo>
                <a:lnTo>
                  <a:pt x="101726" y="3074289"/>
                </a:lnTo>
                <a:lnTo>
                  <a:pt x="108457" y="3120898"/>
                </a:lnTo>
                <a:lnTo>
                  <a:pt x="115696" y="3168269"/>
                </a:lnTo>
                <a:lnTo>
                  <a:pt x="127253" y="3239516"/>
                </a:lnTo>
                <a:lnTo>
                  <a:pt x="135254" y="3287141"/>
                </a:lnTo>
                <a:lnTo>
                  <a:pt x="143763" y="3335528"/>
                </a:lnTo>
                <a:lnTo>
                  <a:pt x="152907" y="3385693"/>
                </a:lnTo>
                <a:lnTo>
                  <a:pt x="162686" y="3438398"/>
                </a:lnTo>
                <a:lnTo>
                  <a:pt x="173354" y="3493770"/>
                </a:lnTo>
                <a:lnTo>
                  <a:pt x="184530" y="3552190"/>
                </a:lnTo>
                <a:lnTo>
                  <a:pt x="196341" y="3612896"/>
                </a:lnTo>
                <a:lnTo>
                  <a:pt x="207898" y="3673094"/>
                </a:lnTo>
                <a:lnTo>
                  <a:pt x="218566" y="3727704"/>
                </a:lnTo>
                <a:lnTo>
                  <a:pt x="227075" y="3771900"/>
                </a:lnTo>
                <a:lnTo>
                  <a:pt x="232917" y="3801872"/>
                </a:lnTo>
                <a:lnTo>
                  <a:pt x="235838" y="3817620"/>
                </a:lnTo>
                <a:lnTo>
                  <a:pt x="236854" y="3822319"/>
                </a:lnTo>
                <a:lnTo>
                  <a:pt x="236854" y="382257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6285229" y="1071880"/>
            <a:ext cx="512445" cy="4204970"/>
          </a:xfrm>
          <a:custGeom>
            <a:avLst/>
            <a:gdLst/>
            <a:ahLst/>
            <a:cxnLst/>
            <a:rect l="l" t="t" r="r" b="b"/>
            <a:pathLst>
              <a:path w="512445" h="4204970">
                <a:moveTo>
                  <a:pt x="34290" y="0"/>
                </a:moveTo>
                <a:lnTo>
                  <a:pt x="34162" y="1524"/>
                </a:lnTo>
                <a:lnTo>
                  <a:pt x="33655" y="10795"/>
                </a:lnTo>
                <a:lnTo>
                  <a:pt x="32512" y="33147"/>
                </a:lnTo>
                <a:lnTo>
                  <a:pt x="30480" y="70358"/>
                </a:lnTo>
                <a:lnTo>
                  <a:pt x="27812" y="121031"/>
                </a:lnTo>
                <a:lnTo>
                  <a:pt x="24637" y="181483"/>
                </a:lnTo>
                <a:lnTo>
                  <a:pt x="21209" y="246253"/>
                </a:lnTo>
                <a:lnTo>
                  <a:pt x="17780" y="311150"/>
                </a:lnTo>
                <a:lnTo>
                  <a:pt x="14478" y="373253"/>
                </a:lnTo>
                <a:lnTo>
                  <a:pt x="11557" y="432562"/>
                </a:lnTo>
                <a:lnTo>
                  <a:pt x="8890" y="488823"/>
                </a:lnTo>
                <a:lnTo>
                  <a:pt x="6604" y="542544"/>
                </a:lnTo>
                <a:lnTo>
                  <a:pt x="4699" y="594487"/>
                </a:lnTo>
                <a:lnTo>
                  <a:pt x="3175" y="645414"/>
                </a:lnTo>
                <a:lnTo>
                  <a:pt x="1905" y="695960"/>
                </a:lnTo>
                <a:lnTo>
                  <a:pt x="889" y="759460"/>
                </a:lnTo>
                <a:lnTo>
                  <a:pt x="254" y="809625"/>
                </a:lnTo>
                <a:lnTo>
                  <a:pt x="0" y="858774"/>
                </a:lnTo>
                <a:lnTo>
                  <a:pt x="0" y="906399"/>
                </a:lnTo>
                <a:lnTo>
                  <a:pt x="254" y="952119"/>
                </a:lnTo>
                <a:lnTo>
                  <a:pt x="635" y="995807"/>
                </a:lnTo>
                <a:lnTo>
                  <a:pt x="1143" y="1037844"/>
                </a:lnTo>
                <a:lnTo>
                  <a:pt x="1650" y="1079119"/>
                </a:lnTo>
                <a:lnTo>
                  <a:pt x="2286" y="1120775"/>
                </a:lnTo>
                <a:lnTo>
                  <a:pt x="3048" y="1164082"/>
                </a:lnTo>
                <a:lnTo>
                  <a:pt x="3937" y="1209294"/>
                </a:lnTo>
                <a:lnTo>
                  <a:pt x="5207" y="1256411"/>
                </a:lnTo>
                <a:lnTo>
                  <a:pt x="6731" y="1305179"/>
                </a:lnTo>
                <a:lnTo>
                  <a:pt x="8509" y="1355090"/>
                </a:lnTo>
                <a:lnTo>
                  <a:pt x="10668" y="1405509"/>
                </a:lnTo>
                <a:lnTo>
                  <a:pt x="11303" y="1418463"/>
                </a:lnTo>
                <a:lnTo>
                  <a:pt x="13716" y="1468882"/>
                </a:lnTo>
                <a:lnTo>
                  <a:pt x="16510" y="1518920"/>
                </a:lnTo>
                <a:lnTo>
                  <a:pt x="19558" y="1567942"/>
                </a:lnTo>
                <a:lnTo>
                  <a:pt x="22606" y="1615440"/>
                </a:lnTo>
                <a:lnTo>
                  <a:pt x="25908" y="1661160"/>
                </a:lnTo>
                <a:lnTo>
                  <a:pt x="29210" y="1704721"/>
                </a:lnTo>
                <a:lnTo>
                  <a:pt x="32512" y="1746631"/>
                </a:lnTo>
                <a:lnTo>
                  <a:pt x="35814" y="1787779"/>
                </a:lnTo>
                <a:lnTo>
                  <a:pt x="39116" y="1829308"/>
                </a:lnTo>
                <a:lnTo>
                  <a:pt x="42799" y="1872488"/>
                </a:lnTo>
                <a:lnTo>
                  <a:pt x="46736" y="1917446"/>
                </a:lnTo>
                <a:lnTo>
                  <a:pt x="51054" y="1964436"/>
                </a:lnTo>
                <a:lnTo>
                  <a:pt x="55880" y="2013077"/>
                </a:lnTo>
                <a:lnTo>
                  <a:pt x="60960" y="2062607"/>
                </a:lnTo>
                <a:lnTo>
                  <a:pt x="66421" y="2112772"/>
                </a:lnTo>
                <a:lnTo>
                  <a:pt x="67945" y="2125726"/>
                </a:lnTo>
                <a:lnTo>
                  <a:pt x="73787" y="2175891"/>
                </a:lnTo>
                <a:lnTo>
                  <a:pt x="79883" y="2225675"/>
                </a:lnTo>
                <a:lnTo>
                  <a:pt x="86106" y="2274316"/>
                </a:lnTo>
                <a:lnTo>
                  <a:pt x="92329" y="2321560"/>
                </a:lnTo>
                <a:lnTo>
                  <a:pt x="98679" y="2366899"/>
                </a:lnTo>
                <a:lnTo>
                  <a:pt x="104775" y="2410206"/>
                </a:lnTo>
                <a:lnTo>
                  <a:pt x="110871" y="2451735"/>
                </a:lnTo>
                <a:lnTo>
                  <a:pt x="116840" y="2492629"/>
                </a:lnTo>
                <a:lnTo>
                  <a:pt x="123062" y="2533904"/>
                </a:lnTo>
                <a:lnTo>
                  <a:pt x="129540" y="2576576"/>
                </a:lnTo>
                <a:lnTo>
                  <a:pt x="136398" y="2621280"/>
                </a:lnTo>
                <a:lnTo>
                  <a:pt x="143891" y="2667889"/>
                </a:lnTo>
                <a:lnTo>
                  <a:pt x="151892" y="2716022"/>
                </a:lnTo>
                <a:lnTo>
                  <a:pt x="160274" y="2765171"/>
                </a:lnTo>
                <a:lnTo>
                  <a:pt x="169037" y="2814828"/>
                </a:lnTo>
                <a:lnTo>
                  <a:pt x="171450" y="2827655"/>
                </a:lnTo>
                <a:lnTo>
                  <a:pt x="180594" y="2877312"/>
                </a:lnTo>
                <a:lnTo>
                  <a:pt x="189865" y="2926588"/>
                </a:lnTo>
                <a:lnTo>
                  <a:pt x="199390" y="2974721"/>
                </a:lnTo>
                <a:lnTo>
                  <a:pt x="208787" y="3021457"/>
                </a:lnTo>
                <a:lnTo>
                  <a:pt x="218059" y="3066288"/>
                </a:lnTo>
                <a:lnTo>
                  <a:pt x="227075" y="3108960"/>
                </a:lnTo>
                <a:lnTo>
                  <a:pt x="235966" y="3150108"/>
                </a:lnTo>
                <a:lnTo>
                  <a:pt x="244601" y="3190494"/>
                </a:lnTo>
                <a:lnTo>
                  <a:pt x="253492" y="3231261"/>
                </a:lnTo>
                <a:lnTo>
                  <a:pt x="262763" y="3273425"/>
                </a:lnTo>
                <a:lnTo>
                  <a:pt x="272669" y="3317621"/>
                </a:lnTo>
                <a:lnTo>
                  <a:pt x="283210" y="3363595"/>
                </a:lnTo>
                <a:lnTo>
                  <a:pt x="294386" y="3411093"/>
                </a:lnTo>
                <a:lnTo>
                  <a:pt x="306070" y="3459607"/>
                </a:lnTo>
                <a:lnTo>
                  <a:pt x="318135" y="3508629"/>
                </a:lnTo>
                <a:lnTo>
                  <a:pt x="333755" y="3570224"/>
                </a:lnTo>
                <a:lnTo>
                  <a:pt x="346583" y="3619246"/>
                </a:lnTo>
                <a:lnTo>
                  <a:pt x="359791" y="3669157"/>
                </a:lnTo>
                <a:lnTo>
                  <a:pt x="373888" y="3720465"/>
                </a:lnTo>
                <a:lnTo>
                  <a:pt x="388874" y="3774059"/>
                </a:lnTo>
                <a:lnTo>
                  <a:pt x="404749" y="3830447"/>
                </a:lnTo>
                <a:lnTo>
                  <a:pt x="421640" y="3889629"/>
                </a:lnTo>
                <a:lnTo>
                  <a:pt x="439420" y="3951351"/>
                </a:lnTo>
                <a:lnTo>
                  <a:pt x="457453" y="4014216"/>
                </a:lnTo>
                <a:lnTo>
                  <a:pt x="474472" y="4073906"/>
                </a:lnTo>
                <a:lnTo>
                  <a:pt x="489330" y="4125595"/>
                </a:lnTo>
                <a:lnTo>
                  <a:pt x="500634" y="4165092"/>
                </a:lnTo>
                <a:lnTo>
                  <a:pt x="507873" y="4190238"/>
                </a:lnTo>
                <a:lnTo>
                  <a:pt x="511301" y="4202049"/>
                </a:lnTo>
                <a:lnTo>
                  <a:pt x="512064" y="4204716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6319520" y="1071880"/>
            <a:ext cx="860425" cy="4587240"/>
          </a:xfrm>
          <a:custGeom>
            <a:avLst/>
            <a:gdLst/>
            <a:ahLst/>
            <a:cxnLst/>
            <a:rect l="l" t="t" r="r" b="b"/>
            <a:pathLst>
              <a:path w="860425" h="4587240">
                <a:moveTo>
                  <a:pt x="0" y="0"/>
                </a:moveTo>
                <a:lnTo>
                  <a:pt x="0" y="1397"/>
                </a:lnTo>
                <a:lnTo>
                  <a:pt x="126" y="10414"/>
                </a:lnTo>
                <a:lnTo>
                  <a:pt x="507" y="32004"/>
                </a:lnTo>
                <a:lnTo>
                  <a:pt x="1269" y="68580"/>
                </a:lnTo>
                <a:lnTo>
                  <a:pt x="2285" y="119125"/>
                </a:lnTo>
                <a:lnTo>
                  <a:pt x="3428" y="180467"/>
                </a:lnTo>
                <a:lnTo>
                  <a:pt x="4699" y="247777"/>
                </a:lnTo>
                <a:lnTo>
                  <a:pt x="5968" y="316484"/>
                </a:lnTo>
                <a:lnTo>
                  <a:pt x="7365" y="383032"/>
                </a:lnTo>
                <a:lnTo>
                  <a:pt x="8635" y="446786"/>
                </a:lnTo>
                <a:lnTo>
                  <a:pt x="10159" y="507492"/>
                </a:lnTo>
                <a:lnTo>
                  <a:pt x="11683" y="565277"/>
                </a:lnTo>
                <a:lnTo>
                  <a:pt x="13462" y="620903"/>
                </a:lnTo>
                <a:lnTo>
                  <a:pt x="15493" y="674878"/>
                </a:lnTo>
                <a:lnTo>
                  <a:pt x="17906" y="728091"/>
                </a:lnTo>
                <a:lnTo>
                  <a:pt x="20446" y="781177"/>
                </a:lnTo>
                <a:lnTo>
                  <a:pt x="20574" y="782447"/>
                </a:lnTo>
                <a:lnTo>
                  <a:pt x="23494" y="835406"/>
                </a:lnTo>
                <a:lnTo>
                  <a:pt x="26669" y="887984"/>
                </a:lnTo>
                <a:lnTo>
                  <a:pt x="30099" y="939673"/>
                </a:lnTo>
                <a:lnTo>
                  <a:pt x="33654" y="989838"/>
                </a:lnTo>
                <a:lnTo>
                  <a:pt x="37337" y="1038098"/>
                </a:lnTo>
                <a:lnTo>
                  <a:pt x="41020" y="1084453"/>
                </a:lnTo>
                <a:lnTo>
                  <a:pt x="44703" y="1128903"/>
                </a:lnTo>
                <a:lnTo>
                  <a:pt x="48513" y="1172210"/>
                </a:lnTo>
                <a:lnTo>
                  <a:pt x="52196" y="1215517"/>
                </a:lnTo>
                <a:lnTo>
                  <a:pt x="56133" y="1259967"/>
                </a:lnTo>
                <a:lnTo>
                  <a:pt x="60325" y="1306195"/>
                </a:lnTo>
                <a:lnTo>
                  <a:pt x="64896" y="1354455"/>
                </a:lnTo>
                <a:lnTo>
                  <a:pt x="69976" y="1404493"/>
                </a:lnTo>
                <a:lnTo>
                  <a:pt x="75437" y="1455928"/>
                </a:lnTo>
                <a:lnTo>
                  <a:pt x="81279" y="1508252"/>
                </a:lnTo>
                <a:lnTo>
                  <a:pt x="87375" y="1560830"/>
                </a:lnTo>
                <a:lnTo>
                  <a:pt x="87502" y="1562100"/>
                </a:lnTo>
                <a:lnTo>
                  <a:pt x="93979" y="1614678"/>
                </a:lnTo>
                <a:lnTo>
                  <a:pt x="100583" y="1667002"/>
                </a:lnTo>
                <a:lnTo>
                  <a:pt x="107441" y="1718183"/>
                </a:lnTo>
                <a:lnTo>
                  <a:pt x="114300" y="1768094"/>
                </a:lnTo>
                <a:lnTo>
                  <a:pt x="121157" y="1816100"/>
                </a:lnTo>
                <a:lnTo>
                  <a:pt x="128015" y="1862074"/>
                </a:lnTo>
                <a:lnTo>
                  <a:pt x="134619" y="1906143"/>
                </a:lnTo>
                <a:lnTo>
                  <a:pt x="141224" y="1949196"/>
                </a:lnTo>
                <a:lnTo>
                  <a:pt x="147827" y="1992122"/>
                </a:lnTo>
                <a:lnTo>
                  <a:pt x="154685" y="2036191"/>
                </a:lnTo>
                <a:lnTo>
                  <a:pt x="161925" y="2082038"/>
                </a:lnTo>
                <a:lnTo>
                  <a:pt x="169799" y="2129790"/>
                </a:lnTo>
                <a:lnTo>
                  <a:pt x="178180" y="2179447"/>
                </a:lnTo>
                <a:lnTo>
                  <a:pt x="186944" y="2230374"/>
                </a:lnTo>
                <a:lnTo>
                  <a:pt x="196214" y="2282190"/>
                </a:lnTo>
                <a:lnTo>
                  <a:pt x="205866" y="2334387"/>
                </a:lnTo>
                <a:lnTo>
                  <a:pt x="206121" y="2335530"/>
                </a:lnTo>
                <a:lnTo>
                  <a:pt x="216026" y="2387600"/>
                </a:lnTo>
                <a:lnTo>
                  <a:pt x="226186" y="2439289"/>
                </a:lnTo>
                <a:lnTo>
                  <a:pt x="236347" y="2489962"/>
                </a:lnTo>
                <a:lnTo>
                  <a:pt x="246506" y="2539238"/>
                </a:lnTo>
                <a:lnTo>
                  <a:pt x="256539" y="2586736"/>
                </a:lnTo>
                <a:lnTo>
                  <a:pt x="266446" y="2632202"/>
                </a:lnTo>
                <a:lnTo>
                  <a:pt x="275971" y="2675763"/>
                </a:lnTo>
                <a:lnTo>
                  <a:pt x="285369" y="2718181"/>
                </a:lnTo>
                <a:lnTo>
                  <a:pt x="294766" y="2760599"/>
                </a:lnTo>
                <a:lnTo>
                  <a:pt x="304546" y="2804160"/>
                </a:lnTo>
                <a:lnTo>
                  <a:pt x="314959" y="2849372"/>
                </a:lnTo>
                <a:lnTo>
                  <a:pt x="325881" y="2896489"/>
                </a:lnTo>
                <a:lnTo>
                  <a:pt x="337438" y="2945511"/>
                </a:lnTo>
                <a:lnTo>
                  <a:pt x="349757" y="2995676"/>
                </a:lnTo>
                <a:lnTo>
                  <a:pt x="362330" y="3046857"/>
                </a:lnTo>
                <a:lnTo>
                  <a:pt x="375411" y="3098165"/>
                </a:lnTo>
                <a:lnTo>
                  <a:pt x="375793" y="3099435"/>
                </a:lnTo>
                <a:lnTo>
                  <a:pt x="389127" y="3150743"/>
                </a:lnTo>
                <a:lnTo>
                  <a:pt x="402589" y="3201543"/>
                </a:lnTo>
                <a:lnTo>
                  <a:pt x="416178" y="3251581"/>
                </a:lnTo>
                <a:lnTo>
                  <a:pt x="429640" y="3299968"/>
                </a:lnTo>
                <a:lnTo>
                  <a:pt x="442849" y="3346704"/>
                </a:lnTo>
                <a:lnTo>
                  <a:pt x="455675" y="3391408"/>
                </a:lnTo>
                <a:lnTo>
                  <a:pt x="468122" y="3434207"/>
                </a:lnTo>
                <a:lnTo>
                  <a:pt x="480313" y="3475990"/>
                </a:lnTo>
                <a:lnTo>
                  <a:pt x="492505" y="3517646"/>
                </a:lnTo>
                <a:lnTo>
                  <a:pt x="505205" y="3560445"/>
                </a:lnTo>
                <a:lnTo>
                  <a:pt x="518413" y="3604895"/>
                </a:lnTo>
                <a:lnTo>
                  <a:pt x="532510" y="3651250"/>
                </a:lnTo>
                <a:lnTo>
                  <a:pt x="547370" y="3699256"/>
                </a:lnTo>
                <a:lnTo>
                  <a:pt x="562863" y="3748659"/>
                </a:lnTo>
                <a:lnTo>
                  <a:pt x="578993" y="3798697"/>
                </a:lnTo>
                <a:lnTo>
                  <a:pt x="595376" y="3849116"/>
                </a:lnTo>
                <a:lnTo>
                  <a:pt x="595756" y="3850259"/>
                </a:lnTo>
                <a:lnTo>
                  <a:pt x="612521" y="3900678"/>
                </a:lnTo>
                <a:lnTo>
                  <a:pt x="629665" y="3951097"/>
                </a:lnTo>
                <a:lnTo>
                  <a:pt x="647319" y="4002151"/>
                </a:lnTo>
                <a:lnTo>
                  <a:pt x="665733" y="4054602"/>
                </a:lnTo>
                <a:lnTo>
                  <a:pt x="685164" y="4109085"/>
                </a:lnTo>
                <a:lnTo>
                  <a:pt x="705738" y="4166108"/>
                </a:lnTo>
                <a:lnTo>
                  <a:pt x="727582" y="4225925"/>
                </a:lnTo>
                <a:lnTo>
                  <a:pt x="750443" y="4288409"/>
                </a:lnTo>
                <a:lnTo>
                  <a:pt x="774064" y="4352798"/>
                </a:lnTo>
                <a:lnTo>
                  <a:pt x="797305" y="4416044"/>
                </a:lnTo>
                <a:lnTo>
                  <a:pt x="818514" y="4473829"/>
                </a:lnTo>
                <a:lnTo>
                  <a:pt x="836040" y="4521708"/>
                </a:lnTo>
                <a:lnTo>
                  <a:pt x="848740" y="4556379"/>
                </a:lnTo>
                <a:lnTo>
                  <a:pt x="856360" y="4576953"/>
                </a:lnTo>
                <a:lnTo>
                  <a:pt x="859535" y="4585589"/>
                </a:lnTo>
                <a:lnTo>
                  <a:pt x="860044" y="458698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6319520" y="1071880"/>
            <a:ext cx="1242695" cy="4969510"/>
          </a:xfrm>
          <a:custGeom>
            <a:avLst/>
            <a:gdLst/>
            <a:ahLst/>
            <a:cxnLst/>
            <a:rect l="l" t="t" r="r" b="b"/>
            <a:pathLst>
              <a:path w="1242695" h="4969510">
                <a:moveTo>
                  <a:pt x="0" y="0"/>
                </a:moveTo>
                <a:lnTo>
                  <a:pt x="0" y="1397"/>
                </a:lnTo>
                <a:lnTo>
                  <a:pt x="762" y="9906"/>
                </a:lnTo>
                <a:lnTo>
                  <a:pt x="2412" y="30861"/>
                </a:lnTo>
                <a:lnTo>
                  <a:pt x="5206" y="66548"/>
                </a:lnTo>
                <a:lnTo>
                  <a:pt x="9143" y="116586"/>
                </a:lnTo>
                <a:lnTo>
                  <a:pt x="13969" y="178308"/>
                </a:lnTo>
                <a:lnTo>
                  <a:pt x="19430" y="247269"/>
                </a:lnTo>
                <a:lnTo>
                  <a:pt x="25145" y="319024"/>
                </a:lnTo>
                <a:lnTo>
                  <a:pt x="30733" y="389763"/>
                </a:lnTo>
                <a:lnTo>
                  <a:pt x="36194" y="457581"/>
                </a:lnTo>
                <a:lnTo>
                  <a:pt x="41528" y="522478"/>
                </a:lnTo>
                <a:lnTo>
                  <a:pt x="46735" y="584454"/>
                </a:lnTo>
                <a:lnTo>
                  <a:pt x="52069" y="643763"/>
                </a:lnTo>
                <a:lnTo>
                  <a:pt x="57530" y="701040"/>
                </a:lnTo>
                <a:lnTo>
                  <a:pt x="62991" y="756920"/>
                </a:lnTo>
                <a:lnTo>
                  <a:pt x="68833" y="812419"/>
                </a:lnTo>
                <a:lnTo>
                  <a:pt x="73659" y="855853"/>
                </a:lnTo>
                <a:lnTo>
                  <a:pt x="80009" y="911098"/>
                </a:lnTo>
                <a:lnTo>
                  <a:pt x="86613" y="965962"/>
                </a:lnTo>
                <a:lnTo>
                  <a:pt x="93471" y="1019810"/>
                </a:lnTo>
                <a:lnTo>
                  <a:pt x="100329" y="1072388"/>
                </a:lnTo>
                <a:lnTo>
                  <a:pt x="107187" y="1123188"/>
                </a:lnTo>
                <a:lnTo>
                  <a:pt x="113918" y="1171829"/>
                </a:lnTo>
                <a:lnTo>
                  <a:pt x="120650" y="1218692"/>
                </a:lnTo>
                <a:lnTo>
                  <a:pt x="127253" y="1264031"/>
                </a:lnTo>
                <a:lnTo>
                  <a:pt x="133857" y="1308862"/>
                </a:lnTo>
                <a:lnTo>
                  <a:pt x="140588" y="1354455"/>
                </a:lnTo>
                <a:lnTo>
                  <a:pt x="147700" y="1401699"/>
                </a:lnTo>
                <a:lnTo>
                  <a:pt x="155193" y="1450721"/>
                </a:lnTo>
                <a:lnTo>
                  <a:pt x="163321" y="1501648"/>
                </a:lnTo>
                <a:lnTo>
                  <a:pt x="171830" y="1554353"/>
                </a:lnTo>
                <a:lnTo>
                  <a:pt x="180975" y="1608201"/>
                </a:lnTo>
                <a:lnTo>
                  <a:pt x="190373" y="1662684"/>
                </a:lnTo>
                <a:lnTo>
                  <a:pt x="197993" y="1705610"/>
                </a:lnTo>
                <a:lnTo>
                  <a:pt x="208025" y="1760347"/>
                </a:lnTo>
                <a:lnTo>
                  <a:pt x="218312" y="1814576"/>
                </a:lnTo>
                <a:lnTo>
                  <a:pt x="228600" y="1867916"/>
                </a:lnTo>
                <a:lnTo>
                  <a:pt x="239013" y="1919859"/>
                </a:lnTo>
                <a:lnTo>
                  <a:pt x="249174" y="1970151"/>
                </a:lnTo>
                <a:lnTo>
                  <a:pt x="259206" y="2018284"/>
                </a:lnTo>
                <a:lnTo>
                  <a:pt x="268985" y="2064512"/>
                </a:lnTo>
                <a:lnTo>
                  <a:pt x="278637" y="2109343"/>
                </a:lnTo>
                <a:lnTo>
                  <a:pt x="288162" y="2153666"/>
                </a:lnTo>
                <a:lnTo>
                  <a:pt x="297814" y="2198751"/>
                </a:lnTo>
                <a:lnTo>
                  <a:pt x="308101" y="2245360"/>
                </a:lnTo>
                <a:lnTo>
                  <a:pt x="318897" y="2293747"/>
                </a:lnTo>
                <a:lnTo>
                  <a:pt x="330326" y="2344039"/>
                </a:lnTo>
                <a:lnTo>
                  <a:pt x="342391" y="2395982"/>
                </a:lnTo>
                <a:lnTo>
                  <a:pt x="354964" y="2449068"/>
                </a:lnTo>
                <a:lnTo>
                  <a:pt x="368046" y="2502916"/>
                </a:lnTo>
                <a:lnTo>
                  <a:pt x="378586" y="2545334"/>
                </a:lnTo>
                <a:lnTo>
                  <a:pt x="392175" y="2599182"/>
                </a:lnTo>
                <a:lnTo>
                  <a:pt x="406019" y="2652649"/>
                </a:lnTo>
                <a:lnTo>
                  <a:pt x="419861" y="2705227"/>
                </a:lnTo>
                <a:lnTo>
                  <a:pt x="433577" y="2756408"/>
                </a:lnTo>
                <a:lnTo>
                  <a:pt x="447166" y="2805684"/>
                </a:lnTo>
                <a:lnTo>
                  <a:pt x="460375" y="2853182"/>
                </a:lnTo>
                <a:lnTo>
                  <a:pt x="473201" y="2898648"/>
                </a:lnTo>
                <a:lnTo>
                  <a:pt x="485775" y="2942717"/>
                </a:lnTo>
                <a:lnTo>
                  <a:pt x="498221" y="2986405"/>
                </a:lnTo>
                <a:lnTo>
                  <a:pt x="510921" y="3030601"/>
                </a:lnTo>
                <a:lnTo>
                  <a:pt x="524128" y="3076448"/>
                </a:lnTo>
                <a:lnTo>
                  <a:pt x="538099" y="3124073"/>
                </a:lnTo>
                <a:lnTo>
                  <a:pt x="552957" y="3173476"/>
                </a:lnTo>
                <a:lnTo>
                  <a:pt x="568451" y="3224530"/>
                </a:lnTo>
                <a:lnTo>
                  <a:pt x="584453" y="3276727"/>
                </a:lnTo>
                <a:lnTo>
                  <a:pt x="601090" y="3329432"/>
                </a:lnTo>
                <a:lnTo>
                  <a:pt x="614426" y="3371088"/>
                </a:lnTo>
                <a:lnTo>
                  <a:pt x="631571" y="3423920"/>
                </a:lnTo>
                <a:lnTo>
                  <a:pt x="648843" y="3476371"/>
                </a:lnTo>
                <a:lnTo>
                  <a:pt x="666241" y="3527933"/>
                </a:lnTo>
                <a:lnTo>
                  <a:pt x="683386" y="3577971"/>
                </a:lnTo>
                <a:lnTo>
                  <a:pt x="700151" y="3626358"/>
                </a:lnTo>
                <a:lnTo>
                  <a:pt x="716406" y="3672840"/>
                </a:lnTo>
                <a:lnTo>
                  <a:pt x="732281" y="3717417"/>
                </a:lnTo>
                <a:lnTo>
                  <a:pt x="747776" y="3760597"/>
                </a:lnTo>
                <a:lnTo>
                  <a:pt x="763015" y="3803269"/>
                </a:lnTo>
                <a:lnTo>
                  <a:pt x="778636" y="3846576"/>
                </a:lnTo>
                <a:lnTo>
                  <a:pt x="794893" y="3891407"/>
                </a:lnTo>
                <a:lnTo>
                  <a:pt x="812037" y="3938016"/>
                </a:lnTo>
                <a:lnTo>
                  <a:pt x="830072" y="3986403"/>
                </a:lnTo>
                <a:lnTo>
                  <a:pt x="848868" y="4036187"/>
                </a:lnTo>
                <a:lnTo>
                  <a:pt x="868426" y="4087241"/>
                </a:lnTo>
                <a:lnTo>
                  <a:pt x="888491" y="4138803"/>
                </a:lnTo>
                <a:lnTo>
                  <a:pt x="904621" y="4179443"/>
                </a:lnTo>
                <a:lnTo>
                  <a:pt x="925195" y="4231005"/>
                </a:lnTo>
                <a:lnTo>
                  <a:pt x="946276" y="4282694"/>
                </a:lnTo>
                <a:lnTo>
                  <a:pt x="967739" y="4334891"/>
                </a:lnTo>
                <a:lnTo>
                  <a:pt x="990219" y="4388231"/>
                </a:lnTo>
                <a:lnTo>
                  <a:pt x="1013713" y="4443476"/>
                </a:lnTo>
                <a:lnTo>
                  <a:pt x="1038478" y="4501134"/>
                </a:lnTo>
                <a:lnTo>
                  <a:pt x="1064513" y="4561586"/>
                </a:lnTo>
                <a:lnTo>
                  <a:pt x="1091946" y="4624578"/>
                </a:lnTo>
                <a:lnTo>
                  <a:pt x="1120521" y="4689856"/>
                </a:lnTo>
                <a:lnTo>
                  <a:pt x="1149096" y="4755642"/>
                </a:lnTo>
                <a:lnTo>
                  <a:pt x="1176401" y="4818126"/>
                </a:lnTo>
                <a:lnTo>
                  <a:pt x="1200277" y="4872863"/>
                </a:lnTo>
                <a:lnTo>
                  <a:pt x="1219073" y="4916297"/>
                </a:lnTo>
                <a:lnTo>
                  <a:pt x="1232153" y="4946142"/>
                </a:lnTo>
                <a:lnTo>
                  <a:pt x="1239393" y="4962652"/>
                </a:lnTo>
                <a:lnTo>
                  <a:pt x="1241932" y="4968621"/>
                </a:lnTo>
                <a:lnTo>
                  <a:pt x="1242186" y="49692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2210307" y="689737"/>
            <a:ext cx="5160645" cy="1529080"/>
          </a:xfrm>
          <a:custGeom>
            <a:avLst/>
            <a:gdLst/>
            <a:ahLst/>
            <a:cxnLst/>
            <a:rect l="l" t="t" r="r" b="b"/>
            <a:pathLst>
              <a:path w="5160645" h="1529080">
                <a:moveTo>
                  <a:pt x="5160391" y="1528953"/>
                </a:moveTo>
                <a:lnTo>
                  <a:pt x="5159121" y="1528318"/>
                </a:lnTo>
                <a:lnTo>
                  <a:pt x="5151628" y="1524635"/>
                </a:lnTo>
                <a:lnTo>
                  <a:pt x="5133086" y="1515618"/>
                </a:lnTo>
                <a:lnTo>
                  <a:pt x="5101336" y="1500124"/>
                </a:lnTo>
                <a:lnTo>
                  <a:pt x="5056378" y="1478153"/>
                </a:lnTo>
                <a:lnTo>
                  <a:pt x="5000625" y="1450975"/>
                </a:lnTo>
                <a:lnTo>
                  <a:pt x="4937633" y="1420241"/>
                </a:lnTo>
                <a:lnTo>
                  <a:pt x="4871466" y="1387856"/>
                </a:lnTo>
                <a:lnTo>
                  <a:pt x="4805807" y="1355852"/>
                </a:lnTo>
                <a:lnTo>
                  <a:pt x="4742434" y="1324991"/>
                </a:lnTo>
                <a:lnTo>
                  <a:pt x="4681601" y="1295400"/>
                </a:lnTo>
                <a:lnTo>
                  <a:pt x="4623562" y="1267460"/>
                </a:lnTo>
                <a:lnTo>
                  <a:pt x="4567682" y="1240790"/>
                </a:lnTo>
                <a:lnTo>
                  <a:pt x="4513834" y="1215390"/>
                </a:lnTo>
                <a:lnTo>
                  <a:pt x="4461256" y="1190879"/>
                </a:lnTo>
                <a:lnTo>
                  <a:pt x="4409186" y="1167003"/>
                </a:lnTo>
                <a:lnTo>
                  <a:pt x="4357243" y="1143508"/>
                </a:lnTo>
                <a:lnTo>
                  <a:pt x="4294378" y="1115568"/>
                </a:lnTo>
                <a:lnTo>
                  <a:pt x="4242562" y="1092835"/>
                </a:lnTo>
                <a:lnTo>
                  <a:pt x="4191380" y="1070610"/>
                </a:lnTo>
                <a:lnTo>
                  <a:pt x="4141216" y="1049274"/>
                </a:lnTo>
                <a:lnTo>
                  <a:pt x="4092702" y="1028827"/>
                </a:lnTo>
                <a:lnTo>
                  <a:pt x="4045839" y="1009269"/>
                </a:lnTo>
                <a:lnTo>
                  <a:pt x="4000754" y="990727"/>
                </a:lnTo>
                <a:lnTo>
                  <a:pt x="3957066" y="972820"/>
                </a:lnTo>
                <a:lnTo>
                  <a:pt x="3914013" y="955167"/>
                </a:lnTo>
                <a:lnTo>
                  <a:pt x="3870579" y="937514"/>
                </a:lnTo>
                <a:lnTo>
                  <a:pt x="3825748" y="919353"/>
                </a:lnTo>
                <a:lnTo>
                  <a:pt x="3779012" y="900557"/>
                </a:lnTo>
                <a:lnTo>
                  <a:pt x="3730371" y="881380"/>
                </a:lnTo>
                <a:lnTo>
                  <a:pt x="3679952" y="861568"/>
                </a:lnTo>
                <a:lnTo>
                  <a:pt x="3628136" y="841629"/>
                </a:lnTo>
                <a:lnTo>
                  <a:pt x="3575304" y="821563"/>
                </a:lnTo>
                <a:lnTo>
                  <a:pt x="3522091" y="801624"/>
                </a:lnTo>
                <a:lnTo>
                  <a:pt x="3511042" y="797560"/>
                </a:lnTo>
                <a:lnTo>
                  <a:pt x="3457575" y="777875"/>
                </a:lnTo>
                <a:lnTo>
                  <a:pt x="3404234" y="758698"/>
                </a:lnTo>
                <a:lnTo>
                  <a:pt x="3351783" y="739902"/>
                </a:lnTo>
                <a:lnTo>
                  <a:pt x="3300349" y="721868"/>
                </a:lnTo>
                <a:lnTo>
                  <a:pt x="3250565" y="704723"/>
                </a:lnTo>
                <a:lnTo>
                  <a:pt x="3202559" y="688340"/>
                </a:lnTo>
                <a:lnTo>
                  <a:pt x="3156331" y="672846"/>
                </a:lnTo>
                <a:lnTo>
                  <a:pt x="3111500" y="657860"/>
                </a:lnTo>
                <a:lnTo>
                  <a:pt x="3067431" y="643128"/>
                </a:lnTo>
                <a:lnTo>
                  <a:pt x="3022854" y="628396"/>
                </a:lnTo>
                <a:lnTo>
                  <a:pt x="2976880" y="613156"/>
                </a:lnTo>
                <a:lnTo>
                  <a:pt x="2929128" y="597662"/>
                </a:lnTo>
                <a:lnTo>
                  <a:pt x="2879217" y="581660"/>
                </a:lnTo>
                <a:lnTo>
                  <a:pt x="2827655" y="565277"/>
                </a:lnTo>
                <a:lnTo>
                  <a:pt x="2774569" y="548767"/>
                </a:lnTo>
                <a:lnTo>
                  <a:pt x="2720594" y="532257"/>
                </a:lnTo>
                <a:lnTo>
                  <a:pt x="2666111" y="515874"/>
                </a:lnTo>
                <a:lnTo>
                  <a:pt x="2654808" y="512572"/>
                </a:lnTo>
                <a:lnTo>
                  <a:pt x="2600071" y="496570"/>
                </a:lnTo>
                <a:lnTo>
                  <a:pt x="2545715" y="480822"/>
                </a:lnTo>
                <a:lnTo>
                  <a:pt x="2491994" y="465709"/>
                </a:lnTo>
                <a:lnTo>
                  <a:pt x="2439543" y="451104"/>
                </a:lnTo>
                <a:lnTo>
                  <a:pt x="2388743" y="437261"/>
                </a:lnTo>
                <a:lnTo>
                  <a:pt x="2339721" y="424180"/>
                </a:lnTo>
                <a:lnTo>
                  <a:pt x="2292604" y="411607"/>
                </a:lnTo>
                <a:lnTo>
                  <a:pt x="2246884" y="399669"/>
                </a:lnTo>
                <a:lnTo>
                  <a:pt x="2201926" y="387985"/>
                </a:lnTo>
                <a:lnTo>
                  <a:pt x="2156460" y="376174"/>
                </a:lnTo>
                <a:lnTo>
                  <a:pt x="2109597" y="364109"/>
                </a:lnTo>
                <a:lnTo>
                  <a:pt x="2060829" y="351790"/>
                </a:lnTo>
                <a:lnTo>
                  <a:pt x="2010156" y="339090"/>
                </a:lnTo>
                <a:lnTo>
                  <a:pt x="1957578" y="326263"/>
                </a:lnTo>
                <a:lnTo>
                  <a:pt x="1903476" y="313309"/>
                </a:lnTo>
                <a:lnTo>
                  <a:pt x="1848484" y="300355"/>
                </a:lnTo>
                <a:lnTo>
                  <a:pt x="1792986" y="287655"/>
                </a:lnTo>
                <a:lnTo>
                  <a:pt x="1781556" y="285115"/>
                </a:lnTo>
                <a:lnTo>
                  <a:pt x="1725930" y="272669"/>
                </a:lnTo>
                <a:lnTo>
                  <a:pt x="1670558" y="260731"/>
                </a:lnTo>
                <a:lnTo>
                  <a:pt x="1616075" y="249174"/>
                </a:lnTo>
                <a:lnTo>
                  <a:pt x="1562734" y="238125"/>
                </a:lnTo>
                <a:lnTo>
                  <a:pt x="1511045" y="227584"/>
                </a:lnTo>
                <a:lnTo>
                  <a:pt x="1461262" y="217805"/>
                </a:lnTo>
                <a:lnTo>
                  <a:pt x="1413383" y="208407"/>
                </a:lnTo>
                <a:lnTo>
                  <a:pt x="1367028" y="199517"/>
                </a:lnTo>
                <a:lnTo>
                  <a:pt x="1321434" y="190881"/>
                </a:lnTo>
                <a:lnTo>
                  <a:pt x="1275333" y="182118"/>
                </a:lnTo>
                <a:lnTo>
                  <a:pt x="1227708" y="173228"/>
                </a:lnTo>
                <a:lnTo>
                  <a:pt x="1178306" y="164084"/>
                </a:lnTo>
                <a:lnTo>
                  <a:pt x="1126744" y="154813"/>
                </a:lnTo>
                <a:lnTo>
                  <a:pt x="1073404" y="145415"/>
                </a:lnTo>
                <a:lnTo>
                  <a:pt x="1018667" y="136144"/>
                </a:lnTo>
                <a:lnTo>
                  <a:pt x="962914" y="126873"/>
                </a:lnTo>
                <a:lnTo>
                  <a:pt x="906780" y="117856"/>
                </a:lnTo>
                <a:lnTo>
                  <a:pt x="895096" y="116078"/>
                </a:lnTo>
                <a:lnTo>
                  <a:pt x="838708" y="107442"/>
                </a:lnTo>
                <a:lnTo>
                  <a:pt x="782193" y="99060"/>
                </a:lnTo>
                <a:lnTo>
                  <a:pt x="725043" y="90932"/>
                </a:lnTo>
                <a:lnTo>
                  <a:pt x="666369" y="82804"/>
                </a:lnTo>
                <a:lnTo>
                  <a:pt x="605663" y="74803"/>
                </a:lnTo>
                <a:lnTo>
                  <a:pt x="542163" y="66675"/>
                </a:lnTo>
                <a:lnTo>
                  <a:pt x="475869" y="58293"/>
                </a:lnTo>
                <a:lnTo>
                  <a:pt x="406400" y="49784"/>
                </a:lnTo>
                <a:lnTo>
                  <a:pt x="334391" y="40894"/>
                </a:lnTo>
                <a:lnTo>
                  <a:pt x="261112" y="32004"/>
                </a:lnTo>
                <a:lnTo>
                  <a:pt x="190373" y="23241"/>
                </a:lnTo>
                <a:lnTo>
                  <a:pt x="126746" y="15494"/>
                </a:lnTo>
                <a:lnTo>
                  <a:pt x="74422" y="9017"/>
                </a:lnTo>
                <a:lnTo>
                  <a:pt x="36194" y="4318"/>
                </a:lnTo>
                <a:lnTo>
                  <a:pt x="12827" y="1524"/>
                </a:lnTo>
                <a:lnTo>
                  <a:pt x="2286" y="25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2592577" y="1071880"/>
            <a:ext cx="4778375" cy="1146810"/>
          </a:xfrm>
          <a:custGeom>
            <a:avLst/>
            <a:gdLst/>
            <a:ahLst/>
            <a:cxnLst/>
            <a:rect l="l" t="t" r="r" b="b"/>
            <a:pathLst>
              <a:path w="4778375" h="1146810">
                <a:moveTo>
                  <a:pt x="4778121" y="1146810"/>
                </a:moveTo>
                <a:lnTo>
                  <a:pt x="4776851" y="1146302"/>
                </a:lnTo>
                <a:lnTo>
                  <a:pt x="4768723" y="1142873"/>
                </a:lnTo>
                <a:lnTo>
                  <a:pt x="4749165" y="1134491"/>
                </a:lnTo>
                <a:lnTo>
                  <a:pt x="4715891" y="1120394"/>
                </a:lnTo>
                <a:lnTo>
                  <a:pt x="4669536" y="1100709"/>
                </a:lnTo>
                <a:lnTo>
                  <a:pt x="4612767" y="1076579"/>
                </a:lnTo>
                <a:lnTo>
                  <a:pt x="4549775" y="1049782"/>
                </a:lnTo>
                <a:lnTo>
                  <a:pt x="4484878" y="1022223"/>
                </a:lnTo>
                <a:lnTo>
                  <a:pt x="4421378" y="995299"/>
                </a:lnTo>
                <a:lnTo>
                  <a:pt x="4360545" y="969518"/>
                </a:lnTo>
                <a:lnTo>
                  <a:pt x="4302252" y="945007"/>
                </a:lnTo>
                <a:lnTo>
                  <a:pt x="4246753" y="921893"/>
                </a:lnTo>
                <a:lnTo>
                  <a:pt x="4193286" y="899922"/>
                </a:lnTo>
                <a:lnTo>
                  <a:pt x="4141470" y="878967"/>
                </a:lnTo>
                <a:lnTo>
                  <a:pt x="4090543" y="858647"/>
                </a:lnTo>
                <a:lnTo>
                  <a:pt x="4039743" y="838708"/>
                </a:lnTo>
                <a:lnTo>
                  <a:pt x="3966464" y="810514"/>
                </a:lnTo>
                <a:lnTo>
                  <a:pt x="3915918" y="791464"/>
                </a:lnTo>
                <a:lnTo>
                  <a:pt x="3866007" y="772922"/>
                </a:lnTo>
                <a:lnTo>
                  <a:pt x="3817366" y="755269"/>
                </a:lnTo>
                <a:lnTo>
                  <a:pt x="3770376" y="738251"/>
                </a:lnTo>
                <a:lnTo>
                  <a:pt x="3725164" y="722249"/>
                </a:lnTo>
                <a:lnTo>
                  <a:pt x="3681730" y="706882"/>
                </a:lnTo>
                <a:lnTo>
                  <a:pt x="3639439" y="692150"/>
                </a:lnTo>
                <a:lnTo>
                  <a:pt x="3597402" y="677545"/>
                </a:lnTo>
                <a:lnTo>
                  <a:pt x="3554603" y="662686"/>
                </a:lnTo>
                <a:lnTo>
                  <a:pt x="3510026" y="647446"/>
                </a:lnTo>
                <a:lnTo>
                  <a:pt x="3463544" y="631698"/>
                </a:lnTo>
                <a:lnTo>
                  <a:pt x="3415157" y="615442"/>
                </a:lnTo>
                <a:lnTo>
                  <a:pt x="3365119" y="599059"/>
                </a:lnTo>
                <a:lnTo>
                  <a:pt x="3313938" y="582549"/>
                </a:lnTo>
                <a:lnTo>
                  <a:pt x="3262249" y="566166"/>
                </a:lnTo>
                <a:lnTo>
                  <a:pt x="3187319" y="542925"/>
                </a:lnTo>
                <a:lnTo>
                  <a:pt x="3135503" y="527304"/>
                </a:lnTo>
                <a:lnTo>
                  <a:pt x="3084576" y="512064"/>
                </a:lnTo>
                <a:lnTo>
                  <a:pt x="3034792" y="497586"/>
                </a:lnTo>
                <a:lnTo>
                  <a:pt x="2986786" y="483870"/>
                </a:lnTo>
                <a:lnTo>
                  <a:pt x="2940685" y="470789"/>
                </a:lnTo>
                <a:lnTo>
                  <a:pt x="2896235" y="458470"/>
                </a:lnTo>
                <a:lnTo>
                  <a:pt x="2853055" y="446532"/>
                </a:lnTo>
                <a:lnTo>
                  <a:pt x="2810256" y="434721"/>
                </a:lnTo>
                <a:lnTo>
                  <a:pt x="2766441" y="422783"/>
                </a:lnTo>
                <a:lnTo>
                  <a:pt x="2720975" y="410464"/>
                </a:lnTo>
                <a:lnTo>
                  <a:pt x="2673604" y="397891"/>
                </a:lnTo>
                <a:lnTo>
                  <a:pt x="2624201" y="384937"/>
                </a:lnTo>
                <a:lnTo>
                  <a:pt x="2573147" y="371856"/>
                </a:lnTo>
                <a:lnTo>
                  <a:pt x="2521077" y="358775"/>
                </a:lnTo>
                <a:lnTo>
                  <a:pt x="2468372" y="345821"/>
                </a:lnTo>
                <a:lnTo>
                  <a:pt x="2392045" y="327660"/>
                </a:lnTo>
                <a:lnTo>
                  <a:pt x="2339340" y="315468"/>
                </a:lnTo>
                <a:lnTo>
                  <a:pt x="2287524" y="303784"/>
                </a:lnTo>
                <a:lnTo>
                  <a:pt x="2236978" y="292608"/>
                </a:lnTo>
                <a:lnTo>
                  <a:pt x="2188083" y="281940"/>
                </a:lnTo>
                <a:lnTo>
                  <a:pt x="2141093" y="272034"/>
                </a:lnTo>
                <a:lnTo>
                  <a:pt x="2096008" y="262636"/>
                </a:lnTo>
                <a:lnTo>
                  <a:pt x="2052193" y="253619"/>
                </a:lnTo>
                <a:lnTo>
                  <a:pt x="2008632" y="244729"/>
                </a:lnTo>
                <a:lnTo>
                  <a:pt x="1964182" y="235712"/>
                </a:lnTo>
                <a:lnTo>
                  <a:pt x="1917954" y="226441"/>
                </a:lnTo>
                <a:lnTo>
                  <a:pt x="1869821" y="216916"/>
                </a:lnTo>
                <a:lnTo>
                  <a:pt x="1819656" y="207391"/>
                </a:lnTo>
                <a:lnTo>
                  <a:pt x="1767967" y="197739"/>
                </a:lnTo>
                <a:lnTo>
                  <a:pt x="1715135" y="188087"/>
                </a:lnTo>
                <a:lnTo>
                  <a:pt x="1661541" y="178689"/>
                </a:lnTo>
                <a:lnTo>
                  <a:pt x="1584198" y="165608"/>
                </a:lnTo>
                <a:lnTo>
                  <a:pt x="1530858" y="156972"/>
                </a:lnTo>
                <a:lnTo>
                  <a:pt x="1478407" y="148717"/>
                </a:lnTo>
                <a:lnTo>
                  <a:pt x="1427099" y="140970"/>
                </a:lnTo>
                <a:lnTo>
                  <a:pt x="1377696" y="133604"/>
                </a:lnTo>
                <a:lnTo>
                  <a:pt x="1330198" y="126873"/>
                </a:lnTo>
                <a:lnTo>
                  <a:pt x="1284605" y="120523"/>
                </a:lnTo>
                <a:lnTo>
                  <a:pt x="1240282" y="114427"/>
                </a:lnTo>
                <a:lnTo>
                  <a:pt x="1196213" y="108331"/>
                </a:lnTo>
                <a:lnTo>
                  <a:pt x="1151255" y="102235"/>
                </a:lnTo>
                <a:lnTo>
                  <a:pt x="1104519" y="96139"/>
                </a:lnTo>
                <a:lnTo>
                  <a:pt x="1055877" y="89916"/>
                </a:lnTo>
                <a:lnTo>
                  <a:pt x="1005205" y="83693"/>
                </a:lnTo>
                <a:lnTo>
                  <a:pt x="952881" y="77470"/>
                </a:lnTo>
                <a:lnTo>
                  <a:pt x="899541" y="71374"/>
                </a:lnTo>
                <a:lnTo>
                  <a:pt x="845566" y="65532"/>
                </a:lnTo>
                <a:lnTo>
                  <a:pt x="767461" y="57658"/>
                </a:lnTo>
                <a:lnTo>
                  <a:pt x="713105" y="52450"/>
                </a:lnTo>
                <a:lnTo>
                  <a:pt x="657860" y="47625"/>
                </a:lnTo>
                <a:lnTo>
                  <a:pt x="601218" y="42925"/>
                </a:lnTo>
                <a:lnTo>
                  <a:pt x="542417" y="38227"/>
                </a:lnTo>
                <a:lnTo>
                  <a:pt x="480822" y="33655"/>
                </a:lnTo>
                <a:lnTo>
                  <a:pt x="416179" y="29083"/>
                </a:lnTo>
                <a:lnTo>
                  <a:pt x="348615" y="24257"/>
                </a:lnTo>
                <a:lnTo>
                  <a:pt x="278511" y="19431"/>
                </a:lnTo>
                <a:lnTo>
                  <a:pt x="208788" y="14605"/>
                </a:lnTo>
                <a:lnTo>
                  <a:pt x="143764" y="10033"/>
                </a:lnTo>
                <a:lnTo>
                  <a:pt x="88011" y="6223"/>
                </a:lnTo>
                <a:lnTo>
                  <a:pt x="45339" y="3175"/>
                </a:lnTo>
                <a:lnTo>
                  <a:pt x="17653" y="1270"/>
                </a:lnTo>
                <a:lnTo>
                  <a:pt x="3937" y="381"/>
                </a:lnTo>
                <a:lnTo>
                  <a:pt x="127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2974848" y="1454150"/>
            <a:ext cx="4396105" cy="764540"/>
          </a:xfrm>
          <a:custGeom>
            <a:avLst/>
            <a:gdLst/>
            <a:ahLst/>
            <a:cxnLst/>
            <a:rect l="l" t="t" r="r" b="b"/>
            <a:pathLst>
              <a:path w="4396105" h="764539">
                <a:moveTo>
                  <a:pt x="4395851" y="764539"/>
                </a:moveTo>
                <a:lnTo>
                  <a:pt x="4394454" y="764032"/>
                </a:lnTo>
                <a:lnTo>
                  <a:pt x="4385818" y="760984"/>
                </a:lnTo>
                <a:lnTo>
                  <a:pt x="4365117" y="753745"/>
                </a:lnTo>
                <a:lnTo>
                  <a:pt x="4330319" y="741552"/>
                </a:lnTo>
                <a:lnTo>
                  <a:pt x="4282440" y="724662"/>
                </a:lnTo>
                <a:lnTo>
                  <a:pt x="4225035" y="704469"/>
                </a:lnTo>
                <a:lnTo>
                  <a:pt x="4162425" y="682371"/>
                </a:lnTo>
                <a:lnTo>
                  <a:pt x="4099305" y="660146"/>
                </a:lnTo>
                <a:lnTo>
                  <a:pt x="4038346" y="638810"/>
                </a:lnTo>
                <a:lnTo>
                  <a:pt x="3980179" y="618489"/>
                </a:lnTo>
                <a:lnTo>
                  <a:pt x="3924680" y="599313"/>
                </a:lnTo>
                <a:lnTo>
                  <a:pt x="3871722" y="581151"/>
                </a:lnTo>
                <a:lnTo>
                  <a:pt x="3820668" y="564007"/>
                </a:lnTo>
                <a:lnTo>
                  <a:pt x="3770756" y="547624"/>
                </a:lnTo>
                <a:lnTo>
                  <a:pt x="3721227" y="531622"/>
                </a:lnTo>
                <a:lnTo>
                  <a:pt x="3638677" y="505713"/>
                </a:lnTo>
                <a:lnTo>
                  <a:pt x="3589401" y="490727"/>
                </a:lnTo>
                <a:lnTo>
                  <a:pt x="3541013" y="476250"/>
                </a:lnTo>
                <a:lnTo>
                  <a:pt x="3494024" y="462279"/>
                </a:lnTo>
                <a:lnTo>
                  <a:pt x="3448557" y="449199"/>
                </a:lnTo>
                <a:lnTo>
                  <a:pt x="3405124" y="436879"/>
                </a:lnTo>
                <a:lnTo>
                  <a:pt x="3363341" y="425196"/>
                </a:lnTo>
                <a:lnTo>
                  <a:pt x="3322447" y="413765"/>
                </a:lnTo>
                <a:lnTo>
                  <a:pt x="3281426" y="402336"/>
                </a:lnTo>
                <a:lnTo>
                  <a:pt x="3239007" y="390651"/>
                </a:lnTo>
                <a:lnTo>
                  <a:pt x="3194812" y="378587"/>
                </a:lnTo>
                <a:lnTo>
                  <a:pt x="3148584" y="366267"/>
                </a:lnTo>
                <a:lnTo>
                  <a:pt x="3100578" y="353695"/>
                </a:lnTo>
                <a:lnTo>
                  <a:pt x="3051302" y="341122"/>
                </a:lnTo>
                <a:lnTo>
                  <a:pt x="3001137" y="328549"/>
                </a:lnTo>
                <a:lnTo>
                  <a:pt x="2917063" y="308228"/>
                </a:lnTo>
                <a:lnTo>
                  <a:pt x="2867025" y="296417"/>
                </a:lnTo>
                <a:lnTo>
                  <a:pt x="2817749" y="285114"/>
                </a:lnTo>
                <a:lnTo>
                  <a:pt x="2769869" y="274447"/>
                </a:lnTo>
                <a:lnTo>
                  <a:pt x="2723768" y="264413"/>
                </a:lnTo>
                <a:lnTo>
                  <a:pt x="2679573" y="255015"/>
                </a:lnTo>
                <a:lnTo>
                  <a:pt x="2637028" y="245999"/>
                </a:lnTo>
                <a:lnTo>
                  <a:pt x="2595499" y="237362"/>
                </a:lnTo>
                <a:lnTo>
                  <a:pt x="2553842" y="228726"/>
                </a:lnTo>
                <a:lnTo>
                  <a:pt x="2510790" y="219837"/>
                </a:lnTo>
                <a:lnTo>
                  <a:pt x="2465831" y="210820"/>
                </a:lnTo>
                <a:lnTo>
                  <a:pt x="2418841" y="201549"/>
                </a:lnTo>
                <a:lnTo>
                  <a:pt x="2370074" y="192150"/>
                </a:lnTo>
                <a:lnTo>
                  <a:pt x="2320036" y="182879"/>
                </a:lnTo>
                <a:lnTo>
                  <a:pt x="2269236" y="173736"/>
                </a:lnTo>
                <a:lnTo>
                  <a:pt x="2184018" y="159003"/>
                </a:lnTo>
                <a:lnTo>
                  <a:pt x="2133346" y="150622"/>
                </a:lnTo>
                <a:lnTo>
                  <a:pt x="2083435" y="142621"/>
                </a:lnTo>
                <a:lnTo>
                  <a:pt x="2034921" y="135127"/>
                </a:lnTo>
                <a:lnTo>
                  <a:pt x="1988185" y="128142"/>
                </a:lnTo>
                <a:lnTo>
                  <a:pt x="1943480" y="121665"/>
                </a:lnTo>
                <a:lnTo>
                  <a:pt x="1900427" y="115570"/>
                </a:lnTo>
                <a:lnTo>
                  <a:pt x="1858517" y="109727"/>
                </a:lnTo>
                <a:lnTo>
                  <a:pt x="1816227" y="103759"/>
                </a:lnTo>
                <a:lnTo>
                  <a:pt x="1772665" y="97789"/>
                </a:lnTo>
                <a:lnTo>
                  <a:pt x="1727327" y="91821"/>
                </a:lnTo>
                <a:lnTo>
                  <a:pt x="1679828" y="85598"/>
                </a:lnTo>
                <a:lnTo>
                  <a:pt x="1630552" y="79628"/>
                </a:lnTo>
                <a:lnTo>
                  <a:pt x="1580006" y="73533"/>
                </a:lnTo>
                <a:lnTo>
                  <a:pt x="1528699" y="67817"/>
                </a:lnTo>
                <a:lnTo>
                  <a:pt x="1442719" y="58800"/>
                </a:lnTo>
                <a:lnTo>
                  <a:pt x="1391539" y="53721"/>
                </a:lnTo>
                <a:lnTo>
                  <a:pt x="1341119" y="49149"/>
                </a:lnTo>
                <a:lnTo>
                  <a:pt x="1292352" y="44830"/>
                </a:lnTo>
                <a:lnTo>
                  <a:pt x="1245235" y="41021"/>
                </a:lnTo>
                <a:lnTo>
                  <a:pt x="1200150" y="37464"/>
                </a:lnTo>
                <a:lnTo>
                  <a:pt x="1156842" y="34289"/>
                </a:lnTo>
                <a:lnTo>
                  <a:pt x="1114552" y="31241"/>
                </a:lnTo>
                <a:lnTo>
                  <a:pt x="1072134" y="28066"/>
                </a:lnTo>
                <a:lnTo>
                  <a:pt x="1028191" y="25019"/>
                </a:lnTo>
                <a:lnTo>
                  <a:pt x="982472" y="21971"/>
                </a:lnTo>
                <a:lnTo>
                  <a:pt x="934719" y="19050"/>
                </a:lnTo>
                <a:lnTo>
                  <a:pt x="885189" y="16255"/>
                </a:lnTo>
                <a:lnTo>
                  <a:pt x="834263" y="13715"/>
                </a:lnTo>
                <a:lnTo>
                  <a:pt x="782701" y="11302"/>
                </a:lnTo>
                <a:lnTo>
                  <a:pt x="696340" y="8000"/>
                </a:lnTo>
                <a:lnTo>
                  <a:pt x="644271" y="6350"/>
                </a:lnTo>
                <a:lnTo>
                  <a:pt x="591312" y="5079"/>
                </a:lnTo>
                <a:lnTo>
                  <a:pt x="536828" y="4063"/>
                </a:lnTo>
                <a:lnTo>
                  <a:pt x="480060" y="3301"/>
                </a:lnTo>
                <a:lnTo>
                  <a:pt x="420369" y="2666"/>
                </a:lnTo>
                <a:lnTo>
                  <a:pt x="357759" y="2159"/>
                </a:lnTo>
                <a:lnTo>
                  <a:pt x="292226" y="1777"/>
                </a:lnTo>
                <a:lnTo>
                  <a:pt x="225044" y="1397"/>
                </a:lnTo>
                <a:lnTo>
                  <a:pt x="160019" y="1015"/>
                </a:lnTo>
                <a:lnTo>
                  <a:pt x="101853" y="635"/>
                </a:lnTo>
                <a:lnTo>
                  <a:pt x="55499" y="380"/>
                </a:lnTo>
                <a:lnTo>
                  <a:pt x="23494" y="126"/>
                </a:lnTo>
                <a:lnTo>
                  <a:pt x="6222" y="126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3356990" y="1786508"/>
            <a:ext cx="4013835" cy="432434"/>
          </a:xfrm>
          <a:custGeom>
            <a:avLst/>
            <a:gdLst/>
            <a:ahLst/>
            <a:cxnLst/>
            <a:rect l="l" t="t" r="r" b="b"/>
            <a:pathLst>
              <a:path w="4013834" h="432435">
                <a:moveTo>
                  <a:pt x="4013708" y="432180"/>
                </a:moveTo>
                <a:lnTo>
                  <a:pt x="4012184" y="431800"/>
                </a:lnTo>
                <a:lnTo>
                  <a:pt x="4003040" y="429387"/>
                </a:lnTo>
                <a:lnTo>
                  <a:pt x="3981068" y="423417"/>
                </a:lnTo>
                <a:lnTo>
                  <a:pt x="3944747" y="413765"/>
                </a:lnTo>
                <a:lnTo>
                  <a:pt x="3895598" y="400685"/>
                </a:lnTo>
                <a:lnTo>
                  <a:pt x="3837813" y="385190"/>
                </a:lnTo>
                <a:lnTo>
                  <a:pt x="3776344" y="368807"/>
                </a:lnTo>
                <a:lnTo>
                  <a:pt x="3715512" y="352551"/>
                </a:lnTo>
                <a:lnTo>
                  <a:pt x="3657345" y="337057"/>
                </a:lnTo>
                <a:lnTo>
                  <a:pt x="3601974" y="322452"/>
                </a:lnTo>
                <a:lnTo>
                  <a:pt x="3549395" y="308863"/>
                </a:lnTo>
                <a:lnTo>
                  <a:pt x="3499104" y="296037"/>
                </a:lnTo>
                <a:lnTo>
                  <a:pt x="3450209" y="283971"/>
                </a:lnTo>
                <a:lnTo>
                  <a:pt x="3402076" y="272414"/>
                </a:lnTo>
                <a:lnTo>
                  <a:pt x="3359150" y="262254"/>
                </a:lnTo>
                <a:lnTo>
                  <a:pt x="3311143" y="251332"/>
                </a:lnTo>
                <a:lnTo>
                  <a:pt x="3263391" y="240664"/>
                </a:lnTo>
                <a:lnTo>
                  <a:pt x="3216656" y="230504"/>
                </a:lnTo>
                <a:lnTo>
                  <a:pt x="3171316" y="220979"/>
                </a:lnTo>
                <a:lnTo>
                  <a:pt x="3127756" y="211962"/>
                </a:lnTo>
                <a:lnTo>
                  <a:pt x="3086227" y="203580"/>
                </a:lnTo>
                <a:lnTo>
                  <a:pt x="3046095" y="195706"/>
                </a:lnTo>
                <a:lnTo>
                  <a:pt x="3006598" y="187832"/>
                </a:lnTo>
                <a:lnTo>
                  <a:pt x="2966339" y="180086"/>
                </a:lnTo>
                <a:lnTo>
                  <a:pt x="2924556" y="171957"/>
                </a:lnTo>
                <a:lnTo>
                  <a:pt x="2880614" y="163702"/>
                </a:lnTo>
                <a:lnTo>
                  <a:pt x="2834894" y="155320"/>
                </a:lnTo>
                <a:lnTo>
                  <a:pt x="2787650" y="146938"/>
                </a:lnTo>
                <a:lnTo>
                  <a:pt x="2739390" y="138683"/>
                </a:lnTo>
                <a:lnTo>
                  <a:pt x="2695956" y="131571"/>
                </a:lnTo>
                <a:lnTo>
                  <a:pt x="2647315" y="123825"/>
                </a:lnTo>
                <a:lnTo>
                  <a:pt x="2598928" y="116331"/>
                </a:lnTo>
                <a:lnTo>
                  <a:pt x="2551557" y="109346"/>
                </a:lnTo>
                <a:lnTo>
                  <a:pt x="2505710" y="102742"/>
                </a:lnTo>
                <a:lnTo>
                  <a:pt x="2461768" y="96774"/>
                </a:lnTo>
                <a:lnTo>
                  <a:pt x="2419604" y="91186"/>
                </a:lnTo>
                <a:lnTo>
                  <a:pt x="2379091" y="85851"/>
                </a:lnTo>
                <a:lnTo>
                  <a:pt x="2339213" y="80771"/>
                </a:lnTo>
                <a:lnTo>
                  <a:pt x="2298573" y="75564"/>
                </a:lnTo>
                <a:lnTo>
                  <a:pt x="2256282" y="70357"/>
                </a:lnTo>
                <a:lnTo>
                  <a:pt x="2211959" y="65024"/>
                </a:lnTo>
                <a:lnTo>
                  <a:pt x="2165731" y="59689"/>
                </a:lnTo>
                <a:lnTo>
                  <a:pt x="2117979" y="54482"/>
                </a:lnTo>
                <a:lnTo>
                  <a:pt x="2069338" y="49402"/>
                </a:lnTo>
                <a:lnTo>
                  <a:pt x="2025523" y="45085"/>
                </a:lnTo>
                <a:lnTo>
                  <a:pt x="1976374" y="40639"/>
                </a:lnTo>
                <a:lnTo>
                  <a:pt x="1927733" y="36449"/>
                </a:lnTo>
                <a:lnTo>
                  <a:pt x="1879981" y="32512"/>
                </a:lnTo>
                <a:lnTo>
                  <a:pt x="1833753" y="29082"/>
                </a:lnTo>
                <a:lnTo>
                  <a:pt x="1789430" y="25907"/>
                </a:lnTo>
                <a:lnTo>
                  <a:pt x="1747139" y="23113"/>
                </a:lnTo>
                <a:lnTo>
                  <a:pt x="1706372" y="20574"/>
                </a:lnTo>
                <a:lnTo>
                  <a:pt x="1666239" y="18161"/>
                </a:lnTo>
                <a:lnTo>
                  <a:pt x="1625346" y="15620"/>
                </a:lnTo>
                <a:lnTo>
                  <a:pt x="1582674" y="13207"/>
                </a:lnTo>
                <a:lnTo>
                  <a:pt x="1538097" y="10921"/>
                </a:lnTo>
                <a:lnTo>
                  <a:pt x="1491614" y="8636"/>
                </a:lnTo>
                <a:lnTo>
                  <a:pt x="1443736" y="6603"/>
                </a:lnTo>
                <a:lnTo>
                  <a:pt x="1394841" y="4825"/>
                </a:lnTo>
                <a:lnTo>
                  <a:pt x="1350772" y="3428"/>
                </a:lnTo>
                <a:lnTo>
                  <a:pt x="1301496" y="2158"/>
                </a:lnTo>
                <a:lnTo>
                  <a:pt x="1252728" y="1269"/>
                </a:lnTo>
                <a:lnTo>
                  <a:pt x="1204849" y="507"/>
                </a:lnTo>
                <a:lnTo>
                  <a:pt x="1158494" y="126"/>
                </a:lnTo>
                <a:lnTo>
                  <a:pt x="1114044" y="0"/>
                </a:lnTo>
                <a:lnTo>
                  <a:pt x="1071626" y="0"/>
                </a:lnTo>
                <a:lnTo>
                  <a:pt x="1030732" y="126"/>
                </a:lnTo>
                <a:lnTo>
                  <a:pt x="990473" y="380"/>
                </a:lnTo>
                <a:lnTo>
                  <a:pt x="949579" y="635"/>
                </a:lnTo>
                <a:lnTo>
                  <a:pt x="906907" y="1015"/>
                </a:lnTo>
                <a:lnTo>
                  <a:pt x="862203" y="1650"/>
                </a:lnTo>
                <a:lnTo>
                  <a:pt x="815721" y="2412"/>
                </a:lnTo>
                <a:lnTo>
                  <a:pt x="767714" y="3555"/>
                </a:lnTo>
                <a:lnTo>
                  <a:pt x="718820" y="5079"/>
                </a:lnTo>
                <a:lnTo>
                  <a:pt x="674878" y="6603"/>
                </a:lnTo>
                <a:lnTo>
                  <a:pt x="625475" y="8636"/>
                </a:lnTo>
                <a:lnTo>
                  <a:pt x="576072" y="11049"/>
                </a:lnTo>
                <a:lnTo>
                  <a:pt x="525653" y="13715"/>
                </a:lnTo>
                <a:lnTo>
                  <a:pt x="473583" y="16763"/>
                </a:lnTo>
                <a:lnTo>
                  <a:pt x="419100" y="20319"/>
                </a:lnTo>
                <a:lnTo>
                  <a:pt x="361696" y="24129"/>
                </a:lnTo>
                <a:lnTo>
                  <a:pt x="301371" y="28448"/>
                </a:lnTo>
                <a:lnTo>
                  <a:pt x="238379" y="32892"/>
                </a:lnTo>
                <a:lnTo>
                  <a:pt x="175006" y="37464"/>
                </a:lnTo>
                <a:lnTo>
                  <a:pt x="115950" y="41655"/>
                </a:lnTo>
                <a:lnTo>
                  <a:pt x="66548" y="45212"/>
                </a:lnTo>
                <a:lnTo>
                  <a:pt x="30480" y="47751"/>
                </a:lnTo>
                <a:lnTo>
                  <a:pt x="9398" y="49275"/>
                </a:lnTo>
                <a:lnTo>
                  <a:pt x="1143" y="49783"/>
                </a:lnTo>
                <a:lnTo>
                  <a:pt x="0" y="4991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3739260" y="2041398"/>
            <a:ext cx="3631565" cy="177800"/>
          </a:xfrm>
          <a:custGeom>
            <a:avLst/>
            <a:gdLst/>
            <a:ahLst/>
            <a:cxnLst/>
            <a:rect l="l" t="t" r="r" b="b"/>
            <a:pathLst>
              <a:path w="3631565" h="177800">
                <a:moveTo>
                  <a:pt x="3631438" y="177291"/>
                </a:moveTo>
                <a:lnTo>
                  <a:pt x="3629787" y="177037"/>
                </a:lnTo>
                <a:lnTo>
                  <a:pt x="3620008" y="175387"/>
                </a:lnTo>
                <a:lnTo>
                  <a:pt x="3597020" y="171450"/>
                </a:lnTo>
                <a:lnTo>
                  <a:pt x="3559302" y="165226"/>
                </a:lnTo>
                <a:lnTo>
                  <a:pt x="3509264" y="156844"/>
                </a:lnTo>
                <a:lnTo>
                  <a:pt x="3451606" y="147192"/>
                </a:lnTo>
                <a:lnTo>
                  <a:pt x="3391916" y="137160"/>
                </a:lnTo>
                <a:lnTo>
                  <a:pt x="3334004" y="127380"/>
                </a:lnTo>
                <a:lnTo>
                  <a:pt x="3278886" y="118363"/>
                </a:lnTo>
                <a:lnTo>
                  <a:pt x="3226689" y="109854"/>
                </a:lnTo>
                <a:lnTo>
                  <a:pt x="3177032" y="102107"/>
                </a:lnTo>
                <a:lnTo>
                  <a:pt x="3129407" y="94868"/>
                </a:lnTo>
                <a:lnTo>
                  <a:pt x="3082670" y="88137"/>
                </a:lnTo>
                <a:lnTo>
                  <a:pt x="3036316" y="81661"/>
                </a:lnTo>
                <a:lnTo>
                  <a:pt x="3030092" y="80772"/>
                </a:lnTo>
                <a:lnTo>
                  <a:pt x="2983611" y="74802"/>
                </a:lnTo>
                <a:lnTo>
                  <a:pt x="2937764" y="69087"/>
                </a:lnTo>
                <a:lnTo>
                  <a:pt x="2892806" y="63753"/>
                </a:lnTo>
                <a:lnTo>
                  <a:pt x="2849371" y="58927"/>
                </a:lnTo>
                <a:lnTo>
                  <a:pt x="2807842" y="54482"/>
                </a:lnTo>
                <a:lnTo>
                  <a:pt x="2768345" y="50291"/>
                </a:lnTo>
                <a:lnTo>
                  <a:pt x="2730118" y="46481"/>
                </a:lnTo>
                <a:lnTo>
                  <a:pt x="2691891" y="42672"/>
                </a:lnTo>
                <a:lnTo>
                  <a:pt x="2652649" y="38862"/>
                </a:lnTo>
                <a:lnTo>
                  <a:pt x="2611374" y="35051"/>
                </a:lnTo>
                <a:lnTo>
                  <a:pt x="2568066" y="31241"/>
                </a:lnTo>
                <a:lnTo>
                  <a:pt x="2523109" y="27431"/>
                </a:lnTo>
                <a:lnTo>
                  <a:pt x="2477135" y="24002"/>
                </a:lnTo>
                <a:lnTo>
                  <a:pt x="2430399" y="20700"/>
                </a:lnTo>
                <a:lnTo>
                  <a:pt x="2424176" y="20192"/>
                </a:lnTo>
                <a:lnTo>
                  <a:pt x="2377566" y="17272"/>
                </a:lnTo>
                <a:lnTo>
                  <a:pt x="2331339" y="14604"/>
                </a:lnTo>
                <a:lnTo>
                  <a:pt x="2286127" y="12318"/>
                </a:lnTo>
                <a:lnTo>
                  <a:pt x="2242439" y="10287"/>
                </a:lnTo>
                <a:lnTo>
                  <a:pt x="2200783" y="8636"/>
                </a:lnTo>
                <a:lnTo>
                  <a:pt x="2161031" y="7238"/>
                </a:lnTo>
                <a:lnTo>
                  <a:pt x="2122678" y="5968"/>
                </a:lnTo>
                <a:lnTo>
                  <a:pt x="2084324" y="4699"/>
                </a:lnTo>
                <a:lnTo>
                  <a:pt x="2044827" y="3428"/>
                </a:lnTo>
                <a:lnTo>
                  <a:pt x="2003425" y="2286"/>
                </a:lnTo>
                <a:lnTo>
                  <a:pt x="1959990" y="1397"/>
                </a:lnTo>
                <a:lnTo>
                  <a:pt x="1914905" y="635"/>
                </a:lnTo>
                <a:lnTo>
                  <a:pt x="1868677" y="253"/>
                </a:lnTo>
                <a:lnTo>
                  <a:pt x="1821941" y="0"/>
                </a:lnTo>
                <a:lnTo>
                  <a:pt x="1815718" y="0"/>
                </a:lnTo>
                <a:lnTo>
                  <a:pt x="1768983" y="126"/>
                </a:lnTo>
                <a:lnTo>
                  <a:pt x="1722627" y="635"/>
                </a:lnTo>
                <a:lnTo>
                  <a:pt x="1677289" y="1269"/>
                </a:lnTo>
                <a:lnTo>
                  <a:pt x="1633727" y="2159"/>
                </a:lnTo>
                <a:lnTo>
                  <a:pt x="1592072" y="3301"/>
                </a:lnTo>
                <a:lnTo>
                  <a:pt x="1552321" y="4444"/>
                </a:lnTo>
                <a:lnTo>
                  <a:pt x="1513839" y="5714"/>
                </a:lnTo>
                <a:lnTo>
                  <a:pt x="1475486" y="6985"/>
                </a:lnTo>
                <a:lnTo>
                  <a:pt x="1435989" y="8381"/>
                </a:lnTo>
                <a:lnTo>
                  <a:pt x="1394587" y="10032"/>
                </a:lnTo>
                <a:lnTo>
                  <a:pt x="1351279" y="12064"/>
                </a:lnTo>
                <a:lnTo>
                  <a:pt x="1306194" y="14350"/>
                </a:lnTo>
                <a:lnTo>
                  <a:pt x="1260093" y="16890"/>
                </a:lnTo>
                <a:lnTo>
                  <a:pt x="1213485" y="19812"/>
                </a:lnTo>
                <a:lnTo>
                  <a:pt x="1207135" y="20192"/>
                </a:lnTo>
                <a:lnTo>
                  <a:pt x="1160526" y="23494"/>
                </a:lnTo>
                <a:lnTo>
                  <a:pt x="1114298" y="27050"/>
                </a:lnTo>
                <a:lnTo>
                  <a:pt x="1069213" y="30734"/>
                </a:lnTo>
                <a:lnTo>
                  <a:pt x="1025778" y="34543"/>
                </a:lnTo>
                <a:lnTo>
                  <a:pt x="984250" y="38353"/>
                </a:lnTo>
                <a:lnTo>
                  <a:pt x="944626" y="42163"/>
                </a:lnTo>
                <a:lnTo>
                  <a:pt x="906399" y="45974"/>
                </a:lnTo>
                <a:lnTo>
                  <a:pt x="868172" y="49784"/>
                </a:lnTo>
                <a:lnTo>
                  <a:pt x="828928" y="53848"/>
                </a:lnTo>
                <a:lnTo>
                  <a:pt x="787653" y="58292"/>
                </a:lnTo>
                <a:lnTo>
                  <a:pt x="744601" y="63118"/>
                </a:lnTo>
                <a:lnTo>
                  <a:pt x="699769" y="68325"/>
                </a:lnTo>
                <a:lnTo>
                  <a:pt x="653923" y="74040"/>
                </a:lnTo>
                <a:lnTo>
                  <a:pt x="607567" y="80010"/>
                </a:lnTo>
                <a:lnTo>
                  <a:pt x="601344" y="80772"/>
                </a:lnTo>
                <a:lnTo>
                  <a:pt x="554989" y="87249"/>
                </a:lnTo>
                <a:lnTo>
                  <a:pt x="508380" y="93852"/>
                </a:lnTo>
                <a:lnTo>
                  <a:pt x="460883" y="101091"/>
                </a:lnTo>
                <a:lnTo>
                  <a:pt x="411606" y="108712"/>
                </a:lnTo>
                <a:lnTo>
                  <a:pt x="359790" y="117093"/>
                </a:lnTo>
                <a:lnTo>
                  <a:pt x="305053" y="126111"/>
                </a:lnTo>
                <a:lnTo>
                  <a:pt x="247523" y="135762"/>
                </a:lnTo>
                <a:lnTo>
                  <a:pt x="187833" y="145796"/>
                </a:lnTo>
                <a:lnTo>
                  <a:pt x="129666" y="155575"/>
                </a:lnTo>
                <a:lnTo>
                  <a:pt x="78231" y="164211"/>
                </a:lnTo>
                <a:lnTo>
                  <a:pt x="38735" y="170814"/>
                </a:lnTo>
                <a:lnTo>
                  <a:pt x="13588" y="175005"/>
                </a:lnTo>
                <a:lnTo>
                  <a:pt x="2286" y="176911"/>
                </a:lnTo>
                <a:lnTo>
                  <a:pt x="0" y="17729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4121530" y="2194814"/>
            <a:ext cx="3249295" cy="406400"/>
          </a:xfrm>
          <a:custGeom>
            <a:avLst/>
            <a:gdLst/>
            <a:ahLst/>
            <a:cxnLst/>
            <a:rect l="l" t="t" r="r" b="b"/>
            <a:pathLst>
              <a:path w="3249295" h="406400">
                <a:moveTo>
                  <a:pt x="3249168" y="23875"/>
                </a:moveTo>
                <a:lnTo>
                  <a:pt x="3247517" y="23749"/>
                </a:lnTo>
                <a:lnTo>
                  <a:pt x="3237229" y="23240"/>
                </a:lnTo>
                <a:lnTo>
                  <a:pt x="3213100" y="22098"/>
                </a:lnTo>
                <a:lnTo>
                  <a:pt x="3174365" y="20193"/>
                </a:lnTo>
                <a:lnTo>
                  <a:pt x="3124073" y="17780"/>
                </a:lnTo>
                <a:lnTo>
                  <a:pt x="3067558" y="14986"/>
                </a:lnTo>
                <a:lnTo>
                  <a:pt x="3010535" y="12191"/>
                </a:lnTo>
                <a:lnTo>
                  <a:pt x="2955925" y="9525"/>
                </a:lnTo>
                <a:lnTo>
                  <a:pt x="2904236" y="7112"/>
                </a:lnTo>
                <a:lnTo>
                  <a:pt x="2855468" y="5207"/>
                </a:lnTo>
                <a:lnTo>
                  <a:pt x="2808986" y="3428"/>
                </a:lnTo>
                <a:lnTo>
                  <a:pt x="2763901" y="2159"/>
                </a:lnTo>
                <a:lnTo>
                  <a:pt x="2719451" y="1143"/>
                </a:lnTo>
                <a:lnTo>
                  <a:pt x="2700909" y="888"/>
                </a:lnTo>
                <a:lnTo>
                  <a:pt x="2656586" y="253"/>
                </a:lnTo>
                <a:lnTo>
                  <a:pt x="2612644" y="0"/>
                </a:lnTo>
                <a:lnTo>
                  <a:pt x="2569845" y="0"/>
                </a:lnTo>
                <a:lnTo>
                  <a:pt x="2528697" y="253"/>
                </a:lnTo>
                <a:lnTo>
                  <a:pt x="2489580" y="762"/>
                </a:lnTo>
                <a:lnTo>
                  <a:pt x="2416048" y="1905"/>
                </a:lnTo>
                <a:lnTo>
                  <a:pt x="2379345" y="2666"/>
                </a:lnTo>
                <a:lnTo>
                  <a:pt x="2340991" y="3428"/>
                </a:lnTo>
                <a:lnTo>
                  <a:pt x="2300732" y="4572"/>
                </a:lnTo>
                <a:lnTo>
                  <a:pt x="2258568" y="5841"/>
                </a:lnTo>
                <a:lnTo>
                  <a:pt x="2215134" y="7493"/>
                </a:lnTo>
                <a:lnTo>
                  <a:pt x="2170938" y="9525"/>
                </a:lnTo>
                <a:lnTo>
                  <a:pt x="2108200" y="12826"/>
                </a:lnTo>
                <a:lnTo>
                  <a:pt x="2064385" y="15494"/>
                </a:lnTo>
                <a:lnTo>
                  <a:pt x="2021713" y="18287"/>
                </a:lnTo>
                <a:lnTo>
                  <a:pt x="1980692" y="21336"/>
                </a:lnTo>
                <a:lnTo>
                  <a:pt x="1941703" y="24384"/>
                </a:lnTo>
                <a:lnTo>
                  <a:pt x="1868297" y="30480"/>
                </a:lnTo>
                <a:lnTo>
                  <a:pt x="1831721" y="33527"/>
                </a:lnTo>
                <a:lnTo>
                  <a:pt x="1793494" y="36957"/>
                </a:lnTo>
                <a:lnTo>
                  <a:pt x="1753489" y="40639"/>
                </a:lnTo>
                <a:lnTo>
                  <a:pt x="1711452" y="44831"/>
                </a:lnTo>
                <a:lnTo>
                  <a:pt x="1668145" y="49402"/>
                </a:lnTo>
                <a:lnTo>
                  <a:pt x="1624203" y="54228"/>
                </a:lnTo>
                <a:lnTo>
                  <a:pt x="1561846" y="61722"/>
                </a:lnTo>
                <a:lnTo>
                  <a:pt x="1518285" y="67310"/>
                </a:lnTo>
                <a:lnTo>
                  <a:pt x="1475867" y="72898"/>
                </a:lnTo>
                <a:lnTo>
                  <a:pt x="1435100" y="78612"/>
                </a:lnTo>
                <a:lnTo>
                  <a:pt x="1396492" y="84327"/>
                </a:lnTo>
                <a:lnTo>
                  <a:pt x="1359535" y="89788"/>
                </a:lnTo>
                <a:lnTo>
                  <a:pt x="1323721" y="95250"/>
                </a:lnTo>
                <a:lnTo>
                  <a:pt x="1287399" y="100711"/>
                </a:lnTo>
                <a:lnTo>
                  <a:pt x="1249553" y="106680"/>
                </a:lnTo>
                <a:lnTo>
                  <a:pt x="1209675" y="113030"/>
                </a:lnTo>
                <a:lnTo>
                  <a:pt x="1168146" y="120014"/>
                </a:lnTo>
                <a:lnTo>
                  <a:pt x="1125220" y="127381"/>
                </a:lnTo>
                <a:lnTo>
                  <a:pt x="1081659" y="135255"/>
                </a:lnTo>
                <a:lnTo>
                  <a:pt x="1019937" y="146812"/>
                </a:lnTo>
                <a:lnTo>
                  <a:pt x="976884" y="155194"/>
                </a:lnTo>
                <a:lnTo>
                  <a:pt x="934974" y="163702"/>
                </a:lnTo>
                <a:lnTo>
                  <a:pt x="894715" y="172085"/>
                </a:lnTo>
                <a:lnTo>
                  <a:pt x="856488" y="180212"/>
                </a:lnTo>
                <a:lnTo>
                  <a:pt x="820039" y="188213"/>
                </a:lnTo>
                <a:lnTo>
                  <a:pt x="784606" y="195961"/>
                </a:lnTo>
                <a:lnTo>
                  <a:pt x="711327" y="212344"/>
                </a:lnTo>
                <a:lnTo>
                  <a:pt x="672084" y="221361"/>
                </a:lnTo>
                <a:lnTo>
                  <a:pt x="631063" y="231012"/>
                </a:lnTo>
                <a:lnTo>
                  <a:pt x="588645" y="241300"/>
                </a:lnTo>
                <a:lnTo>
                  <a:pt x="545719" y="251968"/>
                </a:lnTo>
                <a:lnTo>
                  <a:pt x="484886" y="267715"/>
                </a:lnTo>
                <a:lnTo>
                  <a:pt x="441706" y="279146"/>
                </a:lnTo>
                <a:lnTo>
                  <a:pt x="397510" y="291338"/>
                </a:lnTo>
                <a:lnTo>
                  <a:pt x="351536" y="304164"/>
                </a:lnTo>
                <a:lnTo>
                  <a:pt x="302895" y="318008"/>
                </a:lnTo>
                <a:lnTo>
                  <a:pt x="251587" y="332866"/>
                </a:lnTo>
                <a:lnTo>
                  <a:pt x="197485" y="348614"/>
                </a:lnTo>
                <a:lnTo>
                  <a:pt x="142494" y="364616"/>
                </a:lnTo>
                <a:lnTo>
                  <a:pt x="90932" y="379602"/>
                </a:lnTo>
                <a:lnTo>
                  <a:pt x="48514" y="391922"/>
                </a:lnTo>
                <a:lnTo>
                  <a:pt x="19431" y="400431"/>
                </a:lnTo>
                <a:lnTo>
                  <a:pt x="4318" y="404875"/>
                </a:lnTo>
                <a:lnTo>
                  <a:pt x="127" y="406019"/>
                </a:lnTo>
                <a:lnTo>
                  <a:pt x="0" y="40614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4503801" y="2218689"/>
            <a:ext cx="2867025" cy="764540"/>
          </a:xfrm>
          <a:custGeom>
            <a:avLst/>
            <a:gdLst/>
            <a:ahLst/>
            <a:cxnLst/>
            <a:rect l="l" t="t" r="r" b="b"/>
            <a:pathLst>
              <a:path w="2867025" h="764539">
                <a:moveTo>
                  <a:pt x="2866898" y="0"/>
                </a:moveTo>
                <a:lnTo>
                  <a:pt x="2865120" y="126"/>
                </a:lnTo>
                <a:lnTo>
                  <a:pt x="2854452" y="1143"/>
                </a:lnTo>
                <a:lnTo>
                  <a:pt x="2829814" y="3429"/>
                </a:lnTo>
                <a:lnTo>
                  <a:pt x="2790825" y="7238"/>
                </a:lnTo>
                <a:lnTo>
                  <a:pt x="2741295" y="11937"/>
                </a:lnTo>
                <a:lnTo>
                  <a:pt x="2687193" y="17018"/>
                </a:lnTo>
                <a:lnTo>
                  <a:pt x="2633599" y="22098"/>
                </a:lnTo>
                <a:lnTo>
                  <a:pt x="2582799" y="27050"/>
                </a:lnTo>
                <a:lnTo>
                  <a:pt x="2534920" y="31750"/>
                </a:lnTo>
                <a:lnTo>
                  <a:pt x="2489834" y="36449"/>
                </a:lnTo>
                <a:lnTo>
                  <a:pt x="2446654" y="41275"/>
                </a:lnTo>
                <a:lnTo>
                  <a:pt x="2404491" y="46355"/>
                </a:lnTo>
                <a:lnTo>
                  <a:pt x="2329942" y="56007"/>
                </a:lnTo>
                <a:lnTo>
                  <a:pt x="2288540" y="61722"/>
                </a:lnTo>
                <a:lnTo>
                  <a:pt x="2248407" y="67563"/>
                </a:lnTo>
                <a:lnTo>
                  <a:pt x="2210054" y="73406"/>
                </a:lnTo>
                <a:lnTo>
                  <a:pt x="2138933" y="84709"/>
                </a:lnTo>
                <a:lnTo>
                  <a:pt x="2104771" y="90170"/>
                </a:lnTo>
                <a:lnTo>
                  <a:pt x="2069846" y="96012"/>
                </a:lnTo>
                <a:lnTo>
                  <a:pt x="2033016" y="102108"/>
                </a:lnTo>
                <a:lnTo>
                  <a:pt x="1994408" y="108965"/>
                </a:lnTo>
                <a:lnTo>
                  <a:pt x="1954149" y="116205"/>
                </a:lnTo>
                <a:lnTo>
                  <a:pt x="1913001" y="123951"/>
                </a:lnTo>
                <a:lnTo>
                  <a:pt x="1839340" y="138430"/>
                </a:lnTo>
                <a:lnTo>
                  <a:pt x="1798447" y="146938"/>
                </a:lnTo>
                <a:lnTo>
                  <a:pt x="1758823" y="155448"/>
                </a:lnTo>
                <a:lnTo>
                  <a:pt x="1720850" y="163830"/>
                </a:lnTo>
                <a:lnTo>
                  <a:pt x="1650619" y="179832"/>
                </a:lnTo>
                <a:lnTo>
                  <a:pt x="1582420" y="195580"/>
                </a:lnTo>
                <a:lnTo>
                  <a:pt x="1508125" y="213613"/>
                </a:lnTo>
                <a:lnTo>
                  <a:pt x="1468374" y="223520"/>
                </a:lnTo>
                <a:lnTo>
                  <a:pt x="1427861" y="233934"/>
                </a:lnTo>
                <a:lnTo>
                  <a:pt x="1355344" y="253364"/>
                </a:lnTo>
                <a:lnTo>
                  <a:pt x="1315085" y="264540"/>
                </a:lnTo>
                <a:lnTo>
                  <a:pt x="1276096" y="275589"/>
                </a:lnTo>
                <a:lnTo>
                  <a:pt x="1238758" y="286512"/>
                </a:lnTo>
                <a:lnTo>
                  <a:pt x="1169797" y="307086"/>
                </a:lnTo>
                <a:lnTo>
                  <a:pt x="1136777" y="317119"/>
                </a:lnTo>
                <a:lnTo>
                  <a:pt x="1102868" y="327406"/>
                </a:lnTo>
                <a:lnTo>
                  <a:pt x="1029715" y="350265"/>
                </a:lnTo>
                <a:lnTo>
                  <a:pt x="990853" y="362838"/>
                </a:lnTo>
                <a:lnTo>
                  <a:pt x="950976" y="375920"/>
                </a:lnTo>
                <a:lnTo>
                  <a:pt x="879983" y="400050"/>
                </a:lnTo>
                <a:lnTo>
                  <a:pt x="840613" y="413893"/>
                </a:lnTo>
                <a:lnTo>
                  <a:pt x="802386" y="427609"/>
                </a:lnTo>
                <a:lnTo>
                  <a:pt x="765937" y="440944"/>
                </a:lnTo>
                <a:lnTo>
                  <a:pt x="698500" y="466089"/>
                </a:lnTo>
                <a:lnTo>
                  <a:pt x="666114" y="478282"/>
                </a:lnTo>
                <a:lnTo>
                  <a:pt x="598170" y="504189"/>
                </a:lnTo>
                <a:lnTo>
                  <a:pt x="561594" y="518413"/>
                </a:lnTo>
                <a:lnTo>
                  <a:pt x="523621" y="533526"/>
                </a:lnTo>
                <a:lnTo>
                  <a:pt x="484759" y="549275"/>
                </a:lnTo>
                <a:lnTo>
                  <a:pt x="415416" y="578104"/>
                </a:lnTo>
                <a:lnTo>
                  <a:pt x="376174" y="594868"/>
                </a:lnTo>
                <a:lnTo>
                  <a:pt x="336041" y="612394"/>
                </a:lnTo>
                <a:lnTo>
                  <a:pt x="294132" y="631063"/>
                </a:lnTo>
                <a:lnTo>
                  <a:pt x="249682" y="651001"/>
                </a:lnTo>
                <a:lnTo>
                  <a:pt x="202564" y="672338"/>
                </a:lnTo>
                <a:lnTo>
                  <a:pt x="153162" y="694817"/>
                </a:lnTo>
                <a:lnTo>
                  <a:pt x="104139" y="717169"/>
                </a:lnTo>
                <a:lnTo>
                  <a:pt x="60578" y="736981"/>
                </a:lnTo>
                <a:lnTo>
                  <a:pt x="27559" y="751967"/>
                </a:lnTo>
                <a:lnTo>
                  <a:pt x="8127" y="760730"/>
                </a:lnTo>
                <a:lnTo>
                  <a:pt x="762" y="764159"/>
                </a:lnTo>
                <a:lnTo>
                  <a:pt x="0" y="764539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4886071" y="2218689"/>
            <a:ext cx="2484755" cy="1146810"/>
          </a:xfrm>
          <a:custGeom>
            <a:avLst/>
            <a:gdLst/>
            <a:ahLst/>
            <a:cxnLst/>
            <a:rect l="l" t="t" r="r" b="b"/>
            <a:pathLst>
              <a:path w="2484754" h="1146810">
                <a:moveTo>
                  <a:pt x="2484628" y="0"/>
                </a:moveTo>
                <a:lnTo>
                  <a:pt x="2482850" y="508"/>
                </a:lnTo>
                <a:lnTo>
                  <a:pt x="2472181" y="3301"/>
                </a:lnTo>
                <a:lnTo>
                  <a:pt x="2447798" y="10033"/>
                </a:lnTo>
                <a:lnTo>
                  <a:pt x="2409825" y="20320"/>
                </a:lnTo>
                <a:lnTo>
                  <a:pt x="2362580" y="33274"/>
                </a:lnTo>
                <a:lnTo>
                  <a:pt x="2311907" y="47117"/>
                </a:lnTo>
                <a:lnTo>
                  <a:pt x="2262631" y="60579"/>
                </a:lnTo>
                <a:lnTo>
                  <a:pt x="2216277" y="73279"/>
                </a:lnTo>
                <a:lnTo>
                  <a:pt x="2172843" y="85471"/>
                </a:lnTo>
                <a:lnTo>
                  <a:pt x="2131695" y="97282"/>
                </a:lnTo>
                <a:lnTo>
                  <a:pt x="2092198" y="108838"/>
                </a:lnTo>
                <a:lnTo>
                  <a:pt x="2053208" y="120650"/>
                </a:lnTo>
                <a:lnTo>
                  <a:pt x="2042668" y="123951"/>
                </a:lnTo>
                <a:lnTo>
                  <a:pt x="2003932" y="136017"/>
                </a:lnTo>
                <a:lnTo>
                  <a:pt x="1965832" y="148209"/>
                </a:lnTo>
                <a:lnTo>
                  <a:pt x="1928876" y="160274"/>
                </a:lnTo>
                <a:lnTo>
                  <a:pt x="1860677" y="183387"/>
                </a:lnTo>
                <a:lnTo>
                  <a:pt x="1797557" y="205232"/>
                </a:lnTo>
                <a:lnTo>
                  <a:pt x="1764919" y="216535"/>
                </a:lnTo>
                <a:lnTo>
                  <a:pt x="1694433" y="241808"/>
                </a:lnTo>
                <a:lnTo>
                  <a:pt x="1657096" y="255524"/>
                </a:lnTo>
                <a:lnTo>
                  <a:pt x="1619250" y="269875"/>
                </a:lnTo>
                <a:lnTo>
                  <a:pt x="1609089" y="273812"/>
                </a:lnTo>
                <a:lnTo>
                  <a:pt x="1571243" y="288417"/>
                </a:lnTo>
                <a:lnTo>
                  <a:pt x="1533905" y="303149"/>
                </a:lnTo>
                <a:lnTo>
                  <a:pt x="1497964" y="317626"/>
                </a:lnTo>
                <a:lnTo>
                  <a:pt x="1431416" y="345186"/>
                </a:lnTo>
                <a:lnTo>
                  <a:pt x="1369821" y="371094"/>
                </a:lnTo>
                <a:lnTo>
                  <a:pt x="1304543" y="399161"/>
                </a:lnTo>
                <a:lnTo>
                  <a:pt x="1269364" y="414527"/>
                </a:lnTo>
                <a:lnTo>
                  <a:pt x="1233042" y="430784"/>
                </a:lnTo>
                <a:lnTo>
                  <a:pt x="1196213" y="447548"/>
                </a:lnTo>
                <a:lnTo>
                  <a:pt x="1149477" y="469264"/>
                </a:lnTo>
                <a:lnTo>
                  <a:pt x="1113281" y="486410"/>
                </a:lnTo>
                <a:lnTo>
                  <a:pt x="1078356" y="503300"/>
                </a:lnTo>
                <a:lnTo>
                  <a:pt x="1013840" y="535177"/>
                </a:lnTo>
                <a:lnTo>
                  <a:pt x="954151" y="565150"/>
                </a:lnTo>
                <a:lnTo>
                  <a:pt x="890777" y="597408"/>
                </a:lnTo>
                <a:lnTo>
                  <a:pt x="856741" y="615061"/>
                </a:lnTo>
                <a:lnTo>
                  <a:pt x="821563" y="633730"/>
                </a:lnTo>
                <a:lnTo>
                  <a:pt x="785876" y="652907"/>
                </a:lnTo>
                <a:lnTo>
                  <a:pt x="740790" y="677672"/>
                </a:lnTo>
                <a:lnTo>
                  <a:pt x="705865" y="697102"/>
                </a:lnTo>
                <a:lnTo>
                  <a:pt x="672083" y="716280"/>
                </a:lnTo>
                <a:lnTo>
                  <a:pt x="609726" y="752475"/>
                </a:lnTo>
                <a:lnTo>
                  <a:pt x="580770" y="769365"/>
                </a:lnTo>
                <a:lnTo>
                  <a:pt x="522477" y="803910"/>
                </a:lnTo>
                <a:lnTo>
                  <a:pt x="458342" y="842645"/>
                </a:lnTo>
                <a:lnTo>
                  <a:pt x="424561" y="863473"/>
                </a:lnTo>
                <a:lnTo>
                  <a:pt x="390143" y="884936"/>
                </a:lnTo>
                <a:lnTo>
                  <a:pt x="381000" y="890905"/>
                </a:lnTo>
                <a:lnTo>
                  <a:pt x="346709" y="912749"/>
                </a:lnTo>
                <a:lnTo>
                  <a:pt x="312292" y="935101"/>
                </a:lnTo>
                <a:lnTo>
                  <a:pt x="277113" y="958342"/>
                </a:lnTo>
                <a:lnTo>
                  <a:pt x="240156" y="983107"/>
                </a:lnTo>
                <a:lnTo>
                  <a:pt x="201040" y="1009650"/>
                </a:lnTo>
                <a:lnTo>
                  <a:pt x="159512" y="1037971"/>
                </a:lnTo>
                <a:lnTo>
                  <a:pt x="116077" y="1067562"/>
                </a:lnTo>
                <a:lnTo>
                  <a:pt x="74294" y="1096010"/>
                </a:lnTo>
                <a:lnTo>
                  <a:pt x="39115" y="1120013"/>
                </a:lnTo>
                <a:lnTo>
                  <a:pt x="14986" y="1136523"/>
                </a:lnTo>
                <a:lnTo>
                  <a:pt x="2920" y="1144777"/>
                </a:lnTo>
                <a:lnTo>
                  <a:pt x="0" y="114668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5268340" y="2218689"/>
            <a:ext cx="2102485" cy="1529080"/>
          </a:xfrm>
          <a:custGeom>
            <a:avLst/>
            <a:gdLst/>
            <a:ahLst/>
            <a:cxnLst/>
            <a:rect l="l" t="t" r="r" b="b"/>
            <a:pathLst>
              <a:path w="2102484" h="1529079">
                <a:moveTo>
                  <a:pt x="2102358" y="0"/>
                </a:moveTo>
                <a:lnTo>
                  <a:pt x="2100707" y="762"/>
                </a:lnTo>
                <a:lnTo>
                  <a:pt x="2090547" y="5842"/>
                </a:lnTo>
                <a:lnTo>
                  <a:pt x="2067687" y="17272"/>
                </a:lnTo>
                <a:lnTo>
                  <a:pt x="2032381" y="34798"/>
                </a:lnTo>
                <a:lnTo>
                  <a:pt x="1989074" y="56514"/>
                </a:lnTo>
                <a:lnTo>
                  <a:pt x="1943227" y="79375"/>
                </a:lnTo>
                <a:lnTo>
                  <a:pt x="1899158" y="101346"/>
                </a:lnTo>
                <a:lnTo>
                  <a:pt x="1857756" y="122174"/>
                </a:lnTo>
                <a:lnTo>
                  <a:pt x="1819020" y="141859"/>
                </a:lnTo>
                <a:lnTo>
                  <a:pt x="1782444" y="160782"/>
                </a:lnTo>
                <a:lnTo>
                  <a:pt x="1747012" y="179324"/>
                </a:lnTo>
                <a:lnTo>
                  <a:pt x="1678813" y="216281"/>
                </a:lnTo>
                <a:lnTo>
                  <a:pt x="1644777" y="235204"/>
                </a:lnTo>
                <a:lnTo>
                  <a:pt x="1580768" y="271652"/>
                </a:lnTo>
                <a:lnTo>
                  <a:pt x="1523238" y="305054"/>
                </a:lnTo>
                <a:lnTo>
                  <a:pt x="1465834" y="338709"/>
                </a:lnTo>
                <a:lnTo>
                  <a:pt x="1402714" y="376809"/>
                </a:lnTo>
                <a:lnTo>
                  <a:pt x="1369440" y="397256"/>
                </a:lnTo>
                <a:lnTo>
                  <a:pt x="1303909" y="438531"/>
                </a:lnTo>
                <a:lnTo>
                  <a:pt x="1271142" y="459739"/>
                </a:lnTo>
                <a:lnTo>
                  <a:pt x="1209675" y="500252"/>
                </a:lnTo>
                <a:lnTo>
                  <a:pt x="1154557" y="537463"/>
                </a:lnTo>
                <a:lnTo>
                  <a:pt x="1099566" y="574929"/>
                </a:lnTo>
                <a:lnTo>
                  <a:pt x="1038987" y="617093"/>
                </a:lnTo>
                <a:lnTo>
                  <a:pt x="1007237" y="639699"/>
                </a:lnTo>
                <a:lnTo>
                  <a:pt x="944626" y="685292"/>
                </a:lnTo>
                <a:lnTo>
                  <a:pt x="913257" y="708533"/>
                </a:lnTo>
                <a:lnTo>
                  <a:pt x="854710" y="753110"/>
                </a:lnTo>
                <a:lnTo>
                  <a:pt x="802132" y="793750"/>
                </a:lnTo>
                <a:lnTo>
                  <a:pt x="749808" y="834898"/>
                </a:lnTo>
                <a:lnTo>
                  <a:pt x="692150" y="880872"/>
                </a:lnTo>
                <a:lnTo>
                  <a:pt x="661924" y="905637"/>
                </a:lnTo>
                <a:lnTo>
                  <a:pt x="602488" y="955294"/>
                </a:lnTo>
                <a:lnTo>
                  <a:pt x="572770" y="980567"/>
                </a:lnTo>
                <a:lnTo>
                  <a:pt x="517271" y="1028826"/>
                </a:lnTo>
                <a:lnTo>
                  <a:pt x="467487" y="1073023"/>
                </a:lnTo>
                <a:lnTo>
                  <a:pt x="417957" y="1117473"/>
                </a:lnTo>
                <a:lnTo>
                  <a:pt x="363474" y="1167257"/>
                </a:lnTo>
                <a:lnTo>
                  <a:pt x="335025" y="1193927"/>
                </a:lnTo>
                <a:lnTo>
                  <a:pt x="278892" y="1247394"/>
                </a:lnTo>
                <a:lnTo>
                  <a:pt x="250317" y="1275334"/>
                </a:lnTo>
                <a:lnTo>
                  <a:pt x="220980" y="1304417"/>
                </a:lnTo>
                <a:lnTo>
                  <a:pt x="190246" y="1335277"/>
                </a:lnTo>
                <a:lnTo>
                  <a:pt x="157607" y="1368298"/>
                </a:lnTo>
                <a:lnTo>
                  <a:pt x="122936" y="1403604"/>
                </a:lnTo>
                <a:lnTo>
                  <a:pt x="87122" y="1440052"/>
                </a:lnTo>
                <a:lnTo>
                  <a:pt x="53339" y="1474470"/>
                </a:lnTo>
                <a:lnTo>
                  <a:pt x="26035" y="1502283"/>
                </a:lnTo>
                <a:lnTo>
                  <a:pt x="8636" y="1520189"/>
                </a:lnTo>
                <a:lnTo>
                  <a:pt x="1016" y="1527810"/>
                </a:lnTo>
                <a:lnTo>
                  <a:pt x="0" y="152895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5650484" y="2218689"/>
            <a:ext cx="1720214" cy="1911350"/>
          </a:xfrm>
          <a:custGeom>
            <a:avLst/>
            <a:gdLst/>
            <a:ahLst/>
            <a:cxnLst/>
            <a:rect l="l" t="t" r="r" b="b"/>
            <a:pathLst>
              <a:path w="1720215" h="1911350">
                <a:moveTo>
                  <a:pt x="1720214" y="0"/>
                </a:moveTo>
                <a:lnTo>
                  <a:pt x="1718690" y="1143"/>
                </a:lnTo>
                <a:lnTo>
                  <a:pt x="1709927" y="8127"/>
                </a:lnTo>
                <a:lnTo>
                  <a:pt x="1689862" y="24130"/>
                </a:lnTo>
                <a:lnTo>
                  <a:pt x="1659000" y="48640"/>
                </a:lnTo>
                <a:lnTo>
                  <a:pt x="1621155" y="78739"/>
                </a:lnTo>
                <a:lnTo>
                  <a:pt x="1581276" y="110489"/>
                </a:lnTo>
                <a:lnTo>
                  <a:pt x="1543049" y="140970"/>
                </a:lnTo>
                <a:lnTo>
                  <a:pt x="1507109" y="169672"/>
                </a:lnTo>
                <a:lnTo>
                  <a:pt x="1473581" y="196723"/>
                </a:lnTo>
                <a:lnTo>
                  <a:pt x="1441958" y="222631"/>
                </a:lnTo>
                <a:lnTo>
                  <a:pt x="1411477" y="248031"/>
                </a:lnTo>
                <a:lnTo>
                  <a:pt x="1354709" y="296418"/>
                </a:lnTo>
                <a:lnTo>
                  <a:pt x="1325498" y="321818"/>
                </a:lnTo>
                <a:lnTo>
                  <a:pt x="1270762" y="370459"/>
                </a:lnTo>
                <a:lnTo>
                  <a:pt x="1221739" y="414782"/>
                </a:lnTo>
                <a:lnTo>
                  <a:pt x="1197864" y="436625"/>
                </a:lnTo>
                <a:lnTo>
                  <a:pt x="1172844" y="459486"/>
                </a:lnTo>
                <a:lnTo>
                  <a:pt x="1119123" y="509777"/>
                </a:lnTo>
                <a:lnTo>
                  <a:pt x="1090930" y="536575"/>
                </a:lnTo>
                <a:lnTo>
                  <a:pt x="1037589" y="588518"/>
                </a:lnTo>
                <a:lnTo>
                  <a:pt x="1010158" y="615823"/>
                </a:lnTo>
                <a:lnTo>
                  <a:pt x="958722" y="667893"/>
                </a:lnTo>
                <a:lnTo>
                  <a:pt x="935355" y="692150"/>
                </a:lnTo>
                <a:lnTo>
                  <a:pt x="912875" y="715390"/>
                </a:lnTo>
                <a:lnTo>
                  <a:pt x="867029" y="763270"/>
                </a:lnTo>
                <a:lnTo>
                  <a:pt x="816737" y="816990"/>
                </a:lnTo>
                <a:lnTo>
                  <a:pt x="790448" y="845565"/>
                </a:lnTo>
                <a:lnTo>
                  <a:pt x="740663" y="900938"/>
                </a:lnTo>
                <a:lnTo>
                  <a:pt x="715010" y="930021"/>
                </a:lnTo>
                <a:lnTo>
                  <a:pt x="667257" y="985520"/>
                </a:lnTo>
                <a:lnTo>
                  <a:pt x="645413" y="1011174"/>
                </a:lnTo>
                <a:lnTo>
                  <a:pt x="624586" y="1035938"/>
                </a:lnTo>
                <a:lnTo>
                  <a:pt x="603757" y="1060704"/>
                </a:lnTo>
                <a:lnTo>
                  <a:pt x="582040" y="1086739"/>
                </a:lnTo>
                <a:lnTo>
                  <a:pt x="535304" y="1143635"/>
                </a:lnTo>
                <a:lnTo>
                  <a:pt x="511048" y="1173988"/>
                </a:lnTo>
                <a:lnTo>
                  <a:pt x="465074" y="1232535"/>
                </a:lnTo>
                <a:lnTo>
                  <a:pt x="441325" y="1263269"/>
                </a:lnTo>
                <a:lnTo>
                  <a:pt x="397382" y="1321689"/>
                </a:lnTo>
                <a:lnTo>
                  <a:pt x="358139" y="1374902"/>
                </a:lnTo>
                <a:lnTo>
                  <a:pt x="338963" y="1401064"/>
                </a:lnTo>
                <a:lnTo>
                  <a:pt x="298068" y="1457579"/>
                </a:lnTo>
                <a:lnTo>
                  <a:pt x="254000" y="1520063"/>
                </a:lnTo>
                <a:lnTo>
                  <a:pt x="211962" y="1581658"/>
                </a:lnTo>
                <a:lnTo>
                  <a:pt x="189991" y="1614805"/>
                </a:lnTo>
                <a:lnTo>
                  <a:pt x="167386" y="1649095"/>
                </a:lnTo>
                <a:lnTo>
                  <a:pt x="143890" y="1685544"/>
                </a:lnTo>
                <a:lnTo>
                  <a:pt x="118871" y="1724533"/>
                </a:lnTo>
                <a:lnTo>
                  <a:pt x="92455" y="1765935"/>
                </a:lnTo>
                <a:lnTo>
                  <a:pt x="65150" y="1808988"/>
                </a:lnTo>
                <a:lnTo>
                  <a:pt x="39496" y="1849247"/>
                </a:lnTo>
                <a:lnTo>
                  <a:pt x="19050" y="1881377"/>
                </a:lnTo>
                <a:lnTo>
                  <a:pt x="6095" y="1901698"/>
                </a:lnTo>
                <a:lnTo>
                  <a:pt x="762" y="1910080"/>
                </a:lnTo>
                <a:lnTo>
                  <a:pt x="0" y="191122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6032753" y="2218689"/>
            <a:ext cx="1337945" cy="2293620"/>
          </a:xfrm>
          <a:custGeom>
            <a:avLst/>
            <a:gdLst/>
            <a:ahLst/>
            <a:cxnLst/>
            <a:rect l="l" t="t" r="r" b="b"/>
            <a:pathLst>
              <a:path w="1337945" h="2293620">
                <a:moveTo>
                  <a:pt x="1337945" y="0"/>
                </a:moveTo>
                <a:lnTo>
                  <a:pt x="1336675" y="1397"/>
                </a:lnTo>
                <a:lnTo>
                  <a:pt x="1329563" y="9906"/>
                </a:lnTo>
                <a:lnTo>
                  <a:pt x="1313306" y="29463"/>
                </a:lnTo>
                <a:lnTo>
                  <a:pt x="1288161" y="59817"/>
                </a:lnTo>
                <a:lnTo>
                  <a:pt x="1256919" y="97282"/>
                </a:lnTo>
                <a:lnTo>
                  <a:pt x="1223772" y="137033"/>
                </a:lnTo>
                <a:lnTo>
                  <a:pt x="1191895" y="175387"/>
                </a:lnTo>
                <a:lnTo>
                  <a:pt x="1161796" y="211709"/>
                </a:lnTo>
                <a:lnTo>
                  <a:pt x="1133855" y="245872"/>
                </a:lnTo>
                <a:lnTo>
                  <a:pt x="1107567" y="278384"/>
                </a:lnTo>
                <a:lnTo>
                  <a:pt x="1082294" y="310007"/>
                </a:lnTo>
                <a:lnTo>
                  <a:pt x="1057528" y="341502"/>
                </a:lnTo>
                <a:lnTo>
                  <a:pt x="1055497" y="344297"/>
                </a:lnTo>
                <a:lnTo>
                  <a:pt x="1030986" y="375920"/>
                </a:lnTo>
                <a:lnTo>
                  <a:pt x="1007110" y="407288"/>
                </a:lnTo>
                <a:lnTo>
                  <a:pt x="984250" y="437769"/>
                </a:lnTo>
                <a:lnTo>
                  <a:pt x="942340" y="494792"/>
                </a:lnTo>
                <a:lnTo>
                  <a:pt x="903731" y="548005"/>
                </a:lnTo>
                <a:lnTo>
                  <a:pt x="862711" y="605282"/>
                </a:lnTo>
                <a:lnTo>
                  <a:pt x="818388" y="668655"/>
                </a:lnTo>
                <a:lnTo>
                  <a:pt x="795909" y="701675"/>
                </a:lnTo>
                <a:lnTo>
                  <a:pt x="794003" y="704596"/>
                </a:lnTo>
                <a:lnTo>
                  <a:pt x="771651" y="737743"/>
                </a:lnTo>
                <a:lnTo>
                  <a:pt x="749935" y="770636"/>
                </a:lnTo>
                <a:lnTo>
                  <a:pt x="729106" y="802639"/>
                </a:lnTo>
                <a:lnTo>
                  <a:pt x="691134" y="862202"/>
                </a:lnTo>
                <a:lnTo>
                  <a:pt x="673607" y="890143"/>
                </a:lnTo>
                <a:lnTo>
                  <a:pt x="656081" y="917956"/>
                </a:lnTo>
                <a:lnTo>
                  <a:pt x="618998" y="977773"/>
                </a:lnTo>
                <a:lnTo>
                  <a:pt x="578993" y="1044067"/>
                </a:lnTo>
                <a:lnTo>
                  <a:pt x="558673" y="1078484"/>
                </a:lnTo>
                <a:lnTo>
                  <a:pt x="557022" y="1081405"/>
                </a:lnTo>
                <a:lnTo>
                  <a:pt x="536955" y="1116076"/>
                </a:lnTo>
                <a:lnTo>
                  <a:pt x="517525" y="1150239"/>
                </a:lnTo>
                <a:lnTo>
                  <a:pt x="498855" y="1183639"/>
                </a:lnTo>
                <a:lnTo>
                  <a:pt x="464820" y="1245615"/>
                </a:lnTo>
                <a:lnTo>
                  <a:pt x="433578" y="1303527"/>
                </a:lnTo>
                <a:lnTo>
                  <a:pt x="400558" y="1365631"/>
                </a:lnTo>
                <a:lnTo>
                  <a:pt x="365125" y="1434464"/>
                </a:lnTo>
                <a:lnTo>
                  <a:pt x="347091" y="1470152"/>
                </a:lnTo>
                <a:lnTo>
                  <a:pt x="327913" y="1509014"/>
                </a:lnTo>
                <a:lnTo>
                  <a:pt x="310769" y="1544574"/>
                </a:lnTo>
                <a:lnTo>
                  <a:pt x="294386" y="1578990"/>
                </a:lnTo>
                <a:lnTo>
                  <a:pt x="264541" y="1643126"/>
                </a:lnTo>
                <a:lnTo>
                  <a:pt x="237236" y="1702943"/>
                </a:lnTo>
                <a:lnTo>
                  <a:pt x="208407" y="1767205"/>
                </a:lnTo>
                <a:lnTo>
                  <a:pt x="177546" y="1838198"/>
                </a:lnTo>
                <a:lnTo>
                  <a:pt x="161925" y="1875027"/>
                </a:lnTo>
                <a:lnTo>
                  <a:pt x="160655" y="1878202"/>
                </a:lnTo>
                <a:lnTo>
                  <a:pt x="145415" y="1915160"/>
                </a:lnTo>
                <a:lnTo>
                  <a:pt x="130301" y="1952625"/>
                </a:lnTo>
                <a:lnTo>
                  <a:pt x="114935" y="1991360"/>
                </a:lnTo>
                <a:lnTo>
                  <a:pt x="99060" y="2032381"/>
                </a:lnTo>
                <a:lnTo>
                  <a:pt x="82423" y="2076069"/>
                </a:lnTo>
                <a:lnTo>
                  <a:pt x="64770" y="2122551"/>
                </a:lnTo>
                <a:lnTo>
                  <a:pt x="46355" y="2170938"/>
                </a:lnTo>
                <a:lnTo>
                  <a:pt x="28956" y="2217039"/>
                </a:lnTo>
                <a:lnTo>
                  <a:pt x="14605" y="2254758"/>
                </a:lnTo>
                <a:lnTo>
                  <a:pt x="5207" y="2279777"/>
                </a:lnTo>
                <a:lnTo>
                  <a:pt x="888" y="2291334"/>
                </a:lnTo>
                <a:lnTo>
                  <a:pt x="0" y="229349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6415023" y="2218689"/>
            <a:ext cx="955675" cy="2675890"/>
          </a:xfrm>
          <a:custGeom>
            <a:avLst/>
            <a:gdLst/>
            <a:ahLst/>
            <a:cxnLst/>
            <a:rect l="l" t="t" r="r" b="b"/>
            <a:pathLst>
              <a:path w="955675" h="2675890">
                <a:moveTo>
                  <a:pt x="955675" y="0"/>
                </a:moveTo>
                <a:lnTo>
                  <a:pt x="954785" y="1524"/>
                </a:lnTo>
                <a:lnTo>
                  <a:pt x="949451" y="11049"/>
                </a:lnTo>
                <a:lnTo>
                  <a:pt x="937259" y="32893"/>
                </a:lnTo>
                <a:lnTo>
                  <a:pt x="918082" y="67183"/>
                </a:lnTo>
                <a:lnTo>
                  <a:pt x="894079" y="110236"/>
                </a:lnTo>
                <a:lnTo>
                  <a:pt x="868045" y="156972"/>
                </a:lnTo>
                <a:lnTo>
                  <a:pt x="842518" y="202564"/>
                </a:lnTo>
                <a:lnTo>
                  <a:pt x="818515" y="245872"/>
                </a:lnTo>
                <a:lnTo>
                  <a:pt x="796035" y="286512"/>
                </a:lnTo>
                <a:lnTo>
                  <a:pt x="775080" y="325120"/>
                </a:lnTo>
                <a:lnTo>
                  <a:pt x="755142" y="362458"/>
                </a:lnTo>
                <a:lnTo>
                  <a:pt x="735837" y="399161"/>
                </a:lnTo>
                <a:lnTo>
                  <a:pt x="707517" y="454533"/>
                </a:lnTo>
                <a:lnTo>
                  <a:pt x="689228" y="490982"/>
                </a:lnTo>
                <a:lnTo>
                  <a:pt x="671576" y="526542"/>
                </a:lnTo>
                <a:lnTo>
                  <a:pt x="639572" y="592836"/>
                </a:lnTo>
                <a:lnTo>
                  <a:pt x="610361" y="654431"/>
                </a:lnTo>
                <a:lnTo>
                  <a:pt x="579881" y="719455"/>
                </a:lnTo>
                <a:lnTo>
                  <a:pt x="563752" y="754761"/>
                </a:lnTo>
                <a:lnTo>
                  <a:pt x="547243" y="791463"/>
                </a:lnTo>
                <a:lnTo>
                  <a:pt x="530605" y="829056"/>
                </a:lnTo>
                <a:lnTo>
                  <a:pt x="505968" y="886079"/>
                </a:lnTo>
                <a:lnTo>
                  <a:pt x="490093" y="923798"/>
                </a:lnTo>
                <a:lnTo>
                  <a:pt x="474852" y="960374"/>
                </a:lnTo>
                <a:lnTo>
                  <a:pt x="447294" y="1028700"/>
                </a:lnTo>
                <a:lnTo>
                  <a:pt x="434721" y="1060577"/>
                </a:lnTo>
                <a:lnTo>
                  <a:pt x="422275" y="1092073"/>
                </a:lnTo>
                <a:lnTo>
                  <a:pt x="396240" y="1159002"/>
                </a:lnTo>
                <a:lnTo>
                  <a:pt x="382397" y="1195197"/>
                </a:lnTo>
                <a:lnTo>
                  <a:pt x="368300" y="1232915"/>
                </a:lnTo>
                <a:lnTo>
                  <a:pt x="354202" y="1271651"/>
                </a:lnTo>
                <a:lnTo>
                  <a:pt x="333375" y="1330198"/>
                </a:lnTo>
                <a:lnTo>
                  <a:pt x="320167" y="1368806"/>
                </a:lnTo>
                <a:lnTo>
                  <a:pt x="307467" y="1406271"/>
                </a:lnTo>
                <a:lnTo>
                  <a:pt x="284479" y="1476375"/>
                </a:lnTo>
                <a:lnTo>
                  <a:pt x="263651" y="1541145"/>
                </a:lnTo>
                <a:lnTo>
                  <a:pt x="242061" y="1609725"/>
                </a:lnTo>
                <a:lnTo>
                  <a:pt x="230758" y="1646809"/>
                </a:lnTo>
                <a:lnTo>
                  <a:pt x="219201" y="1685417"/>
                </a:lnTo>
                <a:lnTo>
                  <a:pt x="207645" y="1724914"/>
                </a:lnTo>
                <a:lnTo>
                  <a:pt x="190880" y="1784731"/>
                </a:lnTo>
                <a:lnTo>
                  <a:pt x="180085" y="1824101"/>
                </a:lnTo>
                <a:lnTo>
                  <a:pt x="169925" y="1862455"/>
                </a:lnTo>
                <a:lnTo>
                  <a:pt x="151637" y="1933829"/>
                </a:lnTo>
                <a:lnTo>
                  <a:pt x="143382" y="1967102"/>
                </a:lnTo>
                <a:lnTo>
                  <a:pt x="135127" y="1999869"/>
                </a:lnTo>
                <a:lnTo>
                  <a:pt x="118236" y="2069719"/>
                </a:lnTo>
                <a:lnTo>
                  <a:pt x="109347" y="2107438"/>
                </a:lnTo>
                <a:lnTo>
                  <a:pt x="100456" y="2146681"/>
                </a:lnTo>
                <a:lnTo>
                  <a:pt x="91567" y="2186940"/>
                </a:lnTo>
                <a:lnTo>
                  <a:pt x="78739" y="2247773"/>
                </a:lnTo>
                <a:lnTo>
                  <a:pt x="70485" y="2288667"/>
                </a:lnTo>
                <a:lnTo>
                  <a:pt x="62229" y="2330831"/>
                </a:lnTo>
                <a:lnTo>
                  <a:pt x="53975" y="2375281"/>
                </a:lnTo>
                <a:lnTo>
                  <a:pt x="45338" y="2422398"/>
                </a:lnTo>
                <a:lnTo>
                  <a:pt x="36322" y="2472563"/>
                </a:lnTo>
                <a:lnTo>
                  <a:pt x="26924" y="2525014"/>
                </a:lnTo>
                <a:lnTo>
                  <a:pt x="17779" y="2576449"/>
                </a:lnTo>
                <a:lnTo>
                  <a:pt x="9778" y="2620772"/>
                </a:lnTo>
                <a:lnTo>
                  <a:pt x="4063" y="2652776"/>
                </a:lnTo>
                <a:lnTo>
                  <a:pt x="1015" y="2670175"/>
                </a:lnTo>
                <a:lnTo>
                  <a:pt x="0" y="2675509"/>
                </a:lnTo>
                <a:lnTo>
                  <a:pt x="0" y="2675763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6797293" y="2218689"/>
            <a:ext cx="573405" cy="3058160"/>
          </a:xfrm>
          <a:custGeom>
            <a:avLst/>
            <a:gdLst/>
            <a:ahLst/>
            <a:cxnLst/>
            <a:rect l="l" t="t" r="r" b="b"/>
            <a:pathLst>
              <a:path w="573404" h="3058160">
                <a:moveTo>
                  <a:pt x="573404" y="0"/>
                </a:moveTo>
                <a:lnTo>
                  <a:pt x="572770" y="1524"/>
                </a:lnTo>
                <a:lnTo>
                  <a:pt x="569086" y="11430"/>
                </a:lnTo>
                <a:lnTo>
                  <a:pt x="560704" y="34417"/>
                </a:lnTo>
                <a:lnTo>
                  <a:pt x="547370" y="70993"/>
                </a:lnTo>
                <a:lnTo>
                  <a:pt x="530098" y="117983"/>
                </a:lnTo>
                <a:lnTo>
                  <a:pt x="510921" y="170052"/>
                </a:lnTo>
                <a:lnTo>
                  <a:pt x="491871" y="222123"/>
                </a:lnTo>
                <a:lnTo>
                  <a:pt x="473709" y="271780"/>
                </a:lnTo>
                <a:lnTo>
                  <a:pt x="456819" y="318515"/>
                </a:lnTo>
                <a:lnTo>
                  <a:pt x="441071" y="362838"/>
                </a:lnTo>
                <a:lnTo>
                  <a:pt x="426211" y="405257"/>
                </a:lnTo>
                <a:lnTo>
                  <a:pt x="412114" y="446532"/>
                </a:lnTo>
                <a:lnTo>
                  <a:pt x="398272" y="487680"/>
                </a:lnTo>
                <a:lnTo>
                  <a:pt x="383794" y="532257"/>
                </a:lnTo>
                <a:lnTo>
                  <a:pt x="370839" y="573024"/>
                </a:lnTo>
                <a:lnTo>
                  <a:pt x="358394" y="612775"/>
                </a:lnTo>
                <a:lnTo>
                  <a:pt x="346836" y="651001"/>
                </a:lnTo>
                <a:lnTo>
                  <a:pt x="325627" y="721995"/>
                </a:lnTo>
                <a:lnTo>
                  <a:pt x="305688" y="790575"/>
                </a:lnTo>
                <a:lnTo>
                  <a:pt x="284479" y="865124"/>
                </a:lnTo>
                <a:lnTo>
                  <a:pt x="273430" y="905129"/>
                </a:lnTo>
                <a:lnTo>
                  <a:pt x="262381" y="946404"/>
                </a:lnTo>
                <a:lnTo>
                  <a:pt x="251459" y="988313"/>
                </a:lnTo>
                <a:lnTo>
                  <a:pt x="239902" y="1033652"/>
                </a:lnTo>
                <a:lnTo>
                  <a:pt x="229615" y="1075182"/>
                </a:lnTo>
                <a:lnTo>
                  <a:pt x="219963" y="1115695"/>
                </a:lnTo>
                <a:lnTo>
                  <a:pt x="210820" y="1154557"/>
                </a:lnTo>
                <a:lnTo>
                  <a:pt x="202437" y="1191640"/>
                </a:lnTo>
                <a:lnTo>
                  <a:pt x="194436" y="1226820"/>
                </a:lnTo>
                <a:lnTo>
                  <a:pt x="179070" y="1296670"/>
                </a:lnTo>
                <a:lnTo>
                  <a:pt x="162813" y="1372362"/>
                </a:lnTo>
                <a:lnTo>
                  <a:pt x="154558" y="1413129"/>
                </a:lnTo>
                <a:lnTo>
                  <a:pt x="146176" y="1455039"/>
                </a:lnTo>
                <a:lnTo>
                  <a:pt x="138049" y="1497457"/>
                </a:lnTo>
                <a:lnTo>
                  <a:pt x="137413" y="1501013"/>
                </a:lnTo>
                <a:lnTo>
                  <a:pt x="129539" y="1543558"/>
                </a:lnTo>
                <a:lnTo>
                  <a:pt x="122047" y="1585722"/>
                </a:lnTo>
                <a:lnTo>
                  <a:pt x="115061" y="1626743"/>
                </a:lnTo>
                <a:lnTo>
                  <a:pt x="108584" y="1666113"/>
                </a:lnTo>
                <a:lnTo>
                  <a:pt x="97154" y="1739264"/>
                </a:lnTo>
                <a:lnTo>
                  <a:pt x="91821" y="1774317"/>
                </a:lnTo>
                <a:lnTo>
                  <a:pt x="86359" y="1809877"/>
                </a:lnTo>
                <a:lnTo>
                  <a:pt x="75183" y="1886585"/>
                </a:lnTo>
                <a:lnTo>
                  <a:pt x="69596" y="1927733"/>
                </a:lnTo>
                <a:lnTo>
                  <a:pt x="64134" y="1970151"/>
                </a:lnTo>
                <a:lnTo>
                  <a:pt x="58800" y="2013077"/>
                </a:lnTo>
                <a:lnTo>
                  <a:pt x="58292" y="2016633"/>
                </a:lnTo>
                <a:lnTo>
                  <a:pt x="53339" y="2059559"/>
                </a:lnTo>
                <a:lnTo>
                  <a:pt x="48767" y="2102104"/>
                </a:lnTo>
                <a:lnTo>
                  <a:pt x="44450" y="2143506"/>
                </a:lnTo>
                <a:lnTo>
                  <a:pt x="40639" y="2183257"/>
                </a:lnTo>
                <a:lnTo>
                  <a:pt x="34035" y="2257044"/>
                </a:lnTo>
                <a:lnTo>
                  <a:pt x="30987" y="2292350"/>
                </a:lnTo>
                <a:lnTo>
                  <a:pt x="24891" y="2365883"/>
                </a:lnTo>
                <a:lnTo>
                  <a:pt x="21844" y="2405507"/>
                </a:lnTo>
                <a:lnTo>
                  <a:pt x="19050" y="2446909"/>
                </a:lnTo>
                <a:lnTo>
                  <a:pt x="16382" y="2489581"/>
                </a:lnTo>
                <a:lnTo>
                  <a:pt x="13842" y="2532761"/>
                </a:lnTo>
                <a:lnTo>
                  <a:pt x="13715" y="2536317"/>
                </a:lnTo>
                <a:lnTo>
                  <a:pt x="11556" y="2579624"/>
                </a:lnTo>
                <a:lnTo>
                  <a:pt x="9778" y="2623312"/>
                </a:lnTo>
                <a:lnTo>
                  <a:pt x="8254" y="2668016"/>
                </a:lnTo>
                <a:lnTo>
                  <a:pt x="6857" y="2714752"/>
                </a:lnTo>
                <a:lnTo>
                  <a:pt x="5714" y="2764282"/>
                </a:lnTo>
                <a:lnTo>
                  <a:pt x="4572" y="2816860"/>
                </a:lnTo>
                <a:lnTo>
                  <a:pt x="3555" y="2872105"/>
                </a:lnTo>
                <a:lnTo>
                  <a:pt x="2539" y="2927731"/>
                </a:lnTo>
                <a:lnTo>
                  <a:pt x="1524" y="2978531"/>
                </a:lnTo>
                <a:lnTo>
                  <a:pt x="761" y="3018536"/>
                </a:lnTo>
                <a:lnTo>
                  <a:pt x="253" y="3044317"/>
                </a:lnTo>
                <a:lnTo>
                  <a:pt x="0" y="3055874"/>
                </a:lnTo>
                <a:lnTo>
                  <a:pt x="0" y="305790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7093839" y="2218689"/>
            <a:ext cx="276860" cy="3440429"/>
          </a:xfrm>
          <a:custGeom>
            <a:avLst/>
            <a:gdLst/>
            <a:ahLst/>
            <a:cxnLst/>
            <a:rect l="l" t="t" r="r" b="b"/>
            <a:pathLst>
              <a:path w="276859" h="3440429">
                <a:moveTo>
                  <a:pt x="276859" y="0"/>
                </a:moveTo>
                <a:lnTo>
                  <a:pt x="276478" y="1524"/>
                </a:lnTo>
                <a:lnTo>
                  <a:pt x="274192" y="11430"/>
                </a:lnTo>
                <a:lnTo>
                  <a:pt x="268985" y="34544"/>
                </a:lnTo>
                <a:lnTo>
                  <a:pt x="260476" y="72136"/>
                </a:lnTo>
                <a:lnTo>
                  <a:pt x="249427" y="121538"/>
                </a:lnTo>
                <a:lnTo>
                  <a:pt x="236727" y="177546"/>
                </a:lnTo>
                <a:lnTo>
                  <a:pt x="223774" y="235076"/>
                </a:lnTo>
                <a:lnTo>
                  <a:pt x="211454" y="290322"/>
                </a:lnTo>
                <a:lnTo>
                  <a:pt x="199770" y="342773"/>
                </a:lnTo>
                <a:lnTo>
                  <a:pt x="188849" y="392430"/>
                </a:lnTo>
                <a:lnTo>
                  <a:pt x="178815" y="439674"/>
                </a:lnTo>
                <a:lnTo>
                  <a:pt x="169417" y="485267"/>
                </a:lnTo>
                <a:lnTo>
                  <a:pt x="160400" y="530098"/>
                </a:lnTo>
                <a:lnTo>
                  <a:pt x="145414" y="609346"/>
                </a:lnTo>
                <a:lnTo>
                  <a:pt x="137413" y="653669"/>
                </a:lnTo>
                <a:lnTo>
                  <a:pt x="129793" y="697102"/>
                </a:lnTo>
                <a:lnTo>
                  <a:pt x="122808" y="738886"/>
                </a:lnTo>
                <a:lnTo>
                  <a:pt x="116204" y="778763"/>
                </a:lnTo>
                <a:lnTo>
                  <a:pt x="110235" y="816737"/>
                </a:lnTo>
                <a:lnTo>
                  <a:pt x="104393" y="853567"/>
                </a:lnTo>
                <a:lnTo>
                  <a:pt x="92836" y="929132"/>
                </a:lnTo>
                <a:lnTo>
                  <a:pt x="86740" y="969518"/>
                </a:lnTo>
                <a:lnTo>
                  <a:pt x="80771" y="1011809"/>
                </a:lnTo>
                <a:lnTo>
                  <a:pt x="74675" y="1055751"/>
                </a:lnTo>
                <a:lnTo>
                  <a:pt x="68833" y="1100582"/>
                </a:lnTo>
                <a:lnTo>
                  <a:pt x="59054" y="1180592"/>
                </a:lnTo>
                <a:lnTo>
                  <a:pt x="54101" y="1225423"/>
                </a:lnTo>
                <a:lnTo>
                  <a:pt x="49402" y="1269111"/>
                </a:lnTo>
                <a:lnTo>
                  <a:pt x="45084" y="1311275"/>
                </a:lnTo>
                <a:lnTo>
                  <a:pt x="41275" y="1351534"/>
                </a:lnTo>
                <a:lnTo>
                  <a:pt x="37718" y="1389888"/>
                </a:lnTo>
                <a:lnTo>
                  <a:pt x="31114" y="1464310"/>
                </a:lnTo>
                <a:lnTo>
                  <a:pt x="27812" y="1503172"/>
                </a:lnTo>
                <a:lnTo>
                  <a:pt x="24510" y="1543812"/>
                </a:lnTo>
                <a:lnTo>
                  <a:pt x="21335" y="1586484"/>
                </a:lnTo>
                <a:lnTo>
                  <a:pt x="18287" y="1630680"/>
                </a:lnTo>
                <a:lnTo>
                  <a:pt x="15366" y="1675892"/>
                </a:lnTo>
                <a:lnTo>
                  <a:pt x="10921" y="1756283"/>
                </a:lnTo>
                <a:lnTo>
                  <a:pt x="8889" y="1801240"/>
                </a:lnTo>
                <a:lnTo>
                  <a:pt x="7111" y="1845310"/>
                </a:lnTo>
                <a:lnTo>
                  <a:pt x="5714" y="1887601"/>
                </a:lnTo>
                <a:lnTo>
                  <a:pt x="4444" y="1927987"/>
                </a:lnTo>
                <a:lnTo>
                  <a:pt x="3555" y="1966468"/>
                </a:lnTo>
                <a:lnTo>
                  <a:pt x="2666" y="2003806"/>
                </a:lnTo>
                <a:lnTo>
                  <a:pt x="1142" y="2080133"/>
                </a:lnTo>
                <a:lnTo>
                  <a:pt x="507" y="2121027"/>
                </a:lnTo>
                <a:lnTo>
                  <a:pt x="126" y="2163826"/>
                </a:lnTo>
                <a:lnTo>
                  <a:pt x="0" y="2208149"/>
                </a:lnTo>
                <a:lnTo>
                  <a:pt x="126" y="2253361"/>
                </a:lnTo>
                <a:lnTo>
                  <a:pt x="1142" y="2333879"/>
                </a:lnTo>
                <a:lnTo>
                  <a:pt x="2031" y="2378964"/>
                </a:lnTo>
                <a:lnTo>
                  <a:pt x="3175" y="2422906"/>
                </a:lnTo>
                <a:lnTo>
                  <a:pt x="4571" y="2465324"/>
                </a:lnTo>
                <a:lnTo>
                  <a:pt x="6095" y="2505583"/>
                </a:lnTo>
                <a:lnTo>
                  <a:pt x="7619" y="2544064"/>
                </a:lnTo>
                <a:lnTo>
                  <a:pt x="11049" y="2618867"/>
                </a:lnTo>
                <a:lnTo>
                  <a:pt x="12826" y="2657729"/>
                </a:lnTo>
                <a:lnTo>
                  <a:pt x="14985" y="2698496"/>
                </a:lnTo>
                <a:lnTo>
                  <a:pt x="17399" y="2741168"/>
                </a:lnTo>
                <a:lnTo>
                  <a:pt x="20192" y="2785491"/>
                </a:lnTo>
                <a:lnTo>
                  <a:pt x="23367" y="2830576"/>
                </a:lnTo>
                <a:lnTo>
                  <a:pt x="29590" y="2910967"/>
                </a:lnTo>
                <a:lnTo>
                  <a:pt x="33654" y="2956560"/>
                </a:lnTo>
                <a:lnTo>
                  <a:pt x="38100" y="3003296"/>
                </a:lnTo>
                <a:lnTo>
                  <a:pt x="42925" y="3051810"/>
                </a:lnTo>
                <a:lnTo>
                  <a:pt x="48386" y="3102991"/>
                </a:lnTo>
                <a:lnTo>
                  <a:pt x="54228" y="3157093"/>
                </a:lnTo>
                <a:lnTo>
                  <a:pt x="60578" y="3214116"/>
                </a:lnTo>
                <a:lnTo>
                  <a:pt x="67055" y="3272790"/>
                </a:lnTo>
                <a:lnTo>
                  <a:pt x="73278" y="3328797"/>
                </a:lnTo>
                <a:lnTo>
                  <a:pt x="78612" y="3376676"/>
                </a:lnTo>
                <a:lnTo>
                  <a:pt x="82550" y="3411728"/>
                </a:lnTo>
                <a:lnTo>
                  <a:pt x="84708" y="3431921"/>
                </a:lnTo>
                <a:lnTo>
                  <a:pt x="85597" y="3439414"/>
                </a:lnTo>
                <a:lnTo>
                  <a:pt x="85725" y="3440176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7267829" y="2218689"/>
            <a:ext cx="294005" cy="3822700"/>
          </a:xfrm>
          <a:custGeom>
            <a:avLst/>
            <a:gdLst/>
            <a:ahLst/>
            <a:cxnLst/>
            <a:rect l="l" t="t" r="r" b="b"/>
            <a:pathLst>
              <a:path w="294004" h="3822700">
                <a:moveTo>
                  <a:pt x="102870" y="0"/>
                </a:moveTo>
                <a:lnTo>
                  <a:pt x="102616" y="1524"/>
                </a:lnTo>
                <a:lnTo>
                  <a:pt x="101473" y="11175"/>
                </a:lnTo>
                <a:lnTo>
                  <a:pt x="98805" y="34036"/>
                </a:lnTo>
                <a:lnTo>
                  <a:pt x="94488" y="71755"/>
                </a:lnTo>
                <a:lnTo>
                  <a:pt x="88519" y="122174"/>
                </a:lnTo>
                <a:lnTo>
                  <a:pt x="81661" y="180975"/>
                </a:lnTo>
                <a:lnTo>
                  <a:pt x="74549" y="242697"/>
                </a:lnTo>
                <a:lnTo>
                  <a:pt x="67437" y="303149"/>
                </a:lnTo>
                <a:lnTo>
                  <a:pt x="60832" y="360807"/>
                </a:lnTo>
                <a:lnTo>
                  <a:pt x="54737" y="415417"/>
                </a:lnTo>
                <a:lnTo>
                  <a:pt x="49022" y="467360"/>
                </a:lnTo>
                <a:lnTo>
                  <a:pt x="43942" y="517144"/>
                </a:lnTo>
                <a:lnTo>
                  <a:pt x="39370" y="565658"/>
                </a:lnTo>
                <a:lnTo>
                  <a:pt x="35051" y="613537"/>
                </a:lnTo>
                <a:lnTo>
                  <a:pt x="29082" y="685926"/>
                </a:lnTo>
                <a:lnTo>
                  <a:pt x="25653" y="733298"/>
                </a:lnTo>
                <a:lnTo>
                  <a:pt x="22478" y="779780"/>
                </a:lnTo>
                <a:lnTo>
                  <a:pt x="19557" y="824738"/>
                </a:lnTo>
                <a:lnTo>
                  <a:pt x="17145" y="867663"/>
                </a:lnTo>
                <a:lnTo>
                  <a:pt x="14986" y="908685"/>
                </a:lnTo>
                <a:lnTo>
                  <a:pt x="12953" y="948309"/>
                </a:lnTo>
                <a:lnTo>
                  <a:pt x="11049" y="987551"/>
                </a:lnTo>
                <a:lnTo>
                  <a:pt x="9144" y="1027684"/>
                </a:lnTo>
                <a:lnTo>
                  <a:pt x="7239" y="1069721"/>
                </a:lnTo>
                <a:lnTo>
                  <a:pt x="5461" y="1113663"/>
                </a:lnTo>
                <a:lnTo>
                  <a:pt x="3937" y="1159510"/>
                </a:lnTo>
                <a:lnTo>
                  <a:pt x="2540" y="1206627"/>
                </a:lnTo>
                <a:lnTo>
                  <a:pt x="1524" y="1254379"/>
                </a:lnTo>
                <a:lnTo>
                  <a:pt x="380" y="1326896"/>
                </a:lnTo>
                <a:lnTo>
                  <a:pt x="0" y="1374521"/>
                </a:lnTo>
                <a:lnTo>
                  <a:pt x="0" y="1421130"/>
                </a:lnTo>
                <a:lnTo>
                  <a:pt x="126" y="1466088"/>
                </a:lnTo>
                <a:lnTo>
                  <a:pt x="507" y="1509140"/>
                </a:lnTo>
                <a:lnTo>
                  <a:pt x="1143" y="1550289"/>
                </a:lnTo>
                <a:lnTo>
                  <a:pt x="1650" y="1589786"/>
                </a:lnTo>
                <a:lnTo>
                  <a:pt x="2413" y="1629029"/>
                </a:lnTo>
                <a:lnTo>
                  <a:pt x="3175" y="1669288"/>
                </a:lnTo>
                <a:lnTo>
                  <a:pt x="4064" y="1711325"/>
                </a:lnTo>
                <a:lnTo>
                  <a:pt x="5206" y="1755394"/>
                </a:lnTo>
                <a:lnTo>
                  <a:pt x="6730" y="1801114"/>
                </a:lnTo>
                <a:lnTo>
                  <a:pt x="8509" y="1848231"/>
                </a:lnTo>
                <a:lnTo>
                  <a:pt x="10668" y="1896110"/>
                </a:lnTo>
                <a:lnTo>
                  <a:pt x="14350" y="1968500"/>
                </a:lnTo>
                <a:lnTo>
                  <a:pt x="17145" y="2015998"/>
                </a:lnTo>
                <a:lnTo>
                  <a:pt x="20193" y="2062480"/>
                </a:lnTo>
                <a:lnTo>
                  <a:pt x="23368" y="2107311"/>
                </a:lnTo>
                <a:lnTo>
                  <a:pt x="26543" y="2150237"/>
                </a:lnTo>
                <a:lnTo>
                  <a:pt x="29845" y="2191258"/>
                </a:lnTo>
                <a:lnTo>
                  <a:pt x="33147" y="2230755"/>
                </a:lnTo>
                <a:lnTo>
                  <a:pt x="36322" y="2269871"/>
                </a:lnTo>
                <a:lnTo>
                  <a:pt x="39750" y="2309876"/>
                </a:lnTo>
                <a:lnTo>
                  <a:pt x="43561" y="2351786"/>
                </a:lnTo>
                <a:lnTo>
                  <a:pt x="47625" y="2395601"/>
                </a:lnTo>
                <a:lnTo>
                  <a:pt x="52070" y="2441194"/>
                </a:lnTo>
                <a:lnTo>
                  <a:pt x="57023" y="2488057"/>
                </a:lnTo>
                <a:lnTo>
                  <a:pt x="62356" y="2535682"/>
                </a:lnTo>
                <a:lnTo>
                  <a:pt x="70866" y="2607691"/>
                </a:lnTo>
                <a:lnTo>
                  <a:pt x="76835" y="2654935"/>
                </a:lnTo>
                <a:lnTo>
                  <a:pt x="82930" y="2701036"/>
                </a:lnTo>
                <a:lnTo>
                  <a:pt x="89026" y="2745613"/>
                </a:lnTo>
                <a:lnTo>
                  <a:pt x="95123" y="2788285"/>
                </a:lnTo>
                <a:lnTo>
                  <a:pt x="101092" y="2828925"/>
                </a:lnTo>
                <a:lnTo>
                  <a:pt x="106934" y="2868041"/>
                </a:lnTo>
                <a:lnTo>
                  <a:pt x="112775" y="2906903"/>
                </a:lnTo>
                <a:lnTo>
                  <a:pt x="118872" y="2946654"/>
                </a:lnTo>
                <a:lnTo>
                  <a:pt x="125349" y="2988183"/>
                </a:lnTo>
                <a:lnTo>
                  <a:pt x="132334" y="3031744"/>
                </a:lnTo>
                <a:lnTo>
                  <a:pt x="139953" y="3076829"/>
                </a:lnTo>
                <a:lnTo>
                  <a:pt x="147954" y="3123311"/>
                </a:lnTo>
                <a:lnTo>
                  <a:pt x="156337" y="3170428"/>
                </a:lnTo>
                <a:lnTo>
                  <a:pt x="169672" y="3241802"/>
                </a:lnTo>
                <a:lnTo>
                  <a:pt x="178943" y="3289173"/>
                </a:lnTo>
                <a:lnTo>
                  <a:pt x="188595" y="3337433"/>
                </a:lnTo>
                <a:lnTo>
                  <a:pt x="199009" y="3387344"/>
                </a:lnTo>
                <a:lnTo>
                  <a:pt x="210185" y="3439795"/>
                </a:lnTo>
                <a:lnTo>
                  <a:pt x="222123" y="3494913"/>
                </a:lnTo>
                <a:lnTo>
                  <a:pt x="234823" y="3553079"/>
                </a:lnTo>
                <a:lnTo>
                  <a:pt x="248030" y="3613530"/>
                </a:lnTo>
                <a:lnTo>
                  <a:pt x="261239" y="3673348"/>
                </a:lnTo>
                <a:lnTo>
                  <a:pt x="273176" y="3727831"/>
                </a:lnTo>
                <a:lnTo>
                  <a:pt x="282828" y="3771773"/>
                </a:lnTo>
                <a:lnTo>
                  <a:pt x="289432" y="3801745"/>
                </a:lnTo>
                <a:lnTo>
                  <a:pt x="292862" y="3817493"/>
                </a:lnTo>
                <a:lnTo>
                  <a:pt x="293877" y="3822192"/>
                </a:lnTo>
                <a:lnTo>
                  <a:pt x="293877" y="382244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2210307" y="689737"/>
            <a:ext cx="6211570" cy="2675890"/>
          </a:xfrm>
          <a:custGeom>
            <a:avLst/>
            <a:gdLst/>
            <a:ahLst/>
            <a:cxnLst/>
            <a:rect l="l" t="t" r="r" b="b"/>
            <a:pathLst>
              <a:path w="6211570" h="2675890">
                <a:moveTo>
                  <a:pt x="6211570" y="2675636"/>
                </a:moveTo>
                <a:lnTo>
                  <a:pt x="6210554" y="2675001"/>
                </a:lnTo>
                <a:lnTo>
                  <a:pt x="6204077" y="2670937"/>
                </a:lnTo>
                <a:lnTo>
                  <a:pt x="6188202" y="2660650"/>
                </a:lnTo>
                <a:lnTo>
                  <a:pt x="6160262" y="2642616"/>
                </a:lnTo>
                <a:lnTo>
                  <a:pt x="6119622" y="2616454"/>
                </a:lnTo>
                <a:lnTo>
                  <a:pt x="6067552" y="2582799"/>
                </a:lnTo>
                <a:lnTo>
                  <a:pt x="6006338" y="2543302"/>
                </a:lnTo>
                <a:lnTo>
                  <a:pt x="5939282" y="2500122"/>
                </a:lnTo>
                <a:lnTo>
                  <a:pt x="5869813" y="2455291"/>
                </a:lnTo>
                <a:lnTo>
                  <a:pt x="5800852" y="2410841"/>
                </a:lnTo>
                <a:lnTo>
                  <a:pt x="5734050" y="2367788"/>
                </a:lnTo>
                <a:lnTo>
                  <a:pt x="5669661" y="2326386"/>
                </a:lnTo>
                <a:lnTo>
                  <a:pt x="5607812" y="2286889"/>
                </a:lnTo>
                <a:lnTo>
                  <a:pt x="5548122" y="2248916"/>
                </a:lnTo>
                <a:lnTo>
                  <a:pt x="5490591" y="2212721"/>
                </a:lnTo>
                <a:lnTo>
                  <a:pt x="5434457" y="2177669"/>
                </a:lnTo>
                <a:lnTo>
                  <a:pt x="5379339" y="2143633"/>
                </a:lnTo>
                <a:lnTo>
                  <a:pt x="5324602" y="2110232"/>
                </a:lnTo>
                <a:lnTo>
                  <a:pt x="5269865" y="2077212"/>
                </a:lnTo>
                <a:lnTo>
                  <a:pt x="5199126" y="2034921"/>
                </a:lnTo>
                <a:lnTo>
                  <a:pt x="5144389" y="2002663"/>
                </a:lnTo>
                <a:lnTo>
                  <a:pt x="5090033" y="1970913"/>
                </a:lnTo>
                <a:lnTo>
                  <a:pt x="5036693" y="1940052"/>
                </a:lnTo>
                <a:lnTo>
                  <a:pt x="4984496" y="1910207"/>
                </a:lnTo>
                <a:lnTo>
                  <a:pt x="4933950" y="1881505"/>
                </a:lnTo>
                <a:lnTo>
                  <a:pt x="4884928" y="1853946"/>
                </a:lnTo>
                <a:lnTo>
                  <a:pt x="4837557" y="1827530"/>
                </a:lnTo>
                <a:lnTo>
                  <a:pt x="4791456" y="1801876"/>
                </a:lnTo>
                <a:lnTo>
                  <a:pt x="4745863" y="1776603"/>
                </a:lnTo>
                <a:lnTo>
                  <a:pt x="4699889" y="1751203"/>
                </a:lnTo>
                <a:lnTo>
                  <a:pt x="4652899" y="1725168"/>
                </a:lnTo>
                <a:lnTo>
                  <a:pt x="4604131" y="1698498"/>
                </a:lnTo>
                <a:lnTo>
                  <a:pt x="4553458" y="1670939"/>
                </a:lnTo>
                <a:lnTo>
                  <a:pt x="4501007" y="1642745"/>
                </a:lnTo>
                <a:lnTo>
                  <a:pt x="4446905" y="1613916"/>
                </a:lnTo>
                <a:lnTo>
                  <a:pt x="4391660" y="1584706"/>
                </a:lnTo>
                <a:lnTo>
                  <a:pt x="4335399" y="1555242"/>
                </a:lnTo>
                <a:lnTo>
                  <a:pt x="4278757" y="1526032"/>
                </a:lnTo>
                <a:lnTo>
                  <a:pt x="4205351" y="1488567"/>
                </a:lnTo>
                <a:lnTo>
                  <a:pt x="4148581" y="1459992"/>
                </a:lnTo>
                <a:lnTo>
                  <a:pt x="4092321" y="1432052"/>
                </a:lnTo>
                <a:lnTo>
                  <a:pt x="4037076" y="1404747"/>
                </a:lnTo>
                <a:lnTo>
                  <a:pt x="3982974" y="1378458"/>
                </a:lnTo>
                <a:lnTo>
                  <a:pt x="3930650" y="1353185"/>
                </a:lnTo>
                <a:lnTo>
                  <a:pt x="3879977" y="1328928"/>
                </a:lnTo>
                <a:lnTo>
                  <a:pt x="3830828" y="1305687"/>
                </a:lnTo>
                <a:lnTo>
                  <a:pt x="3783203" y="1283081"/>
                </a:lnTo>
                <a:lnTo>
                  <a:pt x="3735958" y="1260983"/>
                </a:lnTo>
                <a:lnTo>
                  <a:pt x="3688461" y="1238631"/>
                </a:lnTo>
                <a:lnTo>
                  <a:pt x="3639820" y="1215771"/>
                </a:lnTo>
                <a:lnTo>
                  <a:pt x="3589401" y="1192403"/>
                </a:lnTo>
                <a:lnTo>
                  <a:pt x="3537077" y="1168273"/>
                </a:lnTo>
                <a:lnTo>
                  <a:pt x="3482848" y="1143635"/>
                </a:lnTo>
                <a:lnTo>
                  <a:pt x="3426968" y="1118362"/>
                </a:lnTo>
                <a:lnTo>
                  <a:pt x="3369818" y="1092962"/>
                </a:lnTo>
                <a:lnTo>
                  <a:pt x="3311779" y="1067435"/>
                </a:lnTo>
                <a:lnTo>
                  <a:pt x="3253231" y="1041908"/>
                </a:lnTo>
                <a:lnTo>
                  <a:pt x="3177667" y="1009523"/>
                </a:lnTo>
                <a:lnTo>
                  <a:pt x="3119120" y="984758"/>
                </a:lnTo>
                <a:lnTo>
                  <a:pt x="3061081" y="960501"/>
                </a:lnTo>
                <a:lnTo>
                  <a:pt x="3004058" y="937006"/>
                </a:lnTo>
                <a:lnTo>
                  <a:pt x="2948432" y="914400"/>
                </a:lnTo>
                <a:lnTo>
                  <a:pt x="2894457" y="892556"/>
                </a:lnTo>
                <a:lnTo>
                  <a:pt x="2842260" y="871728"/>
                </a:lnTo>
                <a:lnTo>
                  <a:pt x="2791841" y="851789"/>
                </a:lnTo>
                <a:lnTo>
                  <a:pt x="2742692" y="832485"/>
                </a:lnTo>
                <a:lnTo>
                  <a:pt x="2694178" y="813435"/>
                </a:lnTo>
                <a:lnTo>
                  <a:pt x="2645283" y="794385"/>
                </a:lnTo>
                <a:lnTo>
                  <a:pt x="2595118" y="774827"/>
                </a:lnTo>
                <a:lnTo>
                  <a:pt x="2543302" y="754888"/>
                </a:lnTo>
                <a:lnTo>
                  <a:pt x="2489454" y="734314"/>
                </a:lnTo>
                <a:lnTo>
                  <a:pt x="2433701" y="713232"/>
                </a:lnTo>
                <a:lnTo>
                  <a:pt x="2376297" y="691769"/>
                </a:lnTo>
                <a:lnTo>
                  <a:pt x="2317622" y="670179"/>
                </a:lnTo>
                <a:lnTo>
                  <a:pt x="2258060" y="648462"/>
                </a:lnTo>
                <a:lnTo>
                  <a:pt x="2197989" y="626999"/>
                </a:lnTo>
                <a:lnTo>
                  <a:pt x="2180590" y="620776"/>
                </a:lnTo>
                <a:lnTo>
                  <a:pt x="2120265" y="599694"/>
                </a:lnTo>
                <a:lnTo>
                  <a:pt x="2060194" y="578866"/>
                </a:lnTo>
                <a:lnTo>
                  <a:pt x="2000758" y="558546"/>
                </a:lnTo>
                <a:lnTo>
                  <a:pt x="1942338" y="538861"/>
                </a:lnTo>
                <a:lnTo>
                  <a:pt x="1885315" y="519938"/>
                </a:lnTo>
                <a:lnTo>
                  <a:pt x="1829943" y="501777"/>
                </a:lnTo>
                <a:lnTo>
                  <a:pt x="1776476" y="484505"/>
                </a:lnTo>
                <a:lnTo>
                  <a:pt x="1724787" y="467995"/>
                </a:lnTo>
                <a:lnTo>
                  <a:pt x="1674495" y="451993"/>
                </a:lnTo>
                <a:lnTo>
                  <a:pt x="1624838" y="436245"/>
                </a:lnTo>
                <a:lnTo>
                  <a:pt x="1574800" y="420370"/>
                </a:lnTo>
                <a:lnTo>
                  <a:pt x="1523492" y="404241"/>
                </a:lnTo>
                <a:lnTo>
                  <a:pt x="1470406" y="387731"/>
                </a:lnTo>
                <a:lnTo>
                  <a:pt x="1415415" y="370713"/>
                </a:lnTo>
                <a:lnTo>
                  <a:pt x="1358392" y="353441"/>
                </a:lnTo>
                <a:lnTo>
                  <a:pt x="1299718" y="335915"/>
                </a:lnTo>
                <a:lnTo>
                  <a:pt x="1239646" y="318135"/>
                </a:lnTo>
                <a:lnTo>
                  <a:pt x="1178814" y="300609"/>
                </a:lnTo>
                <a:lnTo>
                  <a:pt x="1117345" y="283083"/>
                </a:lnTo>
                <a:lnTo>
                  <a:pt x="1099693" y="278003"/>
                </a:lnTo>
                <a:lnTo>
                  <a:pt x="1038098" y="260985"/>
                </a:lnTo>
                <a:lnTo>
                  <a:pt x="976376" y="244094"/>
                </a:lnTo>
                <a:lnTo>
                  <a:pt x="914019" y="227330"/>
                </a:lnTo>
                <a:lnTo>
                  <a:pt x="850519" y="210693"/>
                </a:lnTo>
                <a:lnTo>
                  <a:pt x="785241" y="193802"/>
                </a:lnTo>
                <a:lnTo>
                  <a:pt x="717550" y="176657"/>
                </a:lnTo>
                <a:lnTo>
                  <a:pt x="647065" y="159004"/>
                </a:lnTo>
                <a:lnTo>
                  <a:pt x="573659" y="140716"/>
                </a:lnTo>
                <a:lnTo>
                  <a:pt x="497331" y="121920"/>
                </a:lnTo>
                <a:lnTo>
                  <a:pt x="418211" y="102616"/>
                </a:lnTo>
                <a:lnTo>
                  <a:pt x="337819" y="82804"/>
                </a:lnTo>
                <a:lnTo>
                  <a:pt x="259206" y="63500"/>
                </a:lnTo>
                <a:lnTo>
                  <a:pt x="186055" y="45593"/>
                </a:lnTo>
                <a:lnTo>
                  <a:pt x="122428" y="29972"/>
                </a:lnTo>
                <a:lnTo>
                  <a:pt x="71374" y="17526"/>
                </a:lnTo>
                <a:lnTo>
                  <a:pt x="34925" y="8509"/>
                </a:lnTo>
                <a:lnTo>
                  <a:pt x="12573" y="3048"/>
                </a:lnTo>
                <a:lnTo>
                  <a:pt x="2412" y="508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2592577" y="1071880"/>
            <a:ext cx="5829300" cy="2293620"/>
          </a:xfrm>
          <a:custGeom>
            <a:avLst/>
            <a:gdLst/>
            <a:ahLst/>
            <a:cxnLst/>
            <a:rect l="l" t="t" r="r" b="b"/>
            <a:pathLst>
              <a:path w="5829300" h="2293620">
                <a:moveTo>
                  <a:pt x="5829300" y="2293493"/>
                </a:moveTo>
                <a:lnTo>
                  <a:pt x="5828157" y="2292858"/>
                </a:lnTo>
                <a:lnTo>
                  <a:pt x="5821426" y="2288794"/>
                </a:lnTo>
                <a:lnTo>
                  <a:pt x="5804662" y="2278761"/>
                </a:lnTo>
                <a:lnTo>
                  <a:pt x="5775579" y="2261235"/>
                </a:lnTo>
                <a:lnTo>
                  <a:pt x="5733669" y="2236089"/>
                </a:lnTo>
                <a:lnTo>
                  <a:pt x="5680329" y="2204085"/>
                </a:lnTo>
                <a:lnTo>
                  <a:pt x="5618480" y="2166874"/>
                </a:lnTo>
                <a:lnTo>
                  <a:pt x="5551678" y="2126742"/>
                </a:lnTo>
                <a:lnTo>
                  <a:pt x="5483352" y="2085721"/>
                </a:lnTo>
                <a:lnTo>
                  <a:pt x="5416423" y="2045462"/>
                </a:lnTo>
                <a:lnTo>
                  <a:pt x="5351780" y="2006727"/>
                </a:lnTo>
                <a:lnTo>
                  <a:pt x="5289677" y="1969643"/>
                </a:lnTo>
                <a:lnTo>
                  <a:pt x="5229987" y="1934337"/>
                </a:lnTo>
                <a:lnTo>
                  <a:pt x="5172583" y="1900555"/>
                </a:lnTo>
                <a:lnTo>
                  <a:pt x="5116957" y="1868043"/>
                </a:lnTo>
                <a:lnTo>
                  <a:pt x="5062601" y="1836674"/>
                </a:lnTo>
                <a:lnTo>
                  <a:pt x="5008880" y="1806067"/>
                </a:lnTo>
                <a:lnTo>
                  <a:pt x="4955286" y="1775841"/>
                </a:lnTo>
                <a:lnTo>
                  <a:pt x="4871085" y="1729232"/>
                </a:lnTo>
                <a:lnTo>
                  <a:pt x="4817491" y="1699895"/>
                </a:lnTo>
                <a:lnTo>
                  <a:pt x="4764278" y="1671066"/>
                </a:lnTo>
                <a:lnTo>
                  <a:pt x="4712208" y="1643126"/>
                </a:lnTo>
                <a:lnTo>
                  <a:pt x="4661281" y="1616202"/>
                </a:lnTo>
                <a:lnTo>
                  <a:pt x="4612132" y="1590421"/>
                </a:lnTo>
                <a:lnTo>
                  <a:pt x="4564507" y="1565656"/>
                </a:lnTo>
                <a:lnTo>
                  <a:pt x="4518533" y="1541907"/>
                </a:lnTo>
                <a:lnTo>
                  <a:pt x="4473702" y="1518793"/>
                </a:lnTo>
                <a:lnTo>
                  <a:pt x="4429125" y="1495933"/>
                </a:lnTo>
                <a:lnTo>
                  <a:pt x="4383658" y="1472692"/>
                </a:lnTo>
                <a:lnTo>
                  <a:pt x="4336923" y="1448816"/>
                </a:lnTo>
                <a:lnTo>
                  <a:pt x="4288282" y="1424305"/>
                </a:lnTo>
                <a:lnTo>
                  <a:pt x="4237863" y="1399032"/>
                </a:lnTo>
                <a:lnTo>
                  <a:pt x="4185539" y="1373124"/>
                </a:lnTo>
                <a:lnTo>
                  <a:pt x="4131945" y="1346835"/>
                </a:lnTo>
                <a:lnTo>
                  <a:pt x="4077207" y="1320419"/>
                </a:lnTo>
                <a:lnTo>
                  <a:pt x="4021836" y="1293876"/>
                </a:lnTo>
                <a:lnTo>
                  <a:pt x="3934968" y="1252982"/>
                </a:lnTo>
                <a:lnTo>
                  <a:pt x="3879469" y="1227201"/>
                </a:lnTo>
                <a:lnTo>
                  <a:pt x="3824605" y="1202055"/>
                </a:lnTo>
                <a:lnTo>
                  <a:pt x="3770630" y="1177671"/>
                </a:lnTo>
                <a:lnTo>
                  <a:pt x="3718179" y="1154176"/>
                </a:lnTo>
                <a:lnTo>
                  <a:pt x="3667379" y="1131697"/>
                </a:lnTo>
                <a:lnTo>
                  <a:pt x="3618230" y="1110107"/>
                </a:lnTo>
                <a:lnTo>
                  <a:pt x="3570859" y="1089533"/>
                </a:lnTo>
                <a:lnTo>
                  <a:pt x="3524504" y="1069467"/>
                </a:lnTo>
                <a:lnTo>
                  <a:pt x="3478403" y="1049528"/>
                </a:lnTo>
                <a:lnTo>
                  <a:pt x="3431667" y="1029335"/>
                </a:lnTo>
                <a:lnTo>
                  <a:pt x="3383407" y="1008634"/>
                </a:lnTo>
                <a:lnTo>
                  <a:pt x="3333242" y="987425"/>
                </a:lnTo>
                <a:lnTo>
                  <a:pt x="3281172" y="965581"/>
                </a:lnTo>
                <a:lnTo>
                  <a:pt x="3227324" y="943229"/>
                </a:lnTo>
                <a:lnTo>
                  <a:pt x="3172079" y="920496"/>
                </a:lnTo>
                <a:lnTo>
                  <a:pt x="3115691" y="897763"/>
                </a:lnTo>
                <a:lnTo>
                  <a:pt x="3058795" y="875030"/>
                </a:lnTo>
                <a:lnTo>
                  <a:pt x="2969260" y="839851"/>
                </a:lnTo>
                <a:lnTo>
                  <a:pt x="2912237" y="817880"/>
                </a:lnTo>
                <a:lnTo>
                  <a:pt x="2855722" y="796417"/>
                </a:lnTo>
                <a:lnTo>
                  <a:pt x="2800350" y="775716"/>
                </a:lnTo>
                <a:lnTo>
                  <a:pt x="2746375" y="755777"/>
                </a:lnTo>
                <a:lnTo>
                  <a:pt x="2694178" y="736600"/>
                </a:lnTo>
                <a:lnTo>
                  <a:pt x="2643759" y="718439"/>
                </a:lnTo>
                <a:lnTo>
                  <a:pt x="2595118" y="700913"/>
                </a:lnTo>
                <a:lnTo>
                  <a:pt x="2547493" y="684022"/>
                </a:lnTo>
                <a:lnTo>
                  <a:pt x="2500249" y="667258"/>
                </a:lnTo>
                <a:lnTo>
                  <a:pt x="2452243" y="650240"/>
                </a:lnTo>
                <a:lnTo>
                  <a:pt x="2402713" y="632841"/>
                </a:lnTo>
                <a:lnTo>
                  <a:pt x="2351278" y="614934"/>
                </a:lnTo>
                <a:lnTo>
                  <a:pt x="2297938" y="596519"/>
                </a:lnTo>
                <a:lnTo>
                  <a:pt x="2242693" y="577850"/>
                </a:lnTo>
                <a:lnTo>
                  <a:pt x="2186051" y="558927"/>
                </a:lnTo>
                <a:lnTo>
                  <a:pt x="2128266" y="539877"/>
                </a:lnTo>
                <a:lnTo>
                  <a:pt x="2069973" y="520954"/>
                </a:lnTo>
                <a:lnTo>
                  <a:pt x="1978279" y="491871"/>
                </a:lnTo>
                <a:lnTo>
                  <a:pt x="1919986" y="473710"/>
                </a:lnTo>
                <a:lnTo>
                  <a:pt x="1862201" y="456057"/>
                </a:lnTo>
                <a:lnTo>
                  <a:pt x="1805559" y="439039"/>
                </a:lnTo>
                <a:lnTo>
                  <a:pt x="1750314" y="422656"/>
                </a:lnTo>
                <a:lnTo>
                  <a:pt x="1696974" y="407162"/>
                </a:lnTo>
                <a:lnTo>
                  <a:pt x="1645539" y="392303"/>
                </a:lnTo>
                <a:lnTo>
                  <a:pt x="1595755" y="378079"/>
                </a:lnTo>
                <a:lnTo>
                  <a:pt x="1547114" y="364363"/>
                </a:lnTo>
                <a:lnTo>
                  <a:pt x="1498854" y="350774"/>
                </a:lnTo>
                <a:lnTo>
                  <a:pt x="1449832" y="336931"/>
                </a:lnTo>
                <a:lnTo>
                  <a:pt x="1399286" y="322834"/>
                </a:lnTo>
                <a:lnTo>
                  <a:pt x="1346708" y="308483"/>
                </a:lnTo>
                <a:lnTo>
                  <a:pt x="1292225" y="293624"/>
                </a:lnTo>
                <a:lnTo>
                  <a:pt x="1235964" y="278638"/>
                </a:lnTo>
                <a:lnTo>
                  <a:pt x="1178052" y="263525"/>
                </a:lnTo>
                <a:lnTo>
                  <a:pt x="1119251" y="248412"/>
                </a:lnTo>
                <a:lnTo>
                  <a:pt x="1059814" y="233425"/>
                </a:lnTo>
                <a:lnTo>
                  <a:pt x="966470" y="210439"/>
                </a:lnTo>
                <a:lnTo>
                  <a:pt x="906526" y="196087"/>
                </a:lnTo>
                <a:lnTo>
                  <a:pt x="845947" y="181991"/>
                </a:lnTo>
                <a:lnTo>
                  <a:pt x="784098" y="167894"/>
                </a:lnTo>
                <a:lnTo>
                  <a:pt x="720471" y="153670"/>
                </a:lnTo>
                <a:lnTo>
                  <a:pt x="654177" y="139065"/>
                </a:lnTo>
                <a:lnTo>
                  <a:pt x="585216" y="124206"/>
                </a:lnTo>
                <a:lnTo>
                  <a:pt x="513207" y="108839"/>
                </a:lnTo>
                <a:lnTo>
                  <a:pt x="438277" y="92837"/>
                </a:lnTo>
                <a:lnTo>
                  <a:pt x="360934" y="76454"/>
                </a:lnTo>
                <a:lnTo>
                  <a:pt x="283210" y="60071"/>
                </a:lnTo>
                <a:lnTo>
                  <a:pt x="208915" y="44323"/>
                </a:lnTo>
                <a:lnTo>
                  <a:pt x="142113" y="30099"/>
                </a:lnTo>
                <a:lnTo>
                  <a:pt x="86487" y="18415"/>
                </a:lnTo>
                <a:lnTo>
                  <a:pt x="44958" y="9525"/>
                </a:lnTo>
                <a:lnTo>
                  <a:pt x="18034" y="3937"/>
                </a:lnTo>
                <a:lnTo>
                  <a:pt x="4445" y="1016"/>
                </a:lnTo>
                <a:lnTo>
                  <a:pt x="127" y="127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2974848" y="1454150"/>
            <a:ext cx="5447030" cy="1911350"/>
          </a:xfrm>
          <a:custGeom>
            <a:avLst/>
            <a:gdLst/>
            <a:ahLst/>
            <a:cxnLst/>
            <a:rect l="l" t="t" r="r" b="b"/>
            <a:pathLst>
              <a:path w="5447030" h="1911350">
                <a:moveTo>
                  <a:pt x="5447030" y="1911223"/>
                </a:moveTo>
                <a:lnTo>
                  <a:pt x="5445886" y="1910588"/>
                </a:lnTo>
                <a:lnTo>
                  <a:pt x="5438648" y="1906651"/>
                </a:lnTo>
                <a:lnTo>
                  <a:pt x="5421122" y="1896999"/>
                </a:lnTo>
                <a:lnTo>
                  <a:pt x="5390642" y="1880235"/>
                </a:lnTo>
                <a:lnTo>
                  <a:pt x="5347334" y="1856359"/>
                </a:lnTo>
                <a:lnTo>
                  <a:pt x="5292852" y="1826260"/>
                </a:lnTo>
                <a:lnTo>
                  <a:pt x="5230495" y="1791970"/>
                </a:lnTo>
                <a:lnTo>
                  <a:pt x="5164074" y="1755394"/>
                </a:lnTo>
                <a:lnTo>
                  <a:pt x="5097399" y="1718690"/>
                </a:lnTo>
                <a:lnTo>
                  <a:pt x="5032629" y="1683003"/>
                </a:lnTo>
                <a:lnTo>
                  <a:pt x="4970272" y="1648714"/>
                </a:lnTo>
                <a:lnTo>
                  <a:pt x="4910582" y="1616202"/>
                </a:lnTo>
                <a:lnTo>
                  <a:pt x="4853178" y="1585087"/>
                </a:lnTo>
                <a:lnTo>
                  <a:pt x="4797933" y="1555496"/>
                </a:lnTo>
                <a:lnTo>
                  <a:pt x="4744211" y="1527048"/>
                </a:lnTo>
                <a:lnTo>
                  <a:pt x="4691507" y="1499362"/>
                </a:lnTo>
                <a:lnTo>
                  <a:pt x="4638929" y="1472184"/>
                </a:lnTo>
                <a:lnTo>
                  <a:pt x="4595749" y="1450086"/>
                </a:lnTo>
                <a:lnTo>
                  <a:pt x="4543044" y="1423542"/>
                </a:lnTo>
                <a:lnTo>
                  <a:pt x="4490593" y="1397253"/>
                </a:lnTo>
                <a:lnTo>
                  <a:pt x="4438650" y="1371727"/>
                </a:lnTo>
                <a:lnTo>
                  <a:pt x="4387850" y="1346962"/>
                </a:lnTo>
                <a:lnTo>
                  <a:pt x="4338320" y="1323086"/>
                </a:lnTo>
                <a:lnTo>
                  <a:pt x="4290568" y="1300352"/>
                </a:lnTo>
                <a:lnTo>
                  <a:pt x="4244594" y="1278509"/>
                </a:lnTo>
                <a:lnTo>
                  <a:pt x="4200017" y="1257680"/>
                </a:lnTo>
                <a:lnTo>
                  <a:pt x="4156329" y="1237234"/>
                </a:lnTo>
                <a:lnTo>
                  <a:pt x="4112513" y="1216787"/>
                </a:lnTo>
                <a:lnTo>
                  <a:pt x="4067555" y="1195832"/>
                </a:lnTo>
                <a:lnTo>
                  <a:pt x="4021074" y="1174369"/>
                </a:lnTo>
                <a:lnTo>
                  <a:pt x="3972559" y="1152271"/>
                </a:lnTo>
                <a:lnTo>
                  <a:pt x="3922268" y="1129538"/>
                </a:lnTo>
                <a:lnTo>
                  <a:pt x="3870325" y="1106297"/>
                </a:lnTo>
                <a:lnTo>
                  <a:pt x="3817238" y="1082928"/>
                </a:lnTo>
                <a:lnTo>
                  <a:pt x="3763391" y="1059434"/>
                </a:lnTo>
                <a:lnTo>
                  <a:pt x="3718941" y="1040384"/>
                </a:lnTo>
                <a:lnTo>
                  <a:pt x="3664584" y="1017270"/>
                </a:lnTo>
                <a:lnTo>
                  <a:pt x="3610482" y="994663"/>
                </a:lnTo>
                <a:lnTo>
                  <a:pt x="3557016" y="972565"/>
                </a:lnTo>
                <a:lnTo>
                  <a:pt x="3504565" y="951229"/>
                </a:lnTo>
                <a:lnTo>
                  <a:pt x="3453638" y="930783"/>
                </a:lnTo>
                <a:lnTo>
                  <a:pt x="3404489" y="911098"/>
                </a:lnTo>
                <a:lnTo>
                  <a:pt x="3357117" y="892555"/>
                </a:lnTo>
                <a:lnTo>
                  <a:pt x="3311271" y="874649"/>
                </a:lnTo>
                <a:lnTo>
                  <a:pt x="3266313" y="857123"/>
                </a:lnTo>
                <a:lnTo>
                  <a:pt x="3221228" y="839597"/>
                </a:lnTo>
                <a:lnTo>
                  <a:pt x="3175000" y="821816"/>
                </a:lnTo>
                <a:lnTo>
                  <a:pt x="3127121" y="803401"/>
                </a:lnTo>
                <a:lnTo>
                  <a:pt x="3077337" y="784605"/>
                </a:lnTo>
                <a:lnTo>
                  <a:pt x="3025521" y="765175"/>
                </a:lnTo>
                <a:lnTo>
                  <a:pt x="2972180" y="745489"/>
                </a:lnTo>
                <a:lnTo>
                  <a:pt x="2917698" y="725677"/>
                </a:lnTo>
                <a:lnTo>
                  <a:pt x="2862326" y="705865"/>
                </a:lnTo>
                <a:lnTo>
                  <a:pt x="2816732" y="689737"/>
                </a:lnTo>
                <a:lnTo>
                  <a:pt x="2760979" y="670433"/>
                </a:lnTo>
                <a:lnTo>
                  <a:pt x="2705480" y="651383"/>
                </a:lnTo>
                <a:lnTo>
                  <a:pt x="2650743" y="632840"/>
                </a:lnTo>
                <a:lnTo>
                  <a:pt x="2597023" y="615061"/>
                </a:lnTo>
                <a:lnTo>
                  <a:pt x="2544826" y="597915"/>
                </a:lnTo>
                <a:lnTo>
                  <a:pt x="2494406" y="581660"/>
                </a:lnTo>
                <a:lnTo>
                  <a:pt x="2445892" y="566292"/>
                </a:lnTo>
                <a:lnTo>
                  <a:pt x="2399029" y="551434"/>
                </a:lnTo>
                <a:lnTo>
                  <a:pt x="2352929" y="536955"/>
                </a:lnTo>
                <a:lnTo>
                  <a:pt x="2306828" y="522477"/>
                </a:lnTo>
                <a:lnTo>
                  <a:pt x="2259584" y="507746"/>
                </a:lnTo>
                <a:lnTo>
                  <a:pt x="2210562" y="492633"/>
                </a:lnTo>
                <a:lnTo>
                  <a:pt x="2159635" y="477138"/>
                </a:lnTo>
                <a:lnTo>
                  <a:pt x="2106676" y="461263"/>
                </a:lnTo>
                <a:lnTo>
                  <a:pt x="2052192" y="445135"/>
                </a:lnTo>
                <a:lnTo>
                  <a:pt x="1996439" y="429005"/>
                </a:lnTo>
                <a:lnTo>
                  <a:pt x="1939925" y="412876"/>
                </a:lnTo>
                <a:lnTo>
                  <a:pt x="1893315" y="399796"/>
                </a:lnTo>
                <a:lnTo>
                  <a:pt x="1836419" y="384175"/>
                </a:lnTo>
                <a:lnTo>
                  <a:pt x="1779777" y="368935"/>
                </a:lnTo>
                <a:lnTo>
                  <a:pt x="1723898" y="354075"/>
                </a:lnTo>
                <a:lnTo>
                  <a:pt x="1669034" y="339851"/>
                </a:lnTo>
                <a:lnTo>
                  <a:pt x="1615948" y="326263"/>
                </a:lnTo>
                <a:lnTo>
                  <a:pt x="1564513" y="313436"/>
                </a:lnTo>
                <a:lnTo>
                  <a:pt x="1515110" y="301244"/>
                </a:lnTo>
                <a:lnTo>
                  <a:pt x="1467230" y="289560"/>
                </a:lnTo>
                <a:lnTo>
                  <a:pt x="1420367" y="278129"/>
                </a:lnTo>
                <a:lnTo>
                  <a:pt x="1373377" y="266826"/>
                </a:lnTo>
                <a:lnTo>
                  <a:pt x="1325244" y="255270"/>
                </a:lnTo>
                <a:lnTo>
                  <a:pt x="1275461" y="243332"/>
                </a:lnTo>
                <a:lnTo>
                  <a:pt x="1223517" y="231266"/>
                </a:lnTo>
                <a:lnTo>
                  <a:pt x="1169669" y="218948"/>
                </a:lnTo>
                <a:lnTo>
                  <a:pt x="1114171" y="206501"/>
                </a:lnTo>
                <a:lnTo>
                  <a:pt x="1057528" y="194055"/>
                </a:lnTo>
                <a:lnTo>
                  <a:pt x="999998" y="181737"/>
                </a:lnTo>
                <a:lnTo>
                  <a:pt x="952753" y="171830"/>
                </a:lnTo>
                <a:lnTo>
                  <a:pt x="894841" y="160020"/>
                </a:lnTo>
                <a:lnTo>
                  <a:pt x="836802" y="148462"/>
                </a:lnTo>
                <a:lnTo>
                  <a:pt x="778128" y="137033"/>
                </a:lnTo>
                <a:lnTo>
                  <a:pt x="718057" y="125729"/>
                </a:lnTo>
                <a:lnTo>
                  <a:pt x="656081" y="114300"/>
                </a:lnTo>
                <a:lnTo>
                  <a:pt x="591438" y="102742"/>
                </a:lnTo>
                <a:lnTo>
                  <a:pt x="523875" y="90804"/>
                </a:lnTo>
                <a:lnTo>
                  <a:pt x="453389" y="78486"/>
                </a:lnTo>
                <a:lnTo>
                  <a:pt x="379984" y="65786"/>
                </a:lnTo>
                <a:lnTo>
                  <a:pt x="304673" y="52704"/>
                </a:lnTo>
                <a:lnTo>
                  <a:pt x="230631" y="39877"/>
                </a:lnTo>
                <a:lnTo>
                  <a:pt x="161670" y="28066"/>
                </a:lnTo>
                <a:lnTo>
                  <a:pt x="102362" y="17779"/>
                </a:lnTo>
                <a:lnTo>
                  <a:pt x="56133" y="9778"/>
                </a:lnTo>
                <a:lnTo>
                  <a:pt x="24510" y="4317"/>
                </a:lnTo>
                <a:lnTo>
                  <a:pt x="7112" y="1270"/>
                </a:lnTo>
                <a:lnTo>
                  <a:pt x="634" y="126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3356990" y="1836420"/>
            <a:ext cx="5065395" cy="1529080"/>
          </a:xfrm>
          <a:custGeom>
            <a:avLst/>
            <a:gdLst/>
            <a:ahLst/>
            <a:cxnLst/>
            <a:rect l="l" t="t" r="r" b="b"/>
            <a:pathLst>
              <a:path w="5065395" h="1529079">
                <a:moveTo>
                  <a:pt x="5064887" y="1528952"/>
                </a:moveTo>
                <a:lnTo>
                  <a:pt x="5063617" y="1528444"/>
                </a:lnTo>
                <a:lnTo>
                  <a:pt x="5055997" y="1524634"/>
                </a:lnTo>
                <a:lnTo>
                  <a:pt x="5037455" y="1515490"/>
                </a:lnTo>
                <a:lnTo>
                  <a:pt x="5005578" y="1499742"/>
                </a:lnTo>
                <a:lnTo>
                  <a:pt x="4960747" y="1477517"/>
                </a:lnTo>
                <a:lnTo>
                  <a:pt x="4905120" y="1450085"/>
                </a:lnTo>
                <a:lnTo>
                  <a:pt x="4842637" y="1419097"/>
                </a:lnTo>
                <a:lnTo>
                  <a:pt x="4777105" y="1386713"/>
                </a:lnTo>
                <a:lnTo>
                  <a:pt x="4712208" y="1354581"/>
                </a:lnTo>
                <a:lnTo>
                  <a:pt x="4649851" y="1323847"/>
                </a:lnTo>
                <a:lnTo>
                  <a:pt x="4589907" y="1294383"/>
                </a:lnTo>
                <a:lnTo>
                  <a:pt x="4532757" y="1266443"/>
                </a:lnTo>
                <a:lnTo>
                  <a:pt x="4477766" y="1239901"/>
                </a:lnTo>
                <a:lnTo>
                  <a:pt x="4424680" y="1214627"/>
                </a:lnTo>
                <a:lnTo>
                  <a:pt x="4372737" y="1190116"/>
                </a:lnTo>
                <a:lnTo>
                  <a:pt x="4321302" y="1166240"/>
                </a:lnTo>
                <a:lnTo>
                  <a:pt x="4269867" y="1142745"/>
                </a:lnTo>
                <a:lnTo>
                  <a:pt x="4266692" y="1141349"/>
                </a:lnTo>
                <a:lnTo>
                  <a:pt x="4215257" y="1118107"/>
                </a:lnTo>
                <a:lnTo>
                  <a:pt x="4163949" y="1095247"/>
                </a:lnTo>
                <a:lnTo>
                  <a:pt x="4113276" y="1073022"/>
                </a:lnTo>
                <a:lnTo>
                  <a:pt x="4063873" y="1051687"/>
                </a:lnTo>
                <a:lnTo>
                  <a:pt x="4015866" y="1031113"/>
                </a:lnTo>
                <a:lnTo>
                  <a:pt x="3969639" y="1011554"/>
                </a:lnTo>
                <a:lnTo>
                  <a:pt x="3925062" y="993013"/>
                </a:lnTo>
                <a:lnTo>
                  <a:pt x="3882009" y="974978"/>
                </a:lnTo>
                <a:lnTo>
                  <a:pt x="3839464" y="957452"/>
                </a:lnTo>
                <a:lnTo>
                  <a:pt x="3796284" y="939545"/>
                </a:lnTo>
                <a:lnTo>
                  <a:pt x="3751707" y="921257"/>
                </a:lnTo>
                <a:lnTo>
                  <a:pt x="3705352" y="902462"/>
                </a:lnTo>
                <a:lnTo>
                  <a:pt x="3657091" y="883030"/>
                </a:lnTo>
                <a:lnTo>
                  <a:pt x="3607054" y="863218"/>
                </a:lnTo>
                <a:lnTo>
                  <a:pt x="3555618" y="843026"/>
                </a:lnTo>
                <a:lnTo>
                  <a:pt x="3503167" y="822959"/>
                </a:lnTo>
                <a:lnTo>
                  <a:pt x="3450463" y="802893"/>
                </a:lnTo>
                <a:lnTo>
                  <a:pt x="3447288" y="801751"/>
                </a:lnTo>
                <a:lnTo>
                  <a:pt x="3394329" y="781938"/>
                </a:lnTo>
                <a:lnTo>
                  <a:pt x="3341624" y="762634"/>
                </a:lnTo>
                <a:lnTo>
                  <a:pt x="3289681" y="743838"/>
                </a:lnTo>
                <a:lnTo>
                  <a:pt x="3238881" y="725677"/>
                </a:lnTo>
                <a:lnTo>
                  <a:pt x="3189605" y="708405"/>
                </a:lnTo>
                <a:lnTo>
                  <a:pt x="3142234" y="692022"/>
                </a:lnTo>
                <a:lnTo>
                  <a:pt x="3096514" y="676401"/>
                </a:lnTo>
                <a:lnTo>
                  <a:pt x="3052318" y="661415"/>
                </a:lnTo>
                <a:lnTo>
                  <a:pt x="3008630" y="646556"/>
                </a:lnTo>
                <a:lnTo>
                  <a:pt x="2964434" y="631697"/>
                </a:lnTo>
                <a:lnTo>
                  <a:pt x="2918841" y="616330"/>
                </a:lnTo>
                <a:lnTo>
                  <a:pt x="2871343" y="600709"/>
                </a:lnTo>
                <a:lnTo>
                  <a:pt x="2821813" y="584453"/>
                </a:lnTo>
                <a:lnTo>
                  <a:pt x="2770505" y="568070"/>
                </a:lnTo>
                <a:lnTo>
                  <a:pt x="2717927" y="551433"/>
                </a:lnTo>
                <a:lnTo>
                  <a:pt x="2664333" y="534796"/>
                </a:lnTo>
                <a:lnTo>
                  <a:pt x="2610231" y="518287"/>
                </a:lnTo>
                <a:lnTo>
                  <a:pt x="2607056" y="517270"/>
                </a:lnTo>
                <a:lnTo>
                  <a:pt x="2552954" y="501141"/>
                </a:lnTo>
                <a:lnTo>
                  <a:pt x="2499106" y="485266"/>
                </a:lnTo>
                <a:lnTo>
                  <a:pt x="2446020" y="470026"/>
                </a:lnTo>
                <a:lnTo>
                  <a:pt x="2394077" y="455294"/>
                </a:lnTo>
                <a:lnTo>
                  <a:pt x="2343785" y="441325"/>
                </a:lnTo>
                <a:lnTo>
                  <a:pt x="2295398" y="428116"/>
                </a:lnTo>
                <a:lnTo>
                  <a:pt x="2248789" y="415543"/>
                </a:lnTo>
                <a:lnTo>
                  <a:pt x="2203704" y="403478"/>
                </a:lnTo>
                <a:lnTo>
                  <a:pt x="2159127" y="391667"/>
                </a:lnTo>
                <a:lnTo>
                  <a:pt x="2114042" y="379729"/>
                </a:lnTo>
                <a:lnTo>
                  <a:pt x="2067433" y="367410"/>
                </a:lnTo>
                <a:lnTo>
                  <a:pt x="2019046" y="354964"/>
                </a:lnTo>
                <a:lnTo>
                  <a:pt x="1968500" y="342138"/>
                </a:lnTo>
                <a:lnTo>
                  <a:pt x="1916303" y="329056"/>
                </a:lnTo>
                <a:lnTo>
                  <a:pt x="1862709" y="315975"/>
                </a:lnTo>
                <a:lnTo>
                  <a:pt x="1808099" y="302894"/>
                </a:lnTo>
                <a:lnTo>
                  <a:pt x="1753108" y="290067"/>
                </a:lnTo>
                <a:lnTo>
                  <a:pt x="1694814" y="276732"/>
                </a:lnTo>
                <a:lnTo>
                  <a:pt x="1639951" y="264540"/>
                </a:lnTo>
                <a:lnTo>
                  <a:pt x="1585976" y="252729"/>
                </a:lnTo>
                <a:lnTo>
                  <a:pt x="1533144" y="241553"/>
                </a:lnTo>
                <a:lnTo>
                  <a:pt x="1482089" y="231012"/>
                </a:lnTo>
                <a:lnTo>
                  <a:pt x="1432941" y="220979"/>
                </a:lnTo>
                <a:lnTo>
                  <a:pt x="1385570" y="211581"/>
                </a:lnTo>
                <a:lnTo>
                  <a:pt x="1339723" y="202564"/>
                </a:lnTo>
                <a:lnTo>
                  <a:pt x="1294511" y="193675"/>
                </a:lnTo>
                <a:lnTo>
                  <a:pt x="1248791" y="184657"/>
                </a:lnTo>
                <a:lnTo>
                  <a:pt x="1201420" y="175640"/>
                </a:lnTo>
                <a:lnTo>
                  <a:pt x="1152271" y="166369"/>
                </a:lnTo>
                <a:lnTo>
                  <a:pt x="1101089" y="156844"/>
                </a:lnTo>
                <a:lnTo>
                  <a:pt x="1048131" y="147319"/>
                </a:lnTo>
                <a:lnTo>
                  <a:pt x="993648" y="137794"/>
                </a:lnTo>
                <a:lnTo>
                  <a:pt x="938403" y="128396"/>
                </a:lnTo>
                <a:lnTo>
                  <a:pt x="882650" y="119252"/>
                </a:lnTo>
                <a:lnTo>
                  <a:pt x="879348" y="118744"/>
                </a:lnTo>
                <a:lnTo>
                  <a:pt x="823595" y="109854"/>
                </a:lnTo>
                <a:lnTo>
                  <a:pt x="767588" y="101218"/>
                </a:lnTo>
                <a:lnTo>
                  <a:pt x="710819" y="92837"/>
                </a:lnTo>
                <a:lnTo>
                  <a:pt x="652653" y="84581"/>
                </a:lnTo>
                <a:lnTo>
                  <a:pt x="592328" y="76326"/>
                </a:lnTo>
                <a:lnTo>
                  <a:pt x="529336" y="67817"/>
                </a:lnTo>
                <a:lnTo>
                  <a:pt x="463423" y="59308"/>
                </a:lnTo>
                <a:lnTo>
                  <a:pt x="394588" y="50418"/>
                </a:lnTo>
                <a:lnTo>
                  <a:pt x="322961" y="41275"/>
                </a:lnTo>
                <a:lnTo>
                  <a:pt x="250444" y="32003"/>
                </a:lnTo>
                <a:lnTo>
                  <a:pt x="180848" y="23113"/>
                </a:lnTo>
                <a:lnTo>
                  <a:pt x="118745" y="15112"/>
                </a:lnTo>
                <a:lnTo>
                  <a:pt x="68199" y="8762"/>
                </a:lnTo>
                <a:lnTo>
                  <a:pt x="32131" y="4063"/>
                </a:lnTo>
                <a:lnTo>
                  <a:pt x="10668" y="1396"/>
                </a:lnTo>
                <a:lnTo>
                  <a:pt x="1650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3739260" y="2218689"/>
            <a:ext cx="4683125" cy="1146810"/>
          </a:xfrm>
          <a:custGeom>
            <a:avLst/>
            <a:gdLst/>
            <a:ahLst/>
            <a:cxnLst/>
            <a:rect l="l" t="t" r="r" b="b"/>
            <a:pathLst>
              <a:path w="4683125" h="1146810">
                <a:moveTo>
                  <a:pt x="4682617" y="1146683"/>
                </a:moveTo>
                <a:lnTo>
                  <a:pt x="4681346" y="1146175"/>
                </a:lnTo>
                <a:lnTo>
                  <a:pt x="4673219" y="1142746"/>
                </a:lnTo>
                <a:lnTo>
                  <a:pt x="4653534" y="1134237"/>
                </a:lnTo>
                <a:lnTo>
                  <a:pt x="4620260" y="1119886"/>
                </a:lnTo>
                <a:lnTo>
                  <a:pt x="4573778" y="1099947"/>
                </a:lnTo>
                <a:lnTo>
                  <a:pt x="4517263" y="1075563"/>
                </a:lnTo>
                <a:lnTo>
                  <a:pt x="4454779" y="1048765"/>
                </a:lnTo>
                <a:lnTo>
                  <a:pt x="4390644" y="1021080"/>
                </a:lnTo>
                <a:lnTo>
                  <a:pt x="4328033" y="994283"/>
                </a:lnTo>
                <a:lnTo>
                  <a:pt x="4268089" y="968501"/>
                </a:lnTo>
                <a:lnTo>
                  <a:pt x="4210812" y="944118"/>
                </a:lnTo>
                <a:lnTo>
                  <a:pt x="4156202" y="921131"/>
                </a:lnTo>
                <a:lnTo>
                  <a:pt x="4103623" y="899287"/>
                </a:lnTo>
                <a:lnTo>
                  <a:pt x="4052442" y="878332"/>
                </a:lnTo>
                <a:lnTo>
                  <a:pt x="4002150" y="858012"/>
                </a:lnTo>
                <a:lnTo>
                  <a:pt x="3951986" y="838073"/>
                </a:lnTo>
                <a:lnTo>
                  <a:pt x="3887342" y="812926"/>
                </a:lnTo>
                <a:lnTo>
                  <a:pt x="3837305" y="793876"/>
                </a:lnTo>
                <a:lnTo>
                  <a:pt x="3788029" y="775335"/>
                </a:lnTo>
                <a:lnTo>
                  <a:pt x="3740022" y="757555"/>
                </a:lnTo>
                <a:lnTo>
                  <a:pt x="3693667" y="740537"/>
                </a:lnTo>
                <a:lnTo>
                  <a:pt x="3648964" y="724535"/>
                </a:lnTo>
                <a:lnTo>
                  <a:pt x="3606165" y="709168"/>
                </a:lnTo>
                <a:lnTo>
                  <a:pt x="3564382" y="694436"/>
                </a:lnTo>
                <a:lnTo>
                  <a:pt x="3522853" y="679704"/>
                </a:lnTo>
                <a:lnTo>
                  <a:pt x="3480308" y="664845"/>
                </a:lnTo>
                <a:lnTo>
                  <a:pt x="3435985" y="649351"/>
                </a:lnTo>
                <a:lnTo>
                  <a:pt x="3389884" y="633476"/>
                </a:lnTo>
                <a:lnTo>
                  <a:pt x="3341750" y="617220"/>
                </a:lnTo>
                <a:lnTo>
                  <a:pt x="3292093" y="600710"/>
                </a:lnTo>
                <a:lnTo>
                  <a:pt x="3241420" y="584200"/>
                </a:lnTo>
                <a:lnTo>
                  <a:pt x="3190240" y="567689"/>
                </a:lnTo>
                <a:lnTo>
                  <a:pt x="3124072" y="546862"/>
                </a:lnTo>
                <a:lnTo>
                  <a:pt x="3072891" y="531113"/>
                </a:lnTo>
                <a:lnTo>
                  <a:pt x="3022599" y="516000"/>
                </a:lnTo>
                <a:lnTo>
                  <a:pt x="2973450" y="501396"/>
                </a:lnTo>
                <a:lnTo>
                  <a:pt x="2925953" y="487552"/>
                </a:lnTo>
                <a:lnTo>
                  <a:pt x="2880360" y="474472"/>
                </a:lnTo>
                <a:lnTo>
                  <a:pt x="2836544" y="462025"/>
                </a:lnTo>
                <a:lnTo>
                  <a:pt x="2793999" y="450088"/>
                </a:lnTo>
                <a:lnTo>
                  <a:pt x="2751581" y="438150"/>
                </a:lnTo>
                <a:lnTo>
                  <a:pt x="2708148" y="426085"/>
                </a:lnTo>
                <a:lnTo>
                  <a:pt x="2662936" y="413638"/>
                </a:lnTo>
                <a:lnTo>
                  <a:pt x="2615818" y="400938"/>
                </a:lnTo>
                <a:lnTo>
                  <a:pt x="2566669" y="387858"/>
                </a:lnTo>
                <a:lnTo>
                  <a:pt x="2516124" y="374650"/>
                </a:lnTo>
                <a:lnTo>
                  <a:pt x="2464435" y="361442"/>
                </a:lnTo>
                <a:lnTo>
                  <a:pt x="2412238" y="348488"/>
                </a:lnTo>
                <a:lnTo>
                  <a:pt x="2344928" y="332105"/>
                </a:lnTo>
                <a:lnTo>
                  <a:pt x="2292730" y="319786"/>
                </a:lnTo>
                <a:lnTo>
                  <a:pt x="2241423" y="307975"/>
                </a:lnTo>
                <a:lnTo>
                  <a:pt x="2191512" y="296672"/>
                </a:lnTo>
                <a:lnTo>
                  <a:pt x="2143252" y="286004"/>
                </a:lnTo>
                <a:lnTo>
                  <a:pt x="2096897" y="275971"/>
                </a:lnTo>
                <a:lnTo>
                  <a:pt x="2052319" y="266573"/>
                </a:lnTo>
                <a:lnTo>
                  <a:pt x="2009013" y="257429"/>
                </a:lnTo>
                <a:lnTo>
                  <a:pt x="1965960" y="248412"/>
                </a:lnTo>
                <a:lnTo>
                  <a:pt x="1921764" y="239140"/>
                </a:lnTo>
                <a:lnTo>
                  <a:pt x="1875916" y="229743"/>
                </a:lnTo>
                <a:lnTo>
                  <a:pt x="1827911" y="220218"/>
                </a:lnTo>
                <a:lnTo>
                  <a:pt x="1778127" y="210438"/>
                </a:lnTo>
                <a:lnTo>
                  <a:pt x="1726818" y="200660"/>
                </a:lnTo>
                <a:lnTo>
                  <a:pt x="1674367" y="190881"/>
                </a:lnTo>
                <a:lnTo>
                  <a:pt x="1621281" y="181356"/>
                </a:lnTo>
                <a:lnTo>
                  <a:pt x="1553083" y="169545"/>
                </a:lnTo>
                <a:lnTo>
                  <a:pt x="1500251" y="160655"/>
                </a:lnTo>
                <a:lnTo>
                  <a:pt x="1448308" y="152273"/>
                </a:lnTo>
                <a:lnTo>
                  <a:pt x="1397762" y="144399"/>
                </a:lnTo>
                <a:lnTo>
                  <a:pt x="1348866" y="136906"/>
                </a:lnTo>
                <a:lnTo>
                  <a:pt x="1301877" y="130048"/>
                </a:lnTo>
                <a:lnTo>
                  <a:pt x="1256918" y="123571"/>
                </a:lnTo>
                <a:lnTo>
                  <a:pt x="1212977" y="117348"/>
                </a:lnTo>
                <a:lnTo>
                  <a:pt x="1169415" y="111125"/>
                </a:lnTo>
                <a:lnTo>
                  <a:pt x="1124712" y="104901"/>
                </a:lnTo>
                <a:lnTo>
                  <a:pt x="1078356" y="98551"/>
                </a:lnTo>
                <a:lnTo>
                  <a:pt x="1029842" y="92201"/>
                </a:lnTo>
                <a:lnTo>
                  <a:pt x="979551" y="85725"/>
                </a:lnTo>
                <a:lnTo>
                  <a:pt x="927608" y="79375"/>
                </a:lnTo>
                <a:lnTo>
                  <a:pt x="874649" y="73151"/>
                </a:lnTo>
                <a:lnTo>
                  <a:pt x="821181" y="67183"/>
                </a:lnTo>
                <a:lnTo>
                  <a:pt x="752221" y="59944"/>
                </a:lnTo>
                <a:lnTo>
                  <a:pt x="698373" y="54610"/>
                </a:lnTo>
                <a:lnTo>
                  <a:pt x="643763" y="49530"/>
                </a:lnTo>
                <a:lnTo>
                  <a:pt x="587628" y="44576"/>
                </a:lnTo>
                <a:lnTo>
                  <a:pt x="529209" y="39750"/>
                </a:lnTo>
                <a:lnTo>
                  <a:pt x="467994" y="34798"/>
                </a:lnTo>
                <a:lnTo>
                  <a:pt x="403860" y="29972"/>
                </a:lnTo>
                <a:lnTo>
                  <a:pt x="336676" y="25019"/>
                </a:lnTo>
                <a:lnTo>
                  <a:pt x="267335" y="19812"/>
                </a:lnTo>
                <a:lnTo>
                  <a:pt x="198500" y="14732"/>
                </a:lnTo>
                <a:lnTo>
                  <a:pt x="134747" y="10033"/>
                </a:lnTo>
                <a:lnTo>
                  <a:pt x="80772" y="5969"/>
                </a:lnTo>
                <a:lnTo>
                  <a:pt x="40386" y="2921"/>
                </a:lnTo>
                <a:lnTo>
                  <a:pt x="14859" y="1143"/>
                </a:lnTo>
                <a:lnTo>
                  <a:pt x="2921" y="254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4121530" y="2600960"/>
            <a:ext cx="4300855" cy="764540"/>
          </a:xfrm>
          <a:custGeom>
            <a:avLst/>
            <a:gdLst/>
            <a:ahLst/>
            <a:cxnLst/>
            <a:rect l="l" t="t" r="r" b="b"/>
            <a:pathLst>
              <a:path w="4300855" h="764539">
                <a:moveTo>
                  <a:pt x="4300347" y="764413"/>
                </a:moveTo>
                <a:lnTo>
                  <a:pt x="4298950" y="764031"/>
                </a:lnTo>
                <a:lnTo>
                  <a:pt x="4290314" y="760856"/>
                </a:lnTo>
                <a:lnTo>
                  <a:pt x="4269486" y="753490"/>
                </a:lnTo>
                <a:lnTo>
                  <a:pt x="4234561" y="741044"/>
                </a:lnTo>
                <a:lnTo>
                  <a:pt x="4186682" y="724026"/>
                </a:lnTo>
                <a:lnTo>
                  <a:pt x="4129532" y="703579"/>
                </a:lnTo>
                <a:lnTo>
                  <a:pt x="4067555" y="681609"/>
                </a:lnTo>
                <a:lnTo>
                  <a:pt x="4005199" y="659384"/>
                </a:lnTo>
                <a:lnTo>
                  <a:pt x="3945254" y="638048"/>
                </a:lnTo>
                <a:lnTo>
                  <a:pt x="3887978" y="617854"/>
                </a:lnTo>
                <a:lnTo>
                  <a:pt x="3833495" y="598804"/>
                </a:lnTo>
                <a:lnTo>
                  <a:pt x="3781425" y="580898"/>
                </a:lnTo>
                <a:lnTo>
                  <a:pt x="3731133" y="563752"/>
                </a:lnTo>
                <a:lnTo>
                  <a:pt x="3681984" y="547497"/>
                </a:lnTo>
                <a:lnTo>
                  <a:pt x="3633089" y="531494"/>
                </a:lnTo>
                <a:lnTo>
                  <a:pt x="3559555" y="508253"/>
                </a:lnTo>
                <a:lnTo>
                  <a:pt x="3510915" y="493140"/>
                </a:lnTo>
                <a:lnTo>
                  <a:pt x="3463163" y="478663"/>
                </a:lnTo>
                <a:lnTo>
                  <a:pt x="3416680" y="464819"/>
                </a:lnTo>
                <a:lnTo>
                  <a:pt x="3371977" y="451612"/>
                </a:lnTo>
                <a:lnTo>
                  <a:pt x="3329051" y="439292"/>
                </a:lnTo>
                <a:lnTo>
                  <a:pt x="3287903" y="427609"/>
                </a:lnTo>
                <a:lnTo>
                  <a:pt x="3247517" y="416178"/>
                </a:lnTo>
                <a:lnTo>
                  <a:pt x="3206877" y="404749"/>
                </a:lnTo>
                <a:lnTo>
                  <a:pt x="3164840" y="392938"/>
                </a:lnTo>
                <a:lnTo>
                  <a:pt x="3120771" y="380873"/>
                </a:lnTo>
                <a:lnTo>
                  <a:pt x="3074924" y="368426"/>
                </a:lnTo>
                <a:lnTo>
                  <a:pt x="3027299" y="355853"/>
                </a:lnTo>
                <a:lnTo>
                  <a:pt x="2978404" y="343153"/>
                </a:lnTo>
                <a:lnTo>
                  <a:pt x="2928747" y="330580"/>
                </a:lnTo>
                <a:lnTo>
                  <a:pt x="2853944" y="312165"/>
                </a:lnTo>
                <a:lnTo>
                  <a:pt x="2804414" y="300354"/>
                </a:lnTo>
                <a:lnTo>
                  <a:pt x="2755773" y="289051"/>
                </a:lnTo>
                <a:lnTo>
                  <a:pt x="2708529" y="278384"/>
                </a:lnTo>
                <a:lnTo>
                  <a:pt x="2663063" y="268224"/>
                </a:lnTo>
                <a:lnTo>
                  <a:pt x="2619375" y="258825"/>
                </a:lnTo>
                <a:lnTo>
                  <a:pt x="2577465" y="249809"/>
                </a:lnTo>
                <a:lnTo>
                  <a:pt x="2536444" y="241045"/>
                </a:lnTo>
                <a:lnTo>
                  <a:pt x="2495169" y="232282"/>
                </a:lnTo>
                <a:lnTo>
                  <a:pt x="2452370" y="223392"/>
                </a:lnTo>
                <a:lnTo>
                  <a:pt x="2407793" y="214249"/>
                </a:lnTo>
                <a:lnTo>
                  <a:pt x="2361057" y="204977"/>
                </a:lnTo>
                <a:lnTo>
                  <a:pt x="2312670" y="195452"/>
                </a:lnTo>
                <a:lnTo>
                  <a:pt x="2263140" y="186054"/>
                </a:lnTo>
                <a:lnTo>
                  <a:pt x="2212721" y="176784"/>
                </a:lnTo>
                <a:lnTo>
                  <a:pt x="2136902" y="163449"/>
                </a:lnTo>
                <a:lnTo>
                  <a:pt x="2086737" y="154939"/>
                </a:lnTo>
                <a:lnTo>
                  <a:pt x="2037461" y="146938"/>
                </a:lnTo>
                <a:lnTo>
                  <a:pt x="1989582" y="139318"/>
                </a:lnTo>
                <a:lnTo>
                  <a:pt x="1943481" y="132334"/>
                </a:lnTo>
                <a:lnTo>
                  <a:pt x="1899285" y="125729"/>
                </a:lnTo>
                <a:lnTo>
                  <a:pt x="1856867" y="119634"/>
                </a:lnTo>
                <a:lnTo>
                  <a:pt x="1815465" y="113664"/>
                </a:lnTo>
                <a:lnTo>
                  <a:pt x="1773555" y="107568"/>
                </a:lnTo>
                <a:lnTo>
                  <a:pt x="1730375" y="101600"/>
                </a:lnTo>
                <a:lnTo>
                  <a:pt x="1685163" y="95376"/>
                </a:lnTo>
                <a:lnTo>
                  <a:pt x="1638046" y="89153"/>
                </a:lnTo>
                <a:lnTo>
                  <a:pt x="1589151" y="82930"/>
                </a:lnTo>
                <a:lnTo>
                  <a:pt x="1538986" y="76835"/>
                </a:lnTo>
                <a:lnTo>
                  <a:pt x="1488186" y="70992"/>
                </a:lnTo>
                <a:lnTo>
                  <a:pt x="1411605" y="62737"/>
                </a:lnTo>
                <a:lnTo>
                  <a:pt x="1360932" y="57530"/>
                </a:lnTo>
                <a:lnTo>
                  <a:pt x="1311148" y="52831"/>
                </a:lnTo>
                <a:lnTo>
                  <a:pt x="1262888" y="48387"/>
                </a:lnTo>
                <a:lnTo>
                  <a:pt x="1216406" y="44450"/>
                </a:lnTo>
                <a:lnTo>
                  <a:pt x="1171956" y="40766"/>
                </a:lnTo>
                <a:lnTo>
                  <a:pt x="1129284" y="37464"/>
                </a:lnTo>
                <a:lnTo>
                  <a:pt x="1087501" y="34289"/>
                </a:lnTo>
                <a:lnTo>
                  <a:pt x="1045337" y="31114"/>
                </a:lnTo>
                <a:lnTo>
                  <a:pt x="1001776" y="27939"/>
                </a:lnTo>
                <a:lnTo>
                  <a:pt x="956310" y="24764"/>
                </a:lnTo>
                <a:lnTo>
                  <a:pt x="908812" y="21716"/>
                </a:lnTo>
                <a:lnTo>
                  <a:pt x="859663" y="18668"/>
                </a:lnTo>
                <a:lnTo>
                  <a:pt x="809244" y="16001"/>
                </a:lnTo>
                <a:lnTo>
                  <a:pt x="758063" y="13462"/>
                </a:lnTo>
                <a:lnTo>
                  <a:pt x="681101" y="10287"/>
                </a:lnTo>
                <a:lnTo>
                  <a:pt x="629539" y="8509"/>
                </a:lnTo>
                <a:lnTo>
                  <a:pt x="577215" y="7112"/>
                </a:lnTo>
                <a:lnTo>
                  <a:pt x="523240" y="5841"/>
                </a:lnTo>
                <a:lnTo>
                  <a:pt x="466979" y="4825"/>
                </a:lnTo>
                <a:lnTo>
                  <a:pt x="407797" y="4063"/>
                </a:lnTo>
                <a:lnTo>
                  <a:pt x="345567" y="3301"/>
                </a:lnTo>
                <a:lnTo>
                  <a:pt x="280543" y="2666"/>
                </a:lnTo>
                <a:lnTo>
                  <a:pt x="213995" y="2031"/>
                </a:lnTo>
                <a:lnTo>
                  <a:pt x="150114" y="1397"/>
                </a:lnTo>
                <a:lnTo>
                  <a:pt x="93726" y="888"/>
                </a:lnTo>
                <a:lnTo>
                  <a:pt x="49530" y="507"/>
                </a:lnTo>
                <a:lnTo>
                  <a:pt x="19939" y="126"/>
                </a:lnTo>
                <a:lnTo>
                  <a:pt x="4699" y="0"/>
                </a:lnTo>
                <a:lnTo>
                  <a:pt x="254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4503801" y="2936875"/>
            <a:ext cx="3918585" cy="428625"/>
          </a:xfrm>
          <a:custGeom>
            <a:avLst/>
            <a:gdLst/>
            <a:ahLst/>
            <a:cxnLst/>
            <a:rect l="l" t="t" r="r" b="b"/>
            <a:pathLst>
              <a:path w="3918584" h="428625">
                <a:moveTo>
                  <a:pt x="3918077" y="428498"/>
                </a:moveTo>
                <a:lnTo>
                  <a:pt x="3916553" y="428116"/>
                </a:lnTo>
                <a:lnTo>
                  <a:pt x="3907281" y="425703"/>
                </a:lnTo>
                <a:lnTo>
                  <a:pt x="3885310" y="419735"/>
                </a:lnTo>
                <a:lnTo>
                  <a:pt x="3848734" y="409828"/>
                </a:lnTo>
                <a:lnTo>
                  <a:pt x="3799713" y="396621"/>
                </a:lnTo>
                <a:lnTo>
                  <a:pt x="3742181" y="381126"/>
                </a:lnTo>
                <a:lnTo>
                  <a:pt x="3681349" y="364744"/>
                </a:lnTo>
                <a:lnTo>
                  <a:pt x="3621531" y="348614"/>
                </a:lnTo>
                <a:lnTo>
                  <a:pt x="3564381" y="333248"/>
                </a:lnTo>
                <a:lnTo>
                  <a:pt x="3510026" y="318897"/>
                </a:lnTo>
                <a:lnTo>
                  <a:pt x="3458464" y="305435"/>
                </a:lnTo>
                <a:lnTo>
                  <a:pt x="3408933" y="292735"/>
                </a:lnTo>
                <a:lnTo>
                  <a:pt x="3360928" y="280797"/>
                </a:lnTo>
                <a:lnTo>
                  <a:pt x="3313429" y="269239"/>
                </a:lnTo>
                <a:lnTo>
                  <a:pt x="3231896" y="250189"/>
                </a:lnTo>
                <a:lnTo>
                  <a:pt x="3184779" y="239649"/>
                </a:lnTo>
                <a:lnTo>
                  <a:pt x="3138678" y="229488"/>
                </a:lnTo>
                <a:lnTo>
                  <a:pt x="3093974" y="219963"/>
                </a:lnTo>
                <a:lnTo>
                  <a:pt x="3051048" y="211074"/>
                </a:lnTo>
                <a:lnTo>
                  <a:pt x="3010027" y="202691"/>
                </a:lnTo>
                <a:lnTo>
                  <a:pt x="2970529" y="194817"/>
                </a:lnTo>
                <a:lnTo>
                  <a:pt x="2931541" y="187071"/>
                </a:lnTo>
                <a:lnTo>
                  <a:pt x="2891663" y="179197"/>
                </a:lnTo>
                <a:lnTo>
                  <a:pt x="2850133" y="171069"/>
                </a:lnTo>
                <a:lnTo>
                  <a:pt x="2806573" y="162813"/>
                </a:lnTo>
                <a:lnTo>
                  <a:pt x="2761106" y="154432"/>
                </a:lnTo>
                <a:lnTo>
                  <a:pt x="2714244" y="146050"/>
                </a:lnTo>
                <a:lnTo>
                  <a:pt x="2666492" y="137795"/>
                </a:lnTo>
                <a:lnTo>
                  <a:pt x="2584069" y="124205"/>
                </a:lnTo>
                <a:lnTo>
                  <a:pt x="2536317" y="116839"/>
                </a:lnTo>
                <a:lnTo>
                  <a:pt x="2489580" y="109854"/>
                </a:lnTo>
                <a:lnTo>
                  <a:pt x="2444369" y="103250"/>
                </a:lnTo>
                <a:lnTo>
                  <a:pt x="2400934" y="97154"/>
                </a:lnTo>
                <a:lnTo>
                  <a:pt x="2359532" y="91566"/>
                </a:lnTo>
                <a:lnTo>
                  <a:pt x="2319528" y="86360"/>
                </a:lnTo>
                <a:lnTo>
                  <a:pt x="2280157" y="81152"/>
                </a:lnTo>
                <a:lnTo>
                  <a:pt x="2239899" y="75946"/>
                </a:lnTo>
                <a:lnTo>
                  <a:pt x="2197862" y="70612"/>
                </a:lnTo>
                <a:lnTo>
                  <a:pt x="2153793" y="65277"/>
                </a:lnTo>
                <a:lnTo>
                  <a:pt x="2107819" y="59944"/>
                </a:lnTo>
                <a:lnTo>
                  <a:pt x="2060575" y="54737"/>
                </a:lnTo>
                <a:lnTo>
                  <a:pt x="2012315" y="49657"/>
                </a:lnTo>
                <a:lnTo>
                  <a:pt x="1929129" y="41655"/>
                </a:lnTo>
                <a:lnTo>
                  <a:pt x="1881124" y="37337"/>
                </a:lnTo>
                <a:lnTo>
                  <a:pt x="1834007" y="33400"/>
                </a:lnTo>
                <a:lnTo>
                  <a:pt x="1788414" y="29972"/>
                </a:lnTo>
                <a:lnTo>
                  <a:pt x="1744726" y="26797"/>
                </a:lnTo>
                <a:lnTo>
                  <a:pt x="1702943" y="23875"/>
                </a:lnTo>
                <a:lnTo>
                  <a:pt x="1662811" y="21336"/>
                </a:lnTo>
                <a:lnTo>
                  <a:pt x="1623060" y="18796"/>
                </a:lnTo>
                <a:lnTo>
                  <a:pt x="1582547" y="16255"/>
                </a:lnTo>
                <a:lnTo>
                  <a:pt x="1540256" y="13715"/>
                </a:lnTo>
                <a:lnTo>
                  <a:pt x="1495933" y="11302"/>
                </a:lnTo>
                <a:lnTo>
                  <a:pt x="1449832" y="9016"/>
                </a:lnTo>
                <a:lnTo>
                  <a:pt x="1402207" y="6985"/>
                </a:lnTo>
                <a:lnTo>
                  <a:pt x="1353820" y="5079"/>
                </a:lnTo>
                <a:lnTo>
                  <a:pt x="1270253" y="2539"/>
                </a:lnTo>
                <a:lnTo>
                  <a:pt x="1221994" y="1524"/>
                </a:lnTo>
                <a:lnTo>
                  <a:pt x="1174750" y="762"/>
                </a:lnTo>
                <a:lnTo>
                  <a:pt x="1129029" y="253"/>
                </a:lnTo>
                <a:lnTo>
                  <a:pt x="1085214" y="0"/>
                </a:lnTo>
                <a:lnTo>
                  <a:pt x="1043432" y="0"/>
                </a:lnTo>
                <a:lnTo>
                  <a:pt x="1003173" y="0"/>
                </a:lnTo>
                <a:lnTo>
                  <a:pt x="963422" y="126"/>
                </a:lnTo>
                <a:lnTo>
                  <a:pt x="922782" y="253"/>
                </a:lnTo>
                <a:lnTo>
                  <a:pt x="880363" y="635"/>
                </a:lnTo>
                <a:lnTo>
                  <a:pt x="836040" y="1142"/>
                </a:lnTo>
                <a:lnTo>
                  <a:pt x="789813" y="1904"/>
                </a:lnTo>
                <a:lnTo>
                  <a:pt x="742188" y="3048"/>
                </a:lnTo>
                <a:lnTo>
                  <a:pt x="693801" y="4317"/>
                </a:lnTo>
                <a:lnTo>
                  <a:pt x="610235" y="7365"/>
                </a:lnTo>
                <a:lnTo>
                  <a:pt x="561339" y="9651"/>
                </a:lnTo>
                <a:lnTo>
                  <a:pt x="511428" y="12191"/>
                </a:lnTo>
                <a:lnTo>
                  <a:pt x="459994" y="15112"/>
                </a:lnTo>
                <a:lnTo>
                  <a:pt x="405891" y="18541"/>
                </a:lnTo>
                <a:lnTo>
                  <a:pt x="348996" y="22225"/>
                </a:lnTo>
                <a:lnTo>
                  <a:pt x="289178" y="26288"/>
                </a:lnTo>
                <a:lnTo>
                  <a:pt x="226695" y="30607"/>
                </a:lnTo>
                <a:lnTo>
                  <a:pt x="164337" y="34925"/>
                </a:lnTo>
                <a:lnTo>
                  <a:pt x="106807" y="38862"/>
                </a:lnTo>
                <a:lnTo>
                  <a:pt x="59436" y="42163"/>
                </a:lnTo>
                <a:lnTo>
                  <a:pt x="25908" y="44450"/>
                </a:lnTo>
                <a:lnTo>
                  <a:pt x="7238" y="45847"/>
                </a:lnTo>
                <a:lnTo>
                  <a:pt x="508" y="46227"/>
                </a:lnTo>
                <a:lnTo>
                  <a:pt x="0" y="4635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4886071" y="3192779"/>
            <a:ext cx="3536315" cy="172720"/>
          </a:xfrm>
          <a:custGeom>
            <a:avLst/>
            <a:gdLst/>
            <a:ahLst/>
            <a:cxnLst/>
            <a:rect l="l" t="t" r="r" b="b"/>
            <a:pathLst>
              <a:path w="3536315" h="172720">
                <a:moveTo>
                  <a:pt x="3535806" y="172593"/>
                </a:moveTo>
                <a:lnTo>
                  <a:pt x="3534155" y="172339"/>
                </a:lnTo>
                <a:lnTo>
                  <a:pt x="3524377" y="170687"/>
                </a:lnTo>
                <a:lnTo>
                  <a:pt x="3501008" y="166878"/>
                </a:lnTo>
                <a:lnTo>
                  <a:pt x="3463162" y="160528"/>
                </a:lnTo>
                <a:lnTo>
                  <a:pt x="3413252" y="152146"/>
                </a:lnTo>
                <a:lnTo>
                  <a:pt x="3356102" y="142494"/>
                </a:lnTo>
                <a:lnTo>
                  <a:pt x="3297174" y="132587"/>
                </a:lnTo>
                <a:lnTo>
                  <a:pt x="3240278" y="123062"/>
                </a:lnTo>
                <a:lnTo>
                  <a:pt x="3186176" y="114173"/>
                </a:lnTo>
                <a:lnTo>
                  <a:pt x="3135122" y="105918"/>
                </a:lnTo>
                <a:lnTo>
                  <a:pt x="3086480" y="98298"/>
                </a:lnTo>
                <a:lnTo>
                  <a:pt x="3039618" y="91312"/>
                </a:lnTo>
                <a:lnTo>
                  <a:pt x="2993644" y="84709"/>
                </a:lnTo>
                <a:lnTo>
                  <a:pt x="2950209" y="78740"/>
                </a:lnTo>
                <a:lnTo>
                  <a:pt x="2904489" y="72771"/>
                </a:lnTo>
                <a:lnTo>
                  <a:pt x="2859151" y="67183"/>
                </a:lnTo>
                <a:lnTo>
                  <a:pt x="2814828" y="61849"/>
                </a:lnTo>
                <a:lnTo>
                  <a:pt x="2772155" y="57150"/>
                </a:lnTo>
                <a:lnTo>
                  <a:pt x="2731261" y="52705"/>
                </a:lnTo>
                <a:lnTo>
                  <a:pt x="2692400" y="48768"/>
                </a:lnTo>
                <a:lnTo>
                  <a:pt x="2654680" y="44958"/>
                </a:lnTo>
                <a:lnTo>
                  <a:pt x="2616961" y="41148"/>
                </a:lnTo>
                <a:lnTo>
                  <a:pt x="2577973" y="37465"/>
                </a:lnTo>
                <a:lnTo>
                  <a:pt x="2536952" y="33655"/>
                </a:lnTo>
                <a:lnTo>
                  <a:pt x="2494026" y="29845"/>
                </a:lnTo>
                <a:lnTo>
                  <a:pt x="2449576" y="26289"/>
                </a:lnTo>
                <a:lnTo>
                  <a:pt x="2403982" y="22733"/>
                </a:lnTo>
                <a:lnTo>
                  <a:pt x="2360422" y="19685"/>
                </a:lnTo>
                <a:lnTo>
                  <a:pt x="2314321" y="16764"/>
                </a:lnTo>
                <a:lnTo>
                  <a:pt x="2268728" y="14224"/>
                </a:lnTo>
                <a:lnTo>
                  <a:pt x="2224151" y="11937"/>
                </a:lnTo>
                <a:lnTo>
                  <a:pt x="2181225" y="10033"/>
                </a:lnTo>
                <a:lnTo>
                  <a:pt x="2140204" y="8382"/>
                </a:lnTo>
                <a:lnTo>
                  <a:pt x="2101087" y="6985"/>
                </a:lnTo>
                <a:lnTo>
                  <a:pt x="2063242" y="5715"/>
                </a:lnTo>
                <a:lnTo>
                  <a:pt x="2025396" y="4445"/>
                </a:lnTo>
                <a:lnTo>
                  <a:pt x="1986152" y="3175"/>
                </a:lnTo>
                <a:lnTo>
                  <a:pt x="1945004" y="2159"/>
                </a:lnTo>
                <a:lnTo>
                  <a:pt x="1901952" y="1270"/>
                </a:lnTo>
                <a:lnTo>
                  <a:pt x="1857248" y="635"/>
                </a:lnTo>
                <a:lnTo>
                  <a:pt x="1811527" y="127"/>
                </a:lnTo>
                <a:lnTo>
                  <a:pt x="1767839" y="0"/>
                </a:lnTo>
                <a:lnTo>
                  <a:pt x="1721738" y="254"/>
                </a:lnTo>
                <a:lnTo>
                  <a:pt x="1676019" y="635"/>
                </a:lnTo>
                <a:lnTo>
                  <a:pt x="1631442" y="1270"/>
                </a:lnTo>
                <a:lnTo>
                  <a:pt x="1588389" y="2286"/>
                </a:lnTo>
                <a:lnTo>
                  <a:pt x="1547367" y="3302"/>
                </a:lnTo>
                <a:lnTo>
                  <a:pt x="1508252" y="4445"/>
                </a:lnTo>
                <a:lnTo>
                  <a:pt x="1470405" y="5715"/>
                </a:lnTo>
                <a:lnTo>
                  <a:pt x="1432559" y="6985"/>
                </a:lnTo>
                <a:lnTo>
                  <a:pt x="1393443" y="8382"/>
                </a:lnTo>
                <a:lnTo>
                  <a:pt x="1352295" y="10033"/>
                </a:lnTo>
                <a:lnTo>
                  <a:pt x="1309242" y="12065"/>
                </a:lnTo>
                <a:lnTo>
                  <a:pt x="1264539" y="14350"/>
                </a:lnTo>
                <a:lnTo>
                  <a:pt x="1218945" y="17018"/>
                </a:lnTo>
                <a:lnTo>
                  <a:pt x="1175384" y="19685"/>
                </a:lnTo>
                <a:lnTo>
                  <a:pt x="1129283" y="22987"/>
                </a:lnTo>
                <a:lnTo>
                  <a:pt x="1083690" y="26416"/>
                </a:lnTo>
                <a:lnTo>
                  <a:pt x="1039240" y="30099"/>
                </a:lnTo>
                <a:lnTo>
                  <a:pt x="996441" y="33782"/>
                </a:lnTo>
                <a:lnTo>
                  <a:pt x="955548" y="37592"/>
                </a:lnTo>
                <a:lnTo>
                  <a:pt x="916686" y="41402"/>
                </a:lnTo>
                <a:lnTo>
                  <a:pt x="878966" y="45212"/>
                </a:lnTo>
                <a:lnTo>
                  <a:pt x="841248" y="48895"/>
                </a:lnTo>
                <a:lnTo>
                  <a:pt x="802258" y="52959"/>
                </a:lnTo>
                <a:lnTo>
                  <a:pt x="761364" y="57404"/>
                </a:lnTo>
                <a:lnTo>
                  <a:pt x="718565" y="62230"/>
                </a:lnTo>
                <a:lnTo>
                  <a:pt x="674115" y="67437"/>
                </a:lnTo>
                <a:lnTo>
                  <a:pt x="628776" y="73025"/>
                </a:lnTo>
                <a:lnTo>
                  <a:pt x="585469" y="78740"/>
                </a:lnTo>
                <a:lnTo>
                  <a:pt x="539623" y="84962"/>
                </a:lnTo>
                <a:lnTo>
                  <a:pt x="493649" y="91567"/>
                </a:lnTo>
                <a:lnTo>
                  <a:pt x="446786" y="98679"/>
                </a:lnTo>
                <a:lnTo>
                  <a:pt x="398017" y="106299"/>
                </a:lnTo>
                <a:lnTo>
                  <a:pt x="346709" y="114681"/>
                </a:lnTo>
                <a:lnTo>
                  <a:pt x="292607" y="123571"/>
                </a:lnTo>
                <a:lnTo>
                  <a:pt x="235457" y="133096"/>
                </a:lnTo>
                <a:lnTo>
                  <a:pt x="176529" y="143002"/>
                </a:lnTo>
                <a:lnTo>
                  <a:pt x="119633" y="152527"/>
                </a:lnTo>
                <a:lnTo>
                  <a:pt x="70230" y="160909"/>
                </a:lnTo>
                <a:lnTo>
                  <a:pt x="33019" y="167132"/>
                </a:lnTo>
                <a:lnTo>
                  <a:pt x="10540" y="170815"/>
                </a:lnTo>
                <a:lnTo>
                  <a:pt x="1269" y="172466"/>
                </a:lnTo>
                <a:lnTo>
                  <a:pt x="0" y="172593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5268340" y="3344417"/>
            <a:ext cx="3154045" cy="403225"/>
          </a:xfrm>
          <a:custGeom>
            <a:avLst/>
            <a:gdLst/>
            <a:ahLst/>
            <a:cxnLst/>
            <a:rect l="l" t="t" r="r" b="b"/>
            <a:pathLst>
              <a:path w="3154045" h="403225">
                <a:moveTo>
                  <a:pt x="3153537" y="20955"/>
                </a:moveTo>
                <a:lnTo>
                  <a:pt x="3151759" y="20955"/>
                </a:lnTo>
                <a:lnTo>
                  <a:pt x="3141344" y="20447"/>
                </a:lnTo>
                <a:lnTo>
                  <a:pt x="3117088" y="19304"/>
                </a:lnTo>
                <a:lnTo>
                  <a:pt x="3078226" y="17526"/>
                </a:lnTo>
                <a:lnTo>
                  <a:pt x="3028061" y="15240"/>
                </a:lnTo>
                <a:lnTo>
                  <a:pt x="2972181" y="12700"/>
                </a:lnTo>
                <a:lnTo>
                  <a:pt x="2916174" y="10160"/>
                </a:lnTo>
                <a:lnTo>
                  <a:pt x="2862580" y="7747"/>
                </a:lnTo>
                <a:lnTo>
                  <a:pt x="2812034" y="5715"/>
                </a:lnTo>
                <a:lnTo>
                  <a:pt x="2764409" y="3937"/>
                </a:lnTo>
                <a:lnTo>
                  <a:pt x="2718816" y="2540"/>
                </a:lnTo>
                <a:lnTo>
                  <a:pt x="2674619" y="1397"/>
                </a:lnTo>
                <a:lnTo>
                  <a:pt x="2630805" y="635"/>
                </a:lnTo>
                <a:lnTo>
                  <a:pt x="2577338" y="127"/>
                </a:lnTo>
                <a:lnTo>
                  <a:pt x="2534158" y="0"/>
                </a:lnTo>
                <a:lnTo>
                  <a:pt x="2491993" y="254"/>
                </a:lnTo>
                <a:lnTo>
                  <a:pt x="2451608" y="635"/>
                </a:lnTo>
                <a:lnTo>
                  <a:pt x="2413254" y="1143"/>
                </a:lnTo>
                <a:lnTo>
                  <a:pt x="2376551" y="1905"/>
                </a:lnTo>
                <a:lnTo>
                  <a:pt x="2340864" y="2667"/>
                </a:lnTo>
                <a:lnTo>
                  <a:pt x="2304541" y="3429"/>
                </a:lnTo>
                <a:lnTo>
                  <a:pt x="2226564" y="5715"/>
                </a:lnTo>
                <a:lnTo>
                  <a:pt x="2184908" y="7239"/>
                </a:lnTo>
                <a:lnTo>
                  <a:pt x="2141855" y="9017"/>
                </a:lnTo>
                <a:lnTo>
                  <a:pt x="2098166" y="11176"/>
                </a:lnTo>
                <a:lnTo>
                  <a:pt x="2044954" y="14224"/>
                </a:lnTo>
                <a:lnTo>
                  <a:pt x="2001774" y="17018"/>
                </a:lnTo>
                <a:lnTo>
                  <a:pt x="1959864" y="19939"/>
                </a:lnTo>
                <a:lnTo>
                  <a:pt x="1919478" y="22987"/>
                </a:lnTo>
                <a:lnTo>
                  <a:pt x="1881251" y="26162"/>
                </a:lnTo>
                <a:lnTo>
                  <a:pt x="1844675" y="29337"/>
                </a:lnTo>
                <a:lnTo>
                  <a:pt x="1809114" y="32385"/>
                </a:lnTo>
                <a:lnTo>
                  <a:pt x="1735074" y="39116"/>
                </a:lnTo>
                <a:lnTo>
                  <a:pt x="1695323" y="43053"/>
                </a:lnTo>
                <a:lnTo>
                  <a:pt x="1653793" y="47244"/>
                </a:lnTo>
                <a:lnTo>
                  <a:pt x="1610994" y="51943"/>
                </a:lnTo>
                <a:lnTo>
                  <a:pt x="1567561" y="57023"/>
                </a:lnTo>
                <a:lnTo>
                  <a:pt x="1514602" y="63627"/>
                </a:lnTo>
                <a:lnTo>
                  <a:pt x="1471803" y="69215"/>
                </a:lnTo>
                <a:lnTo>
                  <a:pt x="1430019" y="74930"/>
                </a:lnTo>
                <a:lnTo>
                  <a:pt x="1390014" y="80772"/>
                </a:lnTo>
                <a:lnTo>
                  <a:pt x="1352041" y="86360"/>
                </a:lnTo>
                <a:lnTo>
                  <a:pt x="1280540" y="97409"/>
                </a:lnTo>
                <a:lnTo>
                  <a:pt x="1207135" y="108966"/>
                </a:lnTo>
                <a:lnTo>
                  <a:pt x="1167638" y="115570"/>
                </a:lnTo>
                <a:lnTo>
                  <a:pt x="1126489" y="122555"/>
                </a:lnTo>
                <a:lnTo>
                  <a:pt x="1084072" y="130175"/>
                </a:lnTo>
                <a:lnTo>
                  <a:pt x="1041146" y="138049"/>
                </a:lnTo>
                <a:lnTo>
                  <a:pt x="988822" y="148082"/>
                </a:lnTo>
                <a:lnTo>
                  <a:pt x="946404" y="156591"/>
                </a:lnTo>
                <a:lnTo>
                  <a:pt x="905129" y="165100"/>
                </a:lnTo>
                <a:lnTo>
                  <a:pt x="865632" y="173482"/>
                </a:lnTo>
                <a:lnTo>
                  <a:pt x="828039" y="181610"/>
                </a:lnTo>
                <a:lnTo>
                  <a:pt x="792353" y="189611"/>
                </a:lnTo>
                <a:lnTo>
                  <a:pt x="757428" y="197358"/>
                </a:lnTo>
                <a:lnTo>
                  <a:pt x="684911" y="213868"/>
                </a:lnTo>
                <a:lnTo>
                  <a:pt x="646049" y="223012"/>
                </a:lnTo>
                <a:lnTo>
                  <a:pt x="605409" y="232664"/>
                </a:lnTo>
                <a:lnTo>
                  <a:pt x="563626" y="243078"/>
                </a:lnTo>
                <a:lnTo>
                  <a:pt x="521335" y="253746"/>
                </a:lnTo>
                <a:lnTo>
                  <a:pt x="469646" y="267335"/>
                </a:lnTo>
                <a:lnTo>
                  <a:pt x="427100" y="278892"/>
                </a:lnTo>
                <a:lnTo>
                  <a:pt x="383539" y="290957"/>
                </a:lnTo>
                <a:lnTo>
                  <a:pt x="338200" y="303911"/>
                </a:lnTo>
                <a:lnTo>
                  <a:pt x="290195" y="317754"/>
                </a:lnTo>
                <a:lnTo>
                  <a:pt x="239395" y="332613"/>
                </a:lnTo>
                <a:lnTo>
                  <a:pt x="185928" y="348361"/>
                </a:lnTo>
                <a:lnTo>
                  <a:pt x="131953" y="364363"/>
                </a:lnTo>
                <a:lnTo>
                  <a:pt x="82042" y="379095"/>
                </a:lnTo>
                <a:lnTo>
                  <a:pt x="41910" y="390906"/>
                </a:lnTo>
                <a:lnTo>
                  <a:pt x="15494" y="398653"/>
                </a:lnTo>
                <a:lnTo>
                  <a:pt x="2794" y="402463"/>
                </a:lnTo>
                <a:lnTo>
                  <a:pt x="0" y="403225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5650484" y="3365372"/>
            <a:ext cx="2771775" cy="764540"/>
          </a:xfrm>
          <a:custGeom>
            <a:avLst/>
            <a:gdLst/>
            <a:ahLst/>
            <a:cxnLst/>
            <a:rect l="l" t="t" r="r" b="b"/>
            <a:pathLst>
              <a:path w="2771775" h="764539">
                <a:moveTo>
                  <a:pt x="2771393" y="0"/>
                </a:moveTo>
                <a:lnTo>
                  <a:pt x="2769616" y="253"/>
                </a:lnTo>
                <a:lnTo>
                  <a:pt x="2758820" y="1397"/>
                </a:lnTo>
                <a:lnTo>
                  <a:pt x="2734056" y="3937"/>
                </a:lnTo>
                <a:lnTo>
                  <a:pt x="2694940" y="8000"/>
                </a:lnTo>
                <a:lnTo>
                  <a:pt x="2645791" y="13080"/>
                </a:lnTo>
                <a:lnTo>
                  <a:pt x="2592323" y="18541"/>
                </a:lnTo>
                <a:lnTo>
                  <a:pt x="2539872" y="24002"/>
                </a:lnTo>
                <a:lnTo>
                  <a:pt x="2490216" y="29210"/>
                </a:lnTo>
                <a:lnTo>
                  <a:pt x="2443607" y="34289"/>
                </a:lnTo>
                <a:lnTo>
                  <a:pt x="2399665" y="39369"/>
                </a:lnTo>
                <a:lnTo>
                  <a:pt x="2357373" y="44450"/>
                </a:lnTo>
                <a:lnTo>
                  <a:pt x="2315971" y="49784"/>
                </a:lnTo>
                <a:lnTo>
                  <a:pt x="2250947" y="58800"/>
                </a:lnTo>
                <a:lnTo>
                  <a:pt x="2210308" y="64897"/>
                </a:lnTo>
                <a:lnTo>
                  <a:pt x="2170938" y="70865"/>
                </a:lnTo>
                <a:lnTo>
                  <a:pt x="2133218" y="76962"/>
                </a:lnTo>
                <a:lnTo>
                  <a:pt x="2063622" y="88646"/>
                </a:lnTo>
                <a:lnTo>
                  <a:pt x="1995550" y="100456"/>
                </a:lnTo>
                <a:lnTo>
                  <a:pt x="1920874" y="113918"/>
                </a:lnTo>
                <a:lnTo>
                  <a:pt x="1881123" y="121538"/>
                </a:lnTo>
                <a:lnTo>
                  <a:pt x="1840484" y="129539"/>
                </a:lnTo>
                <a:lnTo>
                  <a:pt x="1776348" y="142875"/>
                </a:lnTo>
                <a:lnTo>
                  <a:pt x="1736216" y="151511"/>
                </a:lnTo>
                <a:lnTo>
                  <a:pt x="1697227" y="160274"/>
                </a:lnTo>
                <a:lnTo>
                  <a:pt x="1624964" y="177037"/>
                </a:lnTo>
                <a:lnTo>
                  <a:pt x="1558289" y="193039"/>
                </a:lnTo>
                <a:lnTo>
                  <a:pt x="1488313" y="210185"/>
                </a:lnTo>
                <a:lnTo>
                  <a:pt x="1450593" y="219837"/>
                </a:lnTo>
                <a:lnTo>
                  <a:pt x="1411477" y="229997"/>
                </a:lnTo>
                <a:lnTo>
                  <a:pt x="1371472" y="240664"/>
                </a:lnTo>
                <a:lnTo>
                  <a:pt x="1308354" y="258190"/>
                </a:lnTo>
                <a:lnTo>
                  <a:pt x="1268857" y="269621"/>
                </a:lnTo>
                <a:lnTo>
                  <a:pt x="1230630" y="280797"/>
                </a:lnTo>
                <a:lnTo>
                  <a:pt x="1194054" y="291846"/>
                </a:lnTo>
                <a:lnTo>
                  <a:pt x="1126616" y="312674"/>
                </a:lnTo>
                <a:lnTo>
                  <a:pt x="1094105" y="322706"/>
                </a:lnTo>
                <a:lnTo>
                  <a:pt x="1025397" y="344550"/>
                </a:lnTo>
                <a:lnTo>
                  <a:pt x="988440" y="356615"/>
                </a:lnTo>
                <a:lnTo>
                  <a:pt x="950087" y="369442"/>
                </a:lnTo>
                <a:lnTo>
                  <a:pt x="910843" y="382777"/>
                </a:lnTo>
                <a:lnTo>
                  <a:pt x="848994" y="404367"/>
                </a:lnTo>
                <a:lnTo>
                  <a:pt x="810387" y="418338"/>
                </a:lnTo>
                <a:lnTo>
                  <a:pt x="772921" y="432053"/>
                </a:lnTo>
                <a:lnTo>
                  <a:pt x="737235" y="445515"/>
                </a:lnTo>
                <a:lnTo>
                  <a:pt x="671321" y="470788"/>
                </a:lnTo>
                <a:lnTo>
                  <a:pt x="639571" y="482980"/>
                </a:lnTo>
                <a:lnTo>
                  <a:pt x="606932" y="495807"/>
                </a:lnTo>
                <a:lnTo>
                  <a:pt x="572515" y="509269"/>
                </a:lnTo>
                <a:lnTo>
                  <a:pt x="536320" y="523748"/>
                </a:lnTo>
                <a:lnTo>
                  <a:pt x="498855" y="539114"/>
                </a:lnTo>
                <a:lnTo>
                  <a:pt x="460755" y="554989"/>
                </a:lnTo>
                <a:lnTo>
                  <a:pt x="400303" y="580771"/>
                </a:lnTo>
                <a:lnTo>
                  <a:pt x="361950" y="597662"/>
                </a:lnTo>
                <a:lnTo>
                  <a:pt x="322452" y="615314"/>
                </a:lnTo>
                <a:lnTo>
                  <a:pt x="281177" y="633984"/>
                </a:lnTo>
                <a:lnTo>
                  <a:pt x="237489" y="654176"/>
                </a:lnTo>
                <a:lnTo>
                  <a:pt x="191135" y="675639"/>
                </a:lnTo>
                <a:lnTo>
                  <a:pt x="142493" y="698246"/>
                </a:lnTo>
                <a:lnTo>
                  <a:pt x="94741" y="720471"/>
                </a:lnTo>
                <a:lnTo>
                  <a:pt x="53212" y="739775"/>
                </a:lnTo>
                <a:lnTo>
                  <a:pt x="22860" y="753999"/>
                </a:lnTo>
                <a:lnTo>
                  <a:pt x="5841" y="761873"/>
                </a:lnTo>
                <a:lnTo>
                  <a:pt x="380" y="764413"/>
                </a:lnTo>
                <a:lnTo>
                  <a:pt x="0" y="76453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6032753" y="3365372"/>
            <a:ext cx="2389505" cy="1146810"/>
          </a:xfrm>
          <a:custGeom>
            <a:avLst/>
            <a:gdLst/>
            <a:ahLst/>
            <a:cxnLst/>
            <a:rect l="l" t="t" r="r" b="b"/>
            <a:pathLst>
              <a:path w="2389504" h="1146810">
                <a:moveTo>
                  <a:pt x="2389124" y="0"/>
                </a:moveTo>
                <a:lnTo>
                  <a:pt x="2387346" y="507"/>
                </a:lnTo>
                <a:lnTo>
                  <a:pt x="2376551" y="3682"/>
                </a:lnTo>
                <a:lnTo>
                  <a:pt x="2352167" y="10667"/>
                </a:lnTo>
                <a:lnTo>
                  <a:pt x="2314321" y="21716"/>
                </a:lnTo>
                <a:lnTo>
                  <a:pt x="2267457" y="35178"/>
                </a:lnTo>
                <a:lnTo>
                  <a:pt x="2217801" y="49529"/>
                </a:lnTo>
                <a:lnTo>
                  <a:pt x="2169922" y="63373"/>
                </a:lnTo>
                <a:lnTo>
                  <a:pt x="2124837" y="76580"/>
                </a:lnTo>
                <a:lnTo>
                  <a:pt x="2082546" y="89153"/>
                </a:lnTo>
                <a:lnTo>
                  <a:pt x="2042541" y="101346"/>
                </a:lnTo>
                <a:lnTo>
                  <a:pt x="2003932" y="113284"/>
                </a:lnTo>
                <a:lnTo>
                  <a:pt x="1965832" y="125602"/>
                </a:lnTo>
                <a:lnTo>
                  <a:pt x="1963039" y="126491"/>
                </a:lnTo>
                <a:lnTo>
                  <a:pt x="1925066" y="138937"/>
                </a:lnTo>
                <a:lnTo>
                  <a:pt x="1887727" y="151637"/>
                </a:lnTo>
                <a:lnTo>
                  <a:pt x="1851660" y="163956"/>
                </a:lnTo>
                <a:lnTo>
                  <a:pt x="1785112" y="187705"/>
                </a:lnTo>
                <a:lnTo>
                  <a:pt x="1723390" y="210057"/>
                </a:lnTo>
                <a:lnTo>
                  <a:pt x="1657350" y="234441"/>
                </a:lnTo>
                <a:lnTo>
                  <a:pt x="1585087" y="262127"/>
                </a:lnTo>
                <a:lnTo>
                  <a:pt x="1548002" y="276860"/>
                </a:lnTo>
                <a:lnTo>
                  <a:pt x="1545336" y="278002"/>
                </a:lnTo>
                <a:lnTo>
                  <a:pt x="1508252" y="292988"/>
                </a:lnTo>
                <a:lnTo>
                  <a:pt x="1471929" y="307975"/>
                </a:lnTo>
                <a:lnTo>
                  <a:pt x="1436751" y="322834"/>
                </a:lnTo>
                <a:lnTo>
                  <a:pt x="1371853" y="350774"/>
                </a:lnTo>
                <a:lnTo>
                  <a:pt x="1311655" y="377189"/>
                </a:lnTo>
                <a:lnTo>
                  <a:pt x="1247521" y="406018"/>
                </a:lnTo>
                <a:lnTo>
                  <a:pt x="1177290" y="438403"/>
                </a:lnTo>
                <a:lnTo>
                  <a:pt x="1141222" y="455549"/>
                </a:lnTo>
                <a:lnTo>
                  <a:pt x="1102614" y="474217"/>
                </a:lnTo>
                <a:lnTo>
                  <a:pt x="1067307" y="491616"/>
                </a:lnTo>
                <a:lnTo>
                  <a:pt x="1033272" y="508762"/>
                </a:lnTo>
                <a:lnTo>
                  <a:pt x="970406" y="541019"/>
                </a:lnTo>
                <a:lnTo>
                  <a:pt x="912114" y="571373"/>
                </a:lnTo>
                <a:lnTo>
                  <a:pt x="881888" y="587375"/>
                </a:lnTo>
                <a:lnTo>
                  <a:pt x="849884" y="604265"/>
                </a:lnTo>
                <a:lnTo>
                  <a:pt x="816482" y="622426"/>
                </a:lnTo>
                <a:lnTo>
                  <a:pt x="782066" y="641350"/>
                </a:lnTo>
                <a:lnTo>
                  <a:pt x="747141" y="660780"/>
                </a:lnTo>
                <a:lnTo>
                  <a:pt x="744601" y="662304"/>
                </a:lnTo>
                <a:lnTo>
                  <a:pt x="709929" y="681989"/>
                </a:lnTo>
                <a:lnTo>
                  <a:pt x="675894" y="701801"/>
                </a:lnTo>
                <a:lnTo>
                  <a:pt x="643001" y="721105"/>
                </a:lnTo>
                <a:lnTo>
                  <a:pt x="582422" y="757427"/>
                </a:lnTo>
                <a:lnTo>
                  <a:pt x="526288" y="791590"/>
                </a:lnTo>
                <a:lnTo>
                  <a:pt x="466344" y="828675"/>
                </a:lnTo>
                <a:lnTo>
                  <a:pt x="401066" y="870076"/>
                </a:lnTo>
                <a:lnTo>
                  <a:pt x="367665" y="891793"/>
                </a:lnTo>
                <a:lnTo>
                  <a:pt x="365125" y="893444"/>
                </a:lnTo>
                <a:lnTo>
                  <a:pt x="331850" y="915542"/>
                </a:lnTo>
                <a:lnTo>
                  <a:pt x="298323" y="938022"/>
                </a:lnTo>
                <a:lnTo>
                  <a:pt x="263906" y="961516"/>
                </a:lnTo>
                <a:lnTo>
                  <a:pt x="227837" y="986535"/>
                </a:lnTo>
                <a:lnTo>
                  <a:pt x="189484" y="1013332"/>
                </a:lnTo>
                <a:lnTo>
                  <a:pt x="148844" y="1041907"/>
                </a:lnTo>
                <a:lnTo>
                  <a:pt x="106680" y="1071752"/>
                </a:lnTo>
                <a:lnTo>
                  <a:pt x="66421" y="1099946"/>
                </a:lnTo>
                <a:lnTo>
                  <a:pt x="33528" y="1123188"/>
                </a:lnTo>
                <a:lnTo>
                  <a:pt x="11811" y="1138554"/>
                </a:lnTo>
                <a:lnTo>
                  <a:pt x="1905" y="1145539"/>
                </a:lnTo>
                <a:lnTo>
                  <a:pt x="0" y="1146809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6415023" y="3365372"/>
            <a:ext cx="2007235" cy="1529080"/>
          </a:xfrm>
          <a:custGeom>
            <a:avLst/>
            <a:gdLst/>
            <a:ahLst/>
            <a:cxnLst/>
            <a:rect l="l" t="t" r="r" b="b"/>
            <a:pathLst>
              <a:path w="2007234" h="1529079">
                <a:moveTo>
                  <a:pt x="2006853" y="0"/>
                </a:moveTo>
                <a:lnTo>
                  <a:pt x="2005202" y="888"/>
                </a:lnTo>
                <a:lnTo>
                  <a:pt x="1995043" y="6223"/>
                </a:lnTo>
                <a:lnTo>
                  <a:pt x="1972309" y="18161"/>
                </a:lnTo>
                <a:lnTo>
                  <a:pt x="1937384" y="36575"/>
                </a:lnTo>
                <a:lnTo>
                  <a:pt x="1894840" y="59054"/>
                </a:lnTo>
                <a:lnTo>
                  <a:pt x="1850262" y="82550"/>
                </a:lnTo>
                <a:lnTo>
                  <a:pt x="1807591" y="105028"/>
                </a:lnTo>
                <a:lnTo>
                  <a:pt x="1767585" y="126364"/>
                </a:lnTo>
                <a:lnTo>
                  <a:pt x="1730121" y="146430"/>
                </a:lnTo>
                <a:lnTo>
                  <a:pt x="1694687" y="165862"/>
                </a:lnTo>
                <a:lnTo>
                  <a:pt x="1660398" y="184912"/>
                </a:lnTo>
                <a:lnTo>
                  <a:pt x="1600073" y="219328"/>
                </a:lnTo>
                <a:lnTo>
                  <a:pt x="1566926" y="238760"/>
                </a:lnTo>
                <a:lnTo>
                  <a:pt x="1504823" y="275971"/>
                </a:lnTo>
                <a:lnTo>
                  <a:pt x="1449197" y="310006"/>
                </a:lnTo>
                <a:lnTo>
                  <a:pt x="1393190" y="344677"/>
                </a:lnTo>
                <a:lnTo>
                  <a:pt x="1331341" y="383793"/>
                </a:lnTo>
                <a:lnTo>
                  <a:pt x="1298955" y="404875"/>
                </a:lnTo>
                <a:lnTo>
                  <a:pt x="1241171" y="443229"/>
                </a:lnTo>
                <a:lnTo>
                  <a:pt x="1209421" y="464692"/>
                </a:lnTo>
                <a:lnTo>
                  <a:pt x="1149857" y="505967"/>
                </a:lnTo>
                <a:lnTo>
                  <a:pt x="1096645" y="543687"/>
                </a:lnTo>
                <a:lnTo>
                  <a:pt x="1070355" y="562355"/>
                </a:lnTo>
                <a:lnTo>
                  <a:pt x="1014095" y="602868"/>
                </a:lnTo>
                <a:lnTo>
                  <a:pt x="953007" y="648207"/>
                </a:lnTo>
                <a:lnTo>
                  <a:pt x="897890" y="690372"/>
                </a:lnTo>
                <a:lnTo>
                  <a:pt x="867536" y="713866"/>
                </a:lnTo>
                <a:lnTo>
                  <a:pt x="811022" y="758951"/>
                </a:lnTo>
                <a:lnTo>
                  <a:pt x="760222" y="800100"/>
                </a:lnTo>
                <a:lnTo>
                  <a:pt x="709295" y="842010"/>
                </a:lnTo>
                <a:lnTo>
                  <a:pt x="653287" y="889000"/>
                </a:lnTo>
                <a:lnTo>
                  <a:pt x="623951" y="914018"/>
                </a:lnTo>
                <a:lnTo>
                  <a:pt x="571753" y="959738"/>
                </a:lnTo>
                <a:lnTo>
                  <a:pt x="543051" y="985265"/>
                </a:lnTo>
                <a:lnTo>
                  <a:pt x="489584" y="1034033"/>
                </a:lnTo>
                <a:lnTo>
                  <a:pt x="441705" y="1078483"/>
                </a:lnTo>
                <a:lnTo>
                  <a:pt x="393700" y="1123569"/>
                </a:lnTo>
                <a:lnTo>
                  <a:pt x="340868" y="1174114"/>
                </a:lnTo>
                <a:lnTo>
                  <a:pt x="313308" y="1201165"/>
                </a:lnTo>
                <a:lnTo>
                  <a:pt x="264159" y="1250188"/>
                </a:lnTo>
                <a:lnTo>
                  <a:pt x="236600" y="1278382"/>
                </a:lnTo>
                <a:lnTo>
                  <a:pt x="208279" y="1307719"/>
                </a:lnTo>
                <a:lnTo>
                  <a:pt x="178689" y="1338833"/>
                </a:lnTo>
                <a:lnTo>
                  <a:pt x="147066" y="1372362"/>
                </a:lnTo>
                <a:lnTo>
                  <a:pt x="113665" y="1407921"/>
                </a:lnTo>
                <a:lnTo>
                  <a:pt x="79121" y="1444752"/>
                </a:lnTo>
                <a:lnTo>
                  <a:pt x="47116" y="1478788"/>
                </a:lnTo>
                <a:lnTo>
                  <a:pt x="21971" y="1505584"/>
                </a:lnTo>
                <a:lnTo>
                  <a:pt x="6603" y="1521968"/>
                </a:lnTo>
                <a:lnTo>
                  <a:pt x="635" y="1528318"/>
                </a:lnTo>
                <a:lnTo>
                  <a:pt x="0" y="1529079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6797293" y="3365372"/>
            <a:ext cx="1624965" cy="1911350"/>
          </a:xfrm>
          <a:custGeom>
            <a:avLst/>
            <a:gdLst/>
            <a:ahLst/>
            <a:cxnLst/>
            <a:rect l="l" t="t" r="r" b="b"/>
            <a:pathLst>
              <a:path w="1624965" h="1911350">
                <a:moveTo>
                  <a:pt x="1624583" y="0"/>
                </a:moveTo>
                <a:lnTo>
                  <a:pt x="1623059" y="1269"/>
                </a:lnTo>
                <a:lnTo>
                  <a:pt x="1614424" y="8636"/>
                </a:lnTo>
                <a:lnTo>
                  <a:pt x="1594738" y="25146"/>
                </a:lnTo>
                <a:lnTo>
                  <a:pt x="1564512" y="50673"/>
                </a:lnTo>
                <a:lnTo>
                  <a:pt x="1527809" y="81534"/>
                </a:lnTo>
                <a:lnTo>
                  <a:pt x="1489328" y="113918"/>
                </a:lnTo>
                <a:lnTo>
                  <a:pt x="1452626" y="144906"/>
                </a:lnTo>
                <a:lnTo>
                  <a:pt x="1418208" y="174116"/>
                </a:lnTo>
                <a:lnTo>
                  <a:pt x="1386077" y="201675"/>
                </a:lnTo>
                <a:lnTo>
                  <a:pt x="1355725" y="228091"/>
                </a:lnTo>
                <a:lnTo>
                  <a:pt x="1326387" y="254000"/>
                </a:lnTo>
                <a:lnTo>
                  <a:pt x="1275969" y="299465"/>
                </a:lnTo>
                <a:lnTo>
                  <a:pt x="1247902" y="325374"/>
                </a:lnTo>
                <a:lnTo>
                  <a:pt x="1195324" y="374903"/>
                </a:lnTo>
                <a:lnTo>
                  <a:pt x="1148333" y="419862"/>
                </a:lnTo>
                <a:lnTo>
                  <a:pt x="1101089" y="465709"/>
                </a:lnTo>
                <a:lnTo>
                  <a:pt x="1049147" y="517016"/>
                </a:lnTo>
                <a:lnTo>
                  <a:pt x="1022096" y="544322"/>
                </a:lnTo>
                <a:lnTo>
                  <a:pt x="974851" y="593089"/>
                </a:lnTo>
                <a:lnTo>
                  <a:pt x="948562" y="620902"/>
                </a:lnTo>
                <a:lnTo>
                  <a:pt x="899413" y="673607"/>
                </a:lnTo>
                <a:lnTo>
                  <a:pt x="855472" y="721740"/>
                </a:lnTo>
                <a:lnTo>
                  <a:pt x="833881" y="745489"/>
                </a:lnTo>
                <a:lnTo>
                  <a:pt x="787653" y="797178"/>
                </a:lnTo>
                <a:lnTo>
                  <a:pt x="737870" y="854328"/>
                </a:lnTo>
                <a:lnTo>
                  <a:pt x="693927" y="906017"/>
                </a:lnTo>
                <a:lnTo>
                  <a:pt x="669416" y="935481"/>
                </a:lnTo>
                <a:lnTo>
                  <a:pt x="623951" y="991488"/>
                </a:lnTo>
                <a:lnTo>
                  <a:pt x="583310" y="1042288"/>
                </a:lnTo>
                <a:lnTo>
                  <a:pt x="542544" y="1093977"/>
                </a:lnTo>
                <a:lnTo>
                  <a:pt x="497966" y="1151763"/>
                </a:lnTo>
                <a:lnTo>
                  <a:pt x="474725" y="1182370"/>
                </a:lnTo>
                <a:lnTo>
                  <a:pt x="434339" y="1236979"/>
                </a:lnTo>
                <a:lnTo>
                  <a:pt x="411860" y="1267968"/>
                </a:lnTo>
                <a:lnTo>
                  <a:pt x="370204" y="1326769"/>
                </a:lnTo>
                <a:lnTo>
                  <a:pt x="333121" y="1380235"/>
                </a:lnTo>
                <a:lnTo>
                  <a:pt x="314832" y="1406652"/>
                </a:lnTo>
                <a:lnTo>
                  <a:pt x="275844" y="1464056"/>
                </a:lnTo>
                <a:lnTo>
                  <a:pt x="234060" y="1527302"/>
                </a:lnTo>
                <a:lnTo>
                  <a:pt x="197357" y="1584452"/>
                </a:lnTo>
                <a:lnTo>
                  <a:pt x="176402" y="1617726"/>
                </a:lnTo>
                <a:lnTo>
                  <a:pt x="155066" y="1652396"/>
                </a:lnTo>
                <a:lnTo>
                  <a:pt x="132841" y="1689100"/>
                </a:lnTo>
                <a:lnTo>
                  <a:pt x="109220" y="1728343"/>
                </a:lnTo>
                <a:lnTo>
                  <a:pt x="84200" y="1770252"/>
                </a:lnTo>
                <a:lnTo>
                  <a:pt x="58420" y="1813433"/>
                </a:lnTo>
                <a:lnTo>
                  <a:pt x="34544" y="1853310"/>
                </a:lnTo>
                <a:lnTo>
                  <a:pt x="15875" y="1884552"/>
                </a:lnTo>
                <a:lnTo>
                  <a:pt x="4699" y="1903476"/>
                </a:lnTo>
                <a:lnTo>
                  <a:pt x="380" y="1910588"/>
                </a:lnTo>
                <a:lnTo>
                  <a:pt x="0" y="191122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7179564" y="3365372"/>
            <a:ext cx="1242695" cy="2293620"/>
          </a:xfrm>
          <a:custGeom>
            <a:avLst/>
            <a:gdLst/>
            <a:ahLst/>
            <a:cxnLst/>
            <a:rect l="l" t="t" r="r" b="b"/>
            <a:pathLst>
              <a:path w="1242695" h="2293620">
                <a:moveTo>
                  <a:pt x="1242313" y="0"/>
                </a:moveTo>
                <a:lnTo>
                  <a:pt x="1241170" y="1524"/>
                </a:lnTo>
                <a:lnTo>
                  <a:pt x="1234185" y="10287"/>
                </a:lnTo>
                <a:lnTo>
                  <a:pt x="1218564" y="30479"/>
                </a:lnTo>
                <a:lnTo>
                  <a:pt x="1194307" y="61594"/>
                </a:lnTo>
                <a:lnTo>
                  <a:pt x="1164462" y="99822"/>
                </a:lnTo>
                <a:lnTo>
                  <a:pt x="1132839" y="140207"/>
                </a:lnTo>
                <a:lnTo>
                  <a:pt x="1102486" y="179197"/>
                </a:lnTo>
                <a:lnTo>
                  <a:pt x="1074038" y="215900"/>
                </a:lnTo>
                <a:lnTo>
                  <a:pt x="1047495" y="250443"/>
                </a:lnTo>
                <a:lnTo>
                  <a:pt x="1022603" y="283337"/>
                </a:lnTo>
                <a:lnTo>
                  <a:pt x="998601" y="315467"/>
                </a:lnTo>
                <a:lnTo>
                  <a:pt x="975613" y="346837"/>
                </a:lnTo>
                <a:lnTo>
                  <a:pt x="952372" y="378967"/>
                </a:lnTo>
                <a:lnTo>
                  <a:pt x="929766" y="410717"/>
                </a:lnTo>
                <a:lnTo>
                  <a:pt x="887602" y="471297"/>
                </a:lnTo>
                <a:lnTo>
                  <a:pt x="850137" y="526288"/>
                </a:lnTo>
                <a:lnTo>
                  <a:pt x="812800" y="581532"/>
                </a:lnTo>
                <a:lnTo>
                  <a:pt x="772159" y="643254"/>
                </a:lnTo>
                <a:lnTo>
                  <a:pt x="750951" y="676021"/>
                </a:lnTo>
                <a:lnTo>
                  <a:pt x="730122" y="708787"/>
                </a:lnTo>
                <a:lnTo>
                  <a:pt x="709040" y="742314"/>
                </a:lnTo>
                <a:lnTo>
                  <a:pt x="688593" y="775588"/>
                </a:lnTo>
                <a:lnTo>
                  <a:pt x="650620" y="838835"/>
                </a:lnTo>
                <a:lnTo>
                  <a:pt x="633221" y="868044"/>
                </a:lnTo>
                <a:lnTo>
                  <a:pt x="616838" y="896238"/>
                </a:lnTo>
                <a:lnTo>
                  <a:pt x="600328" y="924305"/>
                </a:lnTo>
                <a:lnTo>
                  <a:pt x="583183" y="953769"/>
                </a:lnTo>
                <a:lnTo>
                  <a:pt x="546734" y="1018032"/>
                </a:lnTo>
                <a:lnTo>
                  <a:pt x="527684" y="1052068"/>
                </a:lnTo>
                <a:lnTo>
                  <a:pt x="509142" y="1086103"/>
                </a:lnTo>
                <a:lnTo>
                  <a:pt x="490474" y="1121028"/>
                </a:lnTo>
                <a:lnTo>
                  <a:pt x="472185" y="1155572"/>
                </a:lnTo>
                <a:lnTo>
                  <a:pt x="438403" y="1221232"/>
                </a:lnTo>
                <a:lnTo>
                  <a:pt x="423163" y="1251584"/>
                </a:lnTo>
                <a:lnTo>
                  <a:pt x="408558" y="1280668"/>
                </a:lnTo>
                <a:lnTo>
                  <a:pt x="378840" y="1340358"/>
                </a:lnTo>
                <a:lnTo>
                  <a:pt x="346709" y="1406906"/>
                </a:lnTo>
                <a:lnTo>
                  <a:pt x="330072" y="1442212"/>
                </a:lnTo>
                <a:lnTo>
                  <a:pt x="313816" y="1477390"/>
                </a:lnTo>
                <a:lnTo>
                  <a:pt x="297433" y="1513458"/>
                </a:lnTo>
                <a:lnTo>
                  <a:pt x="281431" y="1549145"/>
                </a:lnTo>
                <a:lnTo>
                  <a:pt x="252094" y="1616837"/>
                </a:lnTo>
                <a:lnTo>
                  <a:pt x="226313" y="1678177"/>
                </a:lnTo>
                <a:lnTo>
                  <a:pt x="213740" y="1708277"/>
                </a:lnTo>
                <a:lnTo>
                  <a:pt x="187070" y="1773046"/>
                </a:lnTo>
                <a:lnTo>
                  <a:pt x="158622" y="1844547"/>
                </a:lnTo>
                <a:lnTo>
                  <a:pt x="144779" y="1880743"/>
                </a:lnTo>
                <a:lnTo>
                  <a:pt x="130809" y="1917953"/>
                </a:lnTo>
                <a:lnTo>
                  <a:pt x="116966" y="1955545"/>
                </a:lnTo>
                <a:lnTo>
                  <a:pt x="102996" y="1994408"/>
                </a:lnTo>
                <a:lnTo>
                  <a:pt x="88518" y="2035556"/>
                </a:lnTo>
                <a:lnTo>
                  <a:pt x="73405" y="2079497"/>
                </a:lnTo>
                <a:lnTo>
                  <a:pt x="57276" y="2126234"/>
                </a:lnTo>
                <a:lnTo>
                  <a:pt x="40639" y="2174747"/>
                </a:lnTo>
                <a:lnTo>
                  <a:pt x="25018" y="2220595"/>
                </a:lnTo>
                <a:lnTo>
                  <a:pt x="12318" y="2257679"/>
                </a:lnTo>
                <a:lnTo>
                  <a:pt x="4063" y="2281554"/>
                </a:lnTo>
                <a:lnTo>
                  <a:pt x="507" y="2291841"/>
                </a:lnTo>
                <a:lnTo>
                  <a:pt x="0" y="2293493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7561706" y="3365372"/>
            <a:ext cx="860425" cy="2675890"/>
          </a:xfrm>
          <a:custGeom>
            <a:avLst/>
            <a:gdLst/>
            <a:ahLst/>
            <a:cxnLst/>
            <a:rect l="l" t="t" r="r" b="b"/>
            <a:pathLst>
              <a:path w="860425" h="2675890">
                <a:moveTo>
                  <a:pt x="860171" y="0"/>
                </a:moveTo>
                <a:lnTo>
                  <a:pt x="859282" y="1650"/>
                </a:lnTo>
                <a:lnTo>
                  <a:pt x="854328" y="11302"/>
                </a:lnTo>
                <a:lnTo>
                  <a:pt x="842772" y="33654"/>
                </a:lnTo>
                <a:lnTo>
                  <a:pt x="824738" y="68579"/>
                </a:lnTo>
                <a:lnTo>
                  <a:pt x="802132" y="112267"/>
                </a:lnTo>
                <a:lnTo>
                  <a:pt x="777621" y="159512"/>
                </a:lnTo>
                <a:lnTo>
                  <a:pt x="753872" y="205739"/>
                </a:lnTo>
                <a:lnTo>
                  <a:pt x="731393" y="249300"/>
                </a:lnTo>
                <a:lnTo>
                  <a:pt x="710438" y="290449"/>
                </a:lnTo>
                <a:lnTo>
                  <a:pt x="690879" y="329311"/>
                </a:lnTo>
                <a:lnTo>
                  <a:pt x="672338" y="366902"/>
                </a:lnTo>
                <a:lnTo>
                  <a:pt x="654431" y="404113"/>
                </a:lnTo>
                <a:lnTo>
                  <a:pt x="629158" y="457453"/>
                </a:lnTo>
                <a:lnTo>
                  <a:pt x="612013" y="494284"/>
                </a:lnTo>
                <a:lnTo>
                  <a:pt x="595757" y="530225"/>
                </a:lnTo>
                <a:lnTo>
                  <a:pt x="566039" y="597153"/>
                </a:lnTo>
                <a:lnTo>
                  <a:pt x="538988" y="659129"/>
                </a:lnTo>
                <a:lnTo>
                  <a:pt x="510794" y="724915"/>
                </a:lnTo>
                <a:lnTo>
                  <a:pt x="495808" y="760602"/>
                </a:lnTo>
                <a:lnTo>
                  <a:pt x="480441" y="797687"/>
                </a:lnTo>
                <a:lnTo>
                  <a:pt x="465074" y="835787"/>
                </a:lnTo>
                <a:lnTo>
                  <a:pt x="443484" y="890651"/>
                </a:lnTo>
                <a:lnTo>
                  <a:pt x="428878" y="928497"/>
                </a:lnTo>
                <a:lnTo>
                  <a:pt x="415036" y="965326"/>
                </a:lnTo>
                <a:lnTo>
                  <a:pt x="389763" y="1034160"/>
                </a:lnTo>
                <a:lnTo>
                  <a:pt x="378333" y="1066164"/>
                </a:lnTo>
                <a:lnTo>
                  <a:pt x="366902" y="1097914"/>
                </a:lnTo>
                <a:lnTo>
                  <a:pt x="343153" y="1165352"/>
                </a:lnTo>
                <a:lnTo>
                  <a:pt x="330581" y="1201927"/>
                </a:lnTo>
                <a:lnTo>
                  <a:pt x="317753" y="1240027"/>
                </a:lnTo>
                <a:lnTo>
                  <a:pt x="304926" y="1278889"/>
                </a:lnTo>
                <a:lnTo>
                  <a:pt x="287020" y="1335151"/>
                </a:lnTo>
                <a:lnTo>
                  <a:pt x="275082" y="1373885"/>
                </a:lnTo>
                <a:lnTo>
                  <a:pt x="263651" y="1411604"/>
                </a:lnTo>
                <a:lnTo>
                  <a:pt x="243077" y="1481835"/>
                </a:lnTo>
                <a:lnTo>
                  <a:pt x="224409" y="1546987"/>
                </a:lnTo>
                <a:lnTo>
                  <a:pt x="205104" y="1615947"/>
                </a:lnTo>
                <a:lnTo>
                  <a:pt x="195072" y="1653285"/>
                </a:lnTo>
                <a:lnTo>
                  <a:pt x="184785" y="1692020"/>
                </a:lnTo>
                <a:lnTo>
                  <a:pt x="174625" y="1731771"/>
                </a:lnTo>
                <a:lnTo>
                  <a:pt x="160400" y="1789049"/>
                </a:lnTo>
                <a:lnTo>
                  <a:pt x="151002" y="1828545"/>
                </a:lnTo>
                <a:lnTo>
                  <a:pt x="142113" y="1866900"/>
                </a:lnTo>
                <a:lnTo>
                  <a:pt x="126238" y="1938401"/>
                </a:lnTo>
                <a:lnTo>
                  <a:pt x="119125" y="1971675"/>
                </a:lnTo>
                <a:lnTo>
                  <a:pt x="112014" y="2004568"/>
                </a:lnTo>
                <a:lnTo>
                  <a:pt x="97409" y="2074671"/>
                </a:lnTo>
                <a:lnTo>
                  <a:pt x="89789" y="2112518"/>
                </a:lnTo>
                <a:lnTo>
                  <a:pt x="82169" y="2152015"/>
                </a:lnTo>
                <a:lnTo>
                  <a:pt x="74675" y="2192274"/>
                </a:lnTo>
                <a:lnTo>
                  <a:pt x="71374" y="2209800"/>
                </a:lnTo>
                <a:lnTo>
                  <a:pt x="64262" y="2250440"/>
                </a:lnTo>
                <a:lnTo>
                  <a:pt x="57403" y="2291334"/>
                </a:lnTo>
                <a:lnTo>
                  <a:pt x="50546" y="2333625"/>
                </a:lnTo>
                <a:lnTo>
                  <a:pt x="43688" y="2377947"/>
                </a:lnTo>
                <a:lnTo>
                  <a:pt x="36702" y="2425191"/>
                </a:lnTo>
                <a:lnTo>
                  <a:pt x="29337" y="2475357"/>
                </a:lnTo>
                <a:lnTo>
                  <a:pt x="21590" y="2527935"/>
                </a:lnTo>
                <a:lnTo>
                  <a:pt x="14224" y="2579116"/>
                </a:lnTo>
                <a:lnTo>
                  <a:pt x="7747" y="2623058"/>
                </a:lnTo>
                <a:lnTo>
                  <a:pt x="3175" y="2654300"/>
                </a:lnTo>
                <a:lnTo>
                  <a:pt x="762" y="2670810"/>
                </a:lnTo>
                <a:lnTo>
                  <a:pt x="126" y="267563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2210307" y="689737"/>
            <a:ext cx="7263130" cy="3822700"/>
          </a:xfrm>
          <a:custGeom>
            <a:avLst/>
            <a:gdLst/>
            <a:ahLst/>
            <a:cxnLst/>
            <a:rect l="l" t="t" r="r" b="b"/>
            <a:pathLst>
              <a:path w="7263130" h="3822700">
                <a:moveTo>
                  <a:pt x="7262749" y="3822446"/>
                </a:moveTo>
                <a:lnTo>
                  <a:pt x="7261860" y="3821811"/>
                </a:lnTo>
                <a:lnTo>
                  <a:pt x="7256272" y="3817493"/>
                </a:lnTo>
                <a:lnTo>
                  <a:pt x="7242175" y="3806825"/>
                </a:lnTo>
                <a:lnTo>
                  <a:pt x="7217283" y="3787902"/>
                </a:lnTo>
                <a:lnTo>
                  <a:pt x="7180453" y="3759835"/>
                </a:lnTo>
                <a:lnTo>
                  <a:pt x="7131939" y="3722878"/>
                </a:lnTo>
                <a:lnTo>
                  <a:pt x="7073392" y="3678301"/>
                </a:lnTo>
                <a:lnTo>
                  <a:pt x="7007225" y="3628009"/>
                </a:lnTo>
                <a:lnTo>
                  <a:pt x="6936359" y="3574034"/>
                </a:lnTo>
                <a:lnTo>
                  <a:pt x="6863842" y="3518789"/>
                </a:lnTo>
                <a:lnTo>
                  <a:pt x="6791960" y="3464179"/>
                </a:lnTo>
                <a:lnTo>
                  <a:pt x="6722110" y="3411093"/>
                </a:lnTo>
                <a:lnTo>
                  <a:pt x="6654673" y="3359785"/>
                </a:lnTo>
                <a:lnTo>
                  <a:pt x="6589395" y="3310509"/>
                </a:lnTo>
                <a:lnTo>
                  <a:pt x="6526403" y="3263138"/>
                </a:lnTo>
                <a:lnTo>
                  <a:pt x="6465316" y="3217545"/>
                </a:lnTo>
                <a:lnTo>
                  <a:pt x="6406007" y="3173603"/>
                </a:lnTo>
                <a:lnTo>
                  <a:pt x="6347841" y="3130804"/>
                </a:lnTo>
                <a:lnTo>
                  <a:pt x="6290437" y="3089021"/>
                </a:lnTo>
                <a:lnTo>
                  <a:pt x="6233160" y="3047746"/>
                </a:lnTo>
                <a:lnTo>
                  <a:pt x="6175883" y="3006725"/>
                </a:lnTo>
                <a:lnTo>
                  <a:pt x="6104128" y="2955925"/>
                </a:lnTo>
                <a:lnTo>
                  <a:pt x="6046724" y="2915666"/>
                </a:lnTo>
                <a:lnTo>
                  <a:pt x="5989574" y="2876042"/>
                </a:lnTo>
                <a:lnTo>
                  <a:pt x="5933313" y="2837307"/>
                </a:lnTo>
                <a:lnTo>
                  <a:pt x="5877941" y="2799461"/>
                </a:lnTo>
                <a:lnTo>
                  <a:pt x="5823966" y="2762885"/>
                </a:lnTo>
                <a:lnTo>
                  <a:pt x="5771515" y="2727579"/>
                </a:lnTo>
                <a:lnTo>
                  <a:pt x="5720715" y="2693670"/>
                </a:lnTo>
                <a:lnTo>
                  <a:pt x="5671185" y="2660777"/>
                </a:lnTo>
                <a:lnTo>
                  <a:pt x="5622798" y="2628773"/>
                </a:lnTo>
                <a:lnTo>
                  <a:pt x="5575046" y="2597023"/>
                </a:lnTo>
                <a:lnTo>
                  <a:pt x="5526786" y="2565273"/>
                </a:lnTo>
                <a:lnTo>
                  <a:pt x="5477510" y="2532888"/>
                </a:lnTo>
                <a:lnTo>
                  <a:pt x="5426710" y="2499614"/>
                </a:lnTo>
                <a:lnTo>
                  <a:pt x="5374132" y="2465324"/>
                </a:lnTo>
                <a:lnTo>
                  <a:pt x="5319776" y="2430272"/>
                </a:lnTo>
                <a:lnTo>
                  <a:pt x="5263769" y="2394331"/>
                </a:lnTo>
                <a:lnTo>
                  <a:pt x="5206238" y="2357755"/>
                </a:lnTo>
                <a:lnTo>
                  <a:pt x="5147691" y="2320925"/>
                </a:lnTo>
                <a:lnTo>
                  <a:pt x="5088382" y="2283841"/>
                </a:lnTo>
                <a:lnTo>
                  <a:pt x="5028565" y="2246884"/>
                </a:lnTo>
                <a:lnTo>
                  <a:pt x="4953635" y="2200910"/>
                </a:lnTo>
                <a:lnTo>
                  <a:pt x="4893691" y="2164588"/>
                </a:lnTo>
                <a:lnTo>
                  <a:pt x="4834128" y="2128901"/>
                </a:lnTo>
                <a:lnTo>
                  <a:pt x="4775327" y="2093976"/>
                </a:lnTo>
                <a:lnTo>
                  <a:pt x="4717669" y="2059940"/>
                </a:lnTo>
                <a:lnTo>
                  <a:pt x="4661408" y="2026920"/>
                </a:lnTo>
                <a:lnTo>
                  <a:pt x="4606671" y="1995297"/>
                </a:lnTo>
                <a:lnTo>
                  <a:pt x="4553585" y="1964690"/>
                </a:lnTo>
                <a:lnTo>
                  <a:pt x="4502150" y="1935226"/>
                </a:lnTo>
                <a:lnTo>
                  <a:pt x="4451731" y="1906397"/>
                </a:lnTo>
                <a:lnTo>
                  <a:pt x="4401820" y="1878076"/>
                </a:lnTo>
                <a:lnTo>
                  <a:pt x="4351655" y="1849501"/>
                </a:lnTo>
                <a:lnTo>
                  <a:pt x="4300347" y="1820418"/>
                </a:lnTo>
                <a:lnTo>
                  <a:pt x="4247515" y="1790573"/>
                </a:lnTo>
                <a:lnTo>
                  <a:pt x="4192778" y="1759966"/>
                </a:lnTo>
                <a:lnTo>
                  <a:pt x="4136136" y="1728470"/>
                </a:lnTo>
                <a:lnTo>
                  <a:pt x="4077843" y="1696339"/>
                </a:lnTo>
                <a:lnTo>
                  <a:pt x="4018026" y="1663700"/>
                </a:lnTo>
                <a:lnTo>
                  <a:pt x="3957193" y="1630807"/>
                </a:lnTo>
                <a:lnTo>
                  <a:pt x="3895471" y="1597787"/>
                </a:lnTo>
                <a:lnTo>
                  <a:pt x="3833368" y="1564767"/>
                </a:lnTo>
                <a:lnTo>
                  <a:pt x="3755517" y="1524000"/>
                </a:lnTo>
                <a:lnTo>
                  <a:pt x="3693287" y="1491742"/>
                </a:lnTo>
                <a:lnTo>
                  <a:pt x="3631565" y="1460119"/>
                </a:lnTo>
                <a:lnTo>
                  <a:pt x="3570604" y="1429004"/>
                </a:lnTo>
                <a:lnTo>
                  <a:pt x="3510788" y="1398905"/>
                </a:lnTo>
                <a:lnTo>
                  <a:pt x="3452368" y="1369822"/>
                </a:lnTo>
                <a:lnTo>
                  <a:pt x="3395726" y="1341755"/>
                </a:lnTo>
                <a:lnTo>
                  <a:pt x="3340734" y="1314831"/>
                </a:lnTo>
                <a:lnTo>
                  <a:pt x="3287395" y="1288796"/>
                </a:lnTo>
                <a:lnTo>
                  <a:pt x="3235197" y="1263523"/>
                </a:lnTo>
                <a:lnTo>
                  <a:pt x="3183636" y="1238504"/>
                </a:lnTo>
                <a:lnTo>
                  <a:pt x="3131566" y="1213231"/>
                </a:lnTo>
                <a:lnTo>
                  <a:pt x="3078480" y="1187704"/>
                </a:lnTo>
                <a:lnTo>
                  <a:pt x="3023743" y="1161415"/>
                </a:lnTo>
                <a:lnTo>
                  <a:pt x="2967101" y="1134491"/>
                </a:lnTo>
                <a:lnTo>
                  <a:pt x="2908554" y="1106932"/>
                </a:lnTo>
                <a:lnTo>
                  <a:pt x="2848229" y="1078738"/>
                </a:lnTo>
                <a:lnTo>
                  <a:pt x="2786380" y="1050163"/>
                </a:lnTo>
                <a:lnTo>
                  <a:pt x="2723515" y="1021334"/>
                </a:lnTo>
                <a:lnTo>
                  <a:pt x="2659761" y="992378"/>
                </a:lnTo>
                <a:lnTo>
                  <a:pt x="2595499" y="963676"/>
                </a:lnTo>
                <a:lnTo>
                  <a:pt x="2579624" y="956564"/>
                </a:lnTo>
                <a:lnTo>
                  <a:pt x="2515235" y="928116"/>
                </a:lnTo>
                <a:lnTo>
                  <a:pt x="2450972" y="900049"/>
                </a:lnTo>
                <a:lnTo>
                  <a:pt x="2387219" y="872617"/>
                </a:lnTo>
                <a:lnTo>
                  <a:pt x="2324354" y="845693"/>
                </a:lnTo>
                <a:lnTo>
                  <a:pt x="2262632" y="819658"/>
                </a:lnTo>
                <a:lnTo>
                  <a:pt x="2202434" y="794385"/>
                </a:lnTo>
                <a:lnTo>
                  <a:pt x="2144014" y="770255"/>
                </a:lnTo>
                <a:lnTo>
                  <a:pt x="2087499" y="747014"/>
                </a:lnTo>
                <a:lnTo>
                  <a:pt x="2032508" y="724535"/>
                </a:lnTo>
                <a:lnTo>
                  <a:pt x="1978787" y="702691"/>
                </a:lnTo>
                <a:lnTo>
                  <a:pt x="1925574" y="681228"/>
                </a:lnTo>
                <a:lnTo>
                  <a:pt x="1871980" y="659511"/>
                </a:lnTo>
                <a:lnTo>
                  <a:pt x="1817243" y="637540"/>
                </a:lnTo>
                <a:lnTo>
                  <a:pt x="1760855" y="614934"/>
                </a:lnTo>
                <a:lnTo>
                  <a:pt x="1702562" y="591820"/>
                </a:lnTo>
                <a:lnTo>
                  <a:pt x="1642364" y="568198"/>
                </a:lnTo>
                <a:lnTo>
                  <a:pt x="1580261" y="544068"/>
                </a:lnTo>
                <a:lnTo>
                  <a:pt x="1516761" y="519684"/>
                </a:lnTo>
                <a:lnTo>
                  <a:pt x="1451991" y="495046"/>
                </a:lnTo>
                <a:lnTo>
                  <a:pt x="1386458" y="470535"/>
                </a:lnTo>
                <a:lnTo>
                  <a:pt x="1320545" y="446024"/>
                </a:lnTo>
                <a:lnTo>
                  <a:pt x="1304163" y="440055"/>
                </a:lnTo>
                <a:lnTo>
                  <a:pt x="1237995" y="415925"/>
                </a:lnTo>
                <a:lnTo>
                  <a:pt x="1171702" y="392049"/>
                </a:lnTo>
                <a:lnTo>
                  <a:pt x="1104900" y="368427"/>
                </a:lnTo>
                <a:lnTo>
                  <a:pt x="1037082" y="344678"/>
                </a:lnTo>
                <a:lnTo>
                  <a:pt x="967740" y="320802"/>
                </a:lnTo>
                <a:lnTo>
                  <a:pt x="896239" y="296418"/>
                </a:lnTo>
                <a:lnTo>
                  <a:pt x="822198" y="271526"/>
                </a:lnTo>
                <a:lnTo>
                  <a:pt x="745363" y="245872"/>
                </a:lnTo>
                <a:lnTo>
                  <a:pt x="665480" y="219329"/>
                </a:lnTo>
                <a:lnTo>
                  <a:pt x="582930" y="192024"/>
                </a:lnTo>
                <a:lnTo>
                  <a:pt x="497713" y="163957"/>
                </a:lnTo>
                <a:lnTo>
                  <a:pt x="411099" y="135382"/>
                </a:lnTo>
                <a:lnTo>
                  <a:pt x="325755" y="107315"/>
                </a:lnTo>
                <a:lnTo>
                  <a:pt x="245110" y="80772"/>
                </a:lnTo>
                <a:lnTo>
                  <a:pt x="172593" y="56769"/>
                </a:lnTo>
                <a:lnTo>
                  <a:pt x="111506" y="36703"/>
                </a:lnTo>
                <a:lnTo>
                  <a:pt x="63881" y="20955"/>
                </a:lnTo>
                <a:lnTo>
                  <a:pt x="30606" y="10033"/>
                </a:lnTo>
                <a:lnTo>
                  <a:pt x="10794" y="3556"/>
                </a:lnTo>
                <a:lnTo>
                  <a:pt x="1905" y="635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2592577" y="1071880"/>
            <a:ext cx="6880859" cy="3440429"/>
          </a:xfrm>
          <a:custGeom>
            <a:avLst/>
            <a:gdLst/>
            <a:ahLst/>
            <a:cxnLst/>
            <a:rect l="l" t="t" r="r" b="b"/>
            <a:pathLst>
              <a:path w="6880859" h="3440429">
                <a:moveTo>
                  <a:pt x="6880479" y="3440303"/>
                </a:moveTo>
                <a:lnTo>
                  <a:pt x="6879590" y="3439668"/>
                </a:lnTo>
                <a:lnTo>
                  <a:pt x="6873621" y="3435350"/>
                </a:lnTo>
                <a:lnTo>
                  <a:pt x="6859016" y="3424682"/>
                </a:lnTo>
                <a:lnTo>
                  <a:pt x="6833235" y="3405886"/>
                </a:lnTo>
                <a:lnTo>
                  <a:pt x="6795262" y="3378200"/>
                </a:lnTo>
                <a:lnTo>
                  <a:pt x="6745605" y="3342005"/>
                </a:lnTo>
                <a:lnTo>
                  <a:pt x="6686169" y="3298698"/>
                </a:lnTo>
                <a:lnTo>
                  <a:pt x="6619748" y="3250311"/>
                </a:lnTo>
                <a:lnTo>
                  <a:pt x="6549390" y="3199003"/>
                </a:lnTo>
                <a:lnTo>
                  <a:pt x="6478016" y="3147060"/>
                </a:lnTo>
                <a:lnTo>
                  <a:pt x="6408039" y="3096006"/>
                </a:lnTo>
                <a:lnTo>
                  <a:pt x="6340221" y="3046730"/>
                </a:lnTo>
                <a:lnTo>
                  <a:pt x="6274689" y="2999232"/>
                </a:lnTo>
                <a:lnTo>
                  <a:pt x="6211570" y="2953639"/>
                </a:lnTo>
                <a:lnTo>
                  <a:pt x="6150610" y="2909824"/>
                </a:lnTo>
                <a:lnTo>
                  <a:pt x="6091555" y="2867787"/>
                </a:lnTo>
                <a:lnTo>
                  <a:pt x="6033897" y="2827020"/>
                </a:lnTo>
                <a:lnTo>
                  <a:pt x="5977128" y="2787396"/>
                </a:lnTo>
                <a:lnTo>
                  <a:pt x="5920994" y="2748407"/>
                </a:lnTo>
                <a:lnTo>
                  <a:pt x="5864733" y="2709926"/>
                </a:lnTo>
                <a:lnTo>
                  <a:pt x="5832475" y="2687828"/>
                </a:lnTo>
                <a:lnTo>
                  <a:pt x="5775960" y="2649728"/>
                </a:lnTo>
                <a:lnTo>
                  <a:pt x="5719572" y="2612009"/>
                </a:lnTo>
                <a:lnTo>
                  <a:pt x="5663692" y="2574798"/>
                </a:lnTo>
                <a:lnTo>
                  <a:pt x="5608447" y="2538476"/>
                </a:lnTo>
                <a:lnTo>
                  <a:pt x="5554345" y="2503170"/>
                </a:lnTo>
                <a:lnTo>
                  <a:pt x="5501640" y="2469134"/>
                </a:lnTo>
                <a:lnTo>
                  <a:pt x="5450458" y="2436241"/>
                </a:lnTo>
                <a:lnTo>
                  <a:pt x="5400802" y="2404618"/>
                </a:lnTo>
                <a:lnTo>
                  <a:pt x="5352669" y="2374138"/>
                </a:lnTo>
                <a:lnTo>
                  <a:pt x="5305425" y="2344166"/>
                </a:lnTo>
                <a:lnTo>
                  <a:pt x="5258435" y="2314575"/>
                </a:lnTo>
                <a:lnTo>
                  <a:pt x="5210810" y="2284603"/>
                </a:lnTo>
                <a:lnTo>
                  <a:pt x="5161915" y="2253869"/>
                </a:lnTo>
                <a:lnTo>
                  <a:pt x="5111369" y="2222246"/>
                </a:lnTo>
                <a:lnTo>
                  <a:pt x="5058918" y="2189861"/>
                </a:lnTo>
                <a:lnTo>
                  <a:pt x="5004689" y="2156587"/>
                </a:lnTo>
                <a:lnTo>
                  <a:pt x="4948936" y="2122551"/>
                </a:lnTo>
                <a:lnTo>
                  <a:pt x="4891913" y="2088134"/>
                </a:lnTo>
                <a:lnTo>
                  <a:pt x="4834001" y="2053463"/>
                </a:lnTo>
                <a:lnTo>
                  <a:pt x="4775454" y="2018792"/>
                </a:lnTo>
                <a:lnTo>
                  <a:pt x="4741926" y="1999107"/>
                </a:lnTo>
                <a:lnTo>
                  <a:pt x="4683125" y="1964817"/>
                </a:lnTo>
                <a:lnTo>
                  <a:pt x="4624324" y="1930908"/>
                </a:lnTo>
                <a:lnTo>
                  <a:pt x="4566031" y="1897507"/>
                </a:lnTo>
                <a:lnTo>
                  <a:pt x="4508500" y="1864995"/>
                </a:lnTo>
                <a:lnTo>
                  <a:pt x="4452112" y="1833372"/>
                </a:lnTo>
                <a:lnTo>
                  <a:pt x="4397248" y="1802765"/>
                </a:lnTo>
                <a:lnTo>
                  <a:pt x="4344035" y="1773428"/>
                </a:lnTo>
                <a:lnTo>
                  <a:pt x="4292473" y="1745234"/>
                </a:lnTo>
                <a:lnTo>
                  <a:pt x="4242435" y="1717929"/>
                </a:lnTo>
                <a:lnTo>
                  <a:pt x="4193286" y="1691259"/>
                </a:lnTo>
                <a:lnTo>
                  <a:pt x="4144518" y="1664716"/>
                </a:lnTo>
                <a:lnTo>
                  <a:pt x="4094988" y="1637919"/>
                </a:lnTo>
                <a:lnTo>
                  <a:pt x="4044061" y="1610614"/>
                </a:lnTo>
                <a:lnTo>
                  <a:pt x="3991482" y="1582420"/>
                </a:lnTo>
                <a:lnTo>
                  <a:pt x="3937000" y="1553591"/>
                </a:lnTo>
                <a:lnTo>
                  <a:pt x="3880739" y="1523873"/>
                </a:lnTo>
                <a:lnTo>
                  <a:pt x="3822827" y="1493774"/>
                </a:lnTo>
                <a:lnTo>
                  <a:pt x="3763645" y="1463167"/>
                </a:lnTo>
                <a:lnTo>
                  <a:pt x="3703574" y="1432433"/>
                </a:lnTo>
                <a:lnTo>
                  <a:pt x="3642868" y="1401826"/>
                </a:lnTo>
                <a:lnTo>
                  <a:pt x="3608070" y="1384300"/>
                </a:lnTo>
                <a:lnTo>
                  <a:pt x="3547110" y="1353947"/>
                </a:lnTo>
                <a:lnTo>
                  <a:pt x="3486277" y="1324102"/>
                </a:lnTo>
                <a:lnTo>
                  <a:pt x="3425825" y="1294638"/>
                </a:lnTo>
                <a:lnTo>
                  <a:pt x="3366262" y="1265936"/>
                </a:lnTo>
                <a:lnTo>
                  <a:pt x="3307969" y="1238123"/>
                </a:lnTo>
                <a:lnTo>
                  <a:pt x="3251200" y="1211326"/>
                </a:lnTo>
                <a:lnTo>
                  <a:pt x="3196209" y="1185545"/>
                </a:lnTo>
                <a:lnTo>
                  <a:pt x="3142869" y="1160780"/>
                </a:lnTo>
                <a:lnTo>
                  <a:pt x="3091053" y="1136904"/>
                </a:lnTo>
                <a:lnTo>
                  <a:pt x="3040253" y="1113536"/>
                </a:lnTo>
                <a:lnTo>
                  <a:pt x="2989707" y="1090295"/>
                </a:lnTo>
                <a:lnTo>
                  <a:pt x="2938526" y="1066927"/>
                </a:lnTo>
                <a:lnTo>
                  <a:pt x="2886075" y="1042924"/>
                </a:lnTo>
                <a:lnTo>
                  <a:pt x="2831719" y="1018413"/>
                </a:lnTo>
                <a:lnTo>
                  <a:pt x="2775458" y="993140"/>
                </a:lnTo>
                <a:lnTo>
                  <a:pt x="2717292" y="967359"/>
                </a:lnTo>
                <a:lnTo>
                  <a:pt x="2657475" y="941070"/>
                </a:lnTo>
                <a:lnTo>
                  <a:pt x="2596388" y="914527"/>
                </a:lnTo>
                <a:lnTo>
                  <a:pt x="2534412" y="887857"/>
                </a:lnTo>
                <a:lnTo>
                  <a:pt x="2471801" y="861314"/>
                </a:lnTo>
                <a:lnTo>
                  <a:pt x="2435987" y="846201"/>
                </a:lnTo>
                <a:lnTo>
                  <a:pt x="2373122" y="819912"/>
                </a:lnTo>
                <a:lnTo>
                  <a:pt x="2310384" y="794131"/>
                </a:lnTo>
                <a:lnTo>
                  <a:pt x="2248154" y="768731"/>
                </a:lnTo>
                <a:lnTo>
                  <a:pt x="2186813" y="744093"/>
                </a:lnTo>
                <a:lnTo>
                  <a:pt x="2126742" y="720217"/>
                </a:lnTo>
                <a:lnTo>
                  <a:pt x="2068322" y="697230"/>
                </a:lnTo>
                <a:lnTo>
                  <a:pt x="2011680" y="675132"/>
                </a:lnTo>
                <a:lnTo>
                  <a:pt x="1956816" y="654050"/>
                </a:lnTo>
                <a:lnTo>
                  <a:pt x="1903602" y="633603"/>
                </a:lnTo>
                <a:lnTo>
                  <a:pt x="1851406" y="613664"/>
                </a:lnTo>
                <a:lnTo>
                  <a:pt x="1799463" y="593852"/>
                </a:lnTo>
                <a:lnTo>
                  <a:pt x="1746885" y="573913"/>
                </a:lnTo>
                <a:lnTo>
                  <a:pt x="1692783" y="553466"/>
                </a:lnTo>
                <a:lnTo>
                  <a:pt x="1636902" y="532638"/>
                </a:lnTo>
                <a:lnTo>
                  <a:pt x="1579118" y="511175"/>
                </a:lnTo>
                <a:lnTo>
                  <a:pt x="1519427" y="489204"/>
                </a:lnTo>
                <a:lnTo>
                  <a:pt x="1458087" y="466979"/>
                </a:lnTo>
                <a:lnTo>
                  <a:pt x="1395349" y="444500"/>
                </a:lnTo>
                <a:lnTo>
                  <a:pt x="1331722" y="422021"/>
                </a:lnTo>
                <a:lnTo>
                  <a:pt x="1267460" y="399669"/>
                </a:lnTo>
                <a:lnTo>
                  <a:pt x="1230630" y="386969"/>
                </a:lnTo>
                <a:lnTo>
                  <a:pt x="1166241" y="364998"/>
                </a:lnTo>
                <a:lnTo>
                  <a:pt x="1101471" y="343281"/>
                </a:lnTo>
                <a:lnTo>
                  <a:pt x="1036320" y="321691"/>
                </a:lnTo>
                <a:lnTo>
                  <a:pt x="970026" y="300100"/>
                </a:lnTo>
                <a:lnTo>
                  <a:pt x="902081" y="278384"/>
                </a:lnTo>
                <a:lnTo>
                  <a:pt x="831976" y="256159"/>
                </a:lnTo>
                <a:lnTo>
                  <a:pt x="759206" y="233299"/>
                </a:lnTo>
                <a:lnTo>
                  <a:pt x="683641" y="209804"/>
                </a:lnTo>
                <a:lnTo>
                  <a:pt x="605155" y="185674"/>
                </a:lnTo>
                <a:lnTo>
                  <a:pt x="523748" y="160655"/>
                </a:lnTo>
                <a:lnTo>
                  <a:pt x="440055" y="135000"/>
                </a:lnTo>
                <a:lnTo>
                  <a:pt x="355727" y="109093"/>
                </a:lnTo>
                <a:lnTo>
                  <a:pt x="274066" y="84074"/>
                </a:lnTo>
                <a:lnTo>
                  <a:pt x="198501" y="60960"/>
                </a:lnTo>
                <a:lnTo>
                  <a:pt x="132842" y="40767"/>
                </a:lnTo>
                <a:lnTo>
                  <a:pt x="79756" y="24511"/>
                </a:lnTo>
                <a:lnTo>
                  <a:pt x="41021" y="12700"/>
                </a:lnTo>
                <a:lnTo>
                  <a:pt x="16383" y="5080"/>
                </a:lnTo>
                <a:lnTo>
                  <a:pt x="3937" y="1270"/>
                </a:lnTo>
                <a:lnTo>
                  <a:pt x="127" y="127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2974848" y="1454150"/>
            <a:ext cx="6498590" cy="3058160"/>
          </a:xfrm>
          <a:custGeom>
            <a:avLst/>
            <a:gdLst/>
            <a:ahLst/>
            <a:cxnLst/>
            <a:rect l="l" t="t" r="r" b="b"/>
            <a:pathLst>
              <a:path w="6498590" h="3058160">
                <a:moveTo>
                  <a:pt x="6498208" y="3058033"/>
                </a:moveTo>
                <a:lnTo>
                  <a:pt x="6497193" y="3057398"/>
                </a:lnTo>
                <a:lnTo>
                  <a:pt x="6491097" y="3053080"/>
                </a:lnTo>
                <a:lnTo>
                  <a:pt x="6475857" y="3042539"/>
                </a:lnTo>
                <a:lnTo>
                  <a:pt x="6449059" y="3023997"/>
                </a:lnTo>
                <a:lnTo>
                  <a:pt x="6409817" y="2996819"/>
                </a:lnTo>
                <a:lnTo>
                  <a:pt x="6359017" y="2961640"/>
                </a:lnTo>
                <a:lnTo>
                  <a:pt x="6298819" y="2919857"/>
                </a:lnTo>
                <a:lnTo>
                  <a:pt x="6232271" y="2873756"/>
                </a:lnTo>
                <a:lnTo>
                  <a:pt x="6162548" y="2825496"/>
                </a:lnTo>
                <a:lnTo>
                  <a:pt x="6092571" y="2776982"/>
                </a:lnTo>
                <a:lnTo>
                  <a:pt x="6024626" y="2729865"/>
                </a:lnTo>
                <a:lnTo>
                  <a:pt x="5958840" y="2684399"/>
                </a:lnTo>
                <a:lnTo>
                  <a:pt x="5895467" y="2640838"/>
                </a:lnTo>
                <a:lnTo>
                  <a:pt x="5834507" y="2599182"/>
                </a:lnTo>
                <a:lnTo>
                  <a:pt x="5775579" y="2559050"/>
                </a:lnTo>
                <a:lnTo>
                  <a:pt x="5718429" y="2520569"/>
                </a:lnTo>
                <a:lnTo>
                  <a:pt x="5662422" y="2483104"/>
                </a:lnTo>
                <a:lnTo>
                  <a:pt x="5607050" y="2446528"/>
                </a:lnTo>
                <a:lnTo>
                  <a:pt x="5551932" y="2410460"/>
                </a:lnTo>
                <a:lnTo>
                  <a:pt x="5503291" y="2379091"/>
                </a:lnTo>
                <a:lnTo>
                  <a:pt x="5447919" y="2343530"/>
                </a:lnTo>
                <a:lnTo>
                  <a:pt x="5392547" y="2308352"/>
                </a:lnTo>
                <a:lnTo>
                  <a:pt x="5337683" y="2273808"/>
                </a:lnTo>
                <a:lnTo>
                  <a:pt x="5283708" y="2240153"/>
                </a:lnTo>
                <a:lnTo>
                  <a:pt x="5230749" y="2207387"/>
                </a:lnTo>
                <a:lnTo>
                  <a:pt x="5179313" y="2175891"/>
                </a:lnTo>
                <a:lnTo>
                  <a:pt x="5129530" y="2145665"/>
                </a:lnTo>
                <a:lnTo>
                  <a:pt x="5081397" y="2116582"/>
                </a:lnTo>
                <a:lnTo>
                  <a:pt x="5034407" y="2088388"/>
                </a:lnTo>
                <a:lnTo>
                  <a:pt x="4988306" y="2060702"/>
                </a:lnTo>
                <a:lnTo>
                  <a:pt x="4942078" y="2033015"/>
                </a:lnTo>
                <a:lnTo>
                  <a:pt x="4894960" y="2004949"/>
                </a:lnTo>
                <a:lnTo>
                  <a:pt x="4846320" y="1976120"/>
                </a:lnTo>
                <a:lnTo>
                  <a:pt x="4795901" y="1946402"/>
                </a:lnTo>
                <a:lnTo>
                  <a:pt x="4743577" y="1915795"/>
                </a:lnTo>
                <a:lnTo>
                  <a:pt x="4689602" y="1884552"/>
                </a:lnTo>
                <a:lnTo>
                  <a:pt x="4634230" y="1852802"/>
                </a:lnTo>
                <a:lnTo>
                  <a:pt x="4577715" y="1820672"/>
                </a:lnTo>
                <a:lnTo>
                  <a:pt x="4520565" y="1788540"/>
                </a:lnTo>
                <a:lnTo>
                  <a:pt x="4470146" y="1760474"/>
                </a:lnTo>
                <a:lnTo>
                  <a:pt x="4412615" y="1728724"/>
                </a:lnTo>
                <a:lnTo>
                  <a:pt x="4355083" y="1697227"/>
                </a:lnTo>
                <a:lnTo>
                  <a:pt x="4298060" y="1666494"/>
                </a:lnTo>
                <a:lnTo>
                  <a:pt x="4241800" y="1636395"/>
                </a:lnTo>
                <a:lnTo>
                  <a:pt x="4186935" y="1607312"/>
                </a:lnTo>
                <a:lnTo>
                  <a:pt x="4133469" y="1579245"/>
                </a:lnTo>
                <a:lnTo>
                  <a:pt x="4081779" y="1552448"/>
                </a:lnTo>
                <a:lnTo>
                  <a:pt x="4031742" y="1526539"/>
                </a:lnTo>
                <a:lnTo>
                  <a:pt x="3983101" y="1501521"/>
                </a:lnTo>
                <a:lnTo>
                  <a:pt x="3935222" y="1477010"/>
                </a:lnTo>
                <a:lnTo>
                  <a:pt x="3887216" y="1452499"/>
                </a:lnTo>
                <a:lnTo>
                  <a:pt x="3838321" y="1427607"/>
                </a:lnTo>
                <a:lnTo>
                  <a:pt x="3787902" y="1401952"/>
                </a:lnTo>
                <a:lnTo>
                  <a:pt x="3735578" y="1375664"/>
                </a:lnTo>
                <a:lnTo>
                  <a:pt x="3681349" y="1348739"/>
                </a:lnTo>
                <a:lnTo>
                  <a:pt x="3625469" y="1321053"/>
                </a:lnTo>
                <a:lnTo>
                  <a:pt x="3568065" y="1293114"/>
                </a:lnTo>
                <a:lnTo>
                  <a:pt x="3509644" y="1264792"/>
                </a:lnTo>
                <a:lnTo>
                  <a:pt x="3450463" y="1236472"/>
                </a:lnTo>
                <a:lnTo>
                  <a:pt x="3398266" y="1211834"/>
                </a:lnTo>
                <a:lnTo>
                  <a:pt x="3338703" y="1183894"/>
                </a:lnTo>
                <a:lnTo>
                  <a:pt x="3279266" y="1156462"/>
                </a:lnTo>
                <a:lnTo>
                  <a:pt x="3220212" y="1129538"/>
                </a:lnTo>
                <a:lnTo>
                  <a:pt x="3162173" y="1103249"/>
                </a:lnTo>
                <a:lnTo>
                  <a:pt x="3105404" y="1077849"/>
                </a:lnTo>
                <a:lnTo>
                  <a:pt x="3050286" y="1053464"/>
                </a:lnTo>
                <a:lnTo>
                  <a:pt x="2996946" y="1029970"/>
                </a:lnTo>
                <a:lnTo>
                  <a:pt x="2945256" y="1007490"/>
                </a:lnTo>
                <a:lnTo>
                  <a:pt x="2895091" y="985774"/>
                </a:lnTo>
                <a:lnTo>
                  <a:pt x="2845689" y="964564"/>
                </a:lnTo>
                <a:lnTo>
                  <a:pt x="2796159" y="943228"/>
                </a:lnTo>
                <a:lnTo>
                  <a:pt x="2745740" y="921638"/>
                </a:lnTo>
                <a:lnTo>
                  <a:pt x="2693669" y="899540"/>
                </a:lnTo>
                <a:lnTo>
                  <a:pt x="2639822" y="876680"/>
                </a:lnTo>
                <a:lnTo>
                  <a:pt x="2583941" y="853313"/>
                </a:lnTo>
                <a:lnTo>
                  <a:pt x="2526284" y="829563"/>
                </a:lnTo>
                <a:lnTo>
                  <a:pt x="2467102" y="805307"/>
                </a:lnTo>
                <a:lnTo>
                  <a:pt x="2406904" y="781050"/>
                </a:lnTo>
                <a:lnTo>
                  <a:pt x="2346071" y="756792"/>
                </a:lnTo>
                <a:lnTo>
                  <a:pt x="2292350" y="735584"/>
                </a:lnTo>
                <a:lnTo>
                  <a:pt x="2231009" y="711708"/>
                </a:lnTo>
                <a:lnTo>
                  <a:pt x="2169794" y="688213"/>
                </a:lnTo>
                <a:lnTo>
                  <a:pt x="2109216" y="665226"/>
                </a:lnTo>
                <a:lnTo>
                  <a:pt x="2049526" y="642874"/>
                </a:lnTo>
                <a:lnTo>
                  <a:pt x="1991232" y="621284"/>
                </a:lnTo>
                <a:lnTo>
                  <a:pt x="1934590" y="600583"/>
                </a:lnTo>
                <a:lnTo>
                  <a:pt x="1879853" y="580771"/>
                </a:lnTo>
                <a:lnTo>
                  <a:pt x="1826767" y="561848"/>
                </a:lnTo>
                <a:lnTo>
                  <a:pt x="1775205" y="543560"/>
                </a:lnTo>
                <a:lnTo>
                  <a:pt x="1724532" y="525526"/>
                </a:lnTo>
                <a:lnTo>
                  <a:pt x="1673732" y="507619"/>
                </a:lnTo>
                <a:lnTo>
                  <a:pt x="1621916" y="489330"/>
                </a:lnTo>
                <a:lnTo>
                  <a:pt x="1568577" y="470662"/>
                </a:lnTo>
                <a:lnTo>
                  <a:pt x="1513204" y="451612"/>
                </a:lnTo>
                <a:lnTo>
                  <a:pt x="1455927" y="431926"/>
                </a:lnTo>
                <a:lnTo>
                  <a:pt x="1396873" y="411988"/>
                </a:lnTo>
                <a:lnTo>
                  <a:pt x="1336293" y="391795"/>
                </a:lnTo>
                <a:lnTo>
                  <a:pt x="1274572" y="371601"/>
                </a:lnTo>
                <a:lnTo>
                  <a:pt x="1212214" y="351409"/>
                </a:lnTo>
                <a:lnTo>
                  <a:pt x="1157224" y="333883"/>
                </a:lnTo>
                <a:lnTo>
                  <a:pt x="1094359" y="314071"/>
                </a:lnTo>
                <a:lnTo>
                  <a:pt x="1031366" y="294639"/>
                </a:lnTo>
                <a:lnTo>
                  <a:pt x="967866" y="275336"/>
                </a:lnTo>
                <a:lnTo>
                  <a:pt x="903224" y="255904"/>
                </a:lnTo>
                <a:lnTo>
                  <a:pt x="836802" y="236347"/>
                </a:lnTo>
                <a:lnTo>
                  <a:pt x="768096" y="216408"/>
                </a:lnTo>
                <a:lnTo>
                  <a:pt x="696722" y="195961"/>
                </a:lnTo>
                <a:lnTo>
                  <a:pt x="622300" y="174878"/>
                </a:lnTo>
                <a:lnTo>
                  <a:pt x="545084" y="153162"/>
                </a:lnTo>
                <a:lnTo>
                  <a:pt x="465074" y="130683"/>
                </a:lnTo>
                <a:lnTo>
                  <a:pt x="383031" y="107569"/>
                </a:lnTo>
                <a:lnTo>
                  <a:pt x="301625" y="84709"/>
                </a:lnTo>
                <a:lnTo>
                  <a:pt x="224408" y="62991"/>
                </a:lnTo>
                <a:lnTo>
                  <a:pt x="155066" y="43561"/>
                </a:lnTo>
                <a:lnTo>
                  <a:pt x="97154" y="27304"/>
                </a:lnTo>
                <a:lnTo>
                  <a:pt x="52958" y="14859"/>
                </a:lnTo>
                <a:lnTo>
                  <a:pt x="23240" y="6603"/>
                </a:lnTo>
                <a:lnTo>
                  <a:pt x="6857" y="2032"/>
                </a:lnTo>
                <a:lnTo>
                  <a:pt x="762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3356990" y="1836420"/>
            <a:ext cx="6116320" cy="2675890"/>
          </a:xfrm>
          <a:custGeom>
            <a:avLst/>
            <a:gdLst/>
            <a:ahLst/>
            <a:cxnLst/>
            <a:rect l="l" t="t" r="r" b="b"/>
            <a:pathLst>
              <a:path w="6116320" h="2675890">
                <a:moveTo>
                  <a:pt x="6116066" y="2675762"/>
                </a:moveTo>
                <a:lnTo>
                  <a:pt x="6115050" y="2675128"/>
                </a:lnTo>
                <a:lnTo>
                  <a:pt x="6108573" y="2670936"/>
                </a:lnTo>
                <a:lnTo>
                  <a:pt x="6092570" y="2660396"/>
                </a:lnTo>
                <a:lnTo>
                  <a:pt x="6064631" y="2642235"/>
                </a:lnTo>
                <a:lnTo>
                  <a:pt x="6024118" y="2615818"/>
                </a:lnTo>
                <a:lnTo>
                  <a:pt x="5972175" y="2581782"/>
                </a:lnTo>
                <a:lnTo>
                  <a:pt x="5911342" y="2542031"/>
                </a:lnTo>
                <a:lnTo>
                  <a:pt x="5844794" y="2498597"/>
                </a:lnTo>
                <a:lnTo>
                  <a:pt x="5775960" y="2453640"/>
                </a:lnTo>
                <a:lnTo>
                  <a:pt x="5707888" y="2409190"/>
                </a:lnTo>
                <a:lnTo>
                  <a:pt x="5641848" y="2366137"/>
                </a:lnTo>
                <a:lnTo>
                  <a:pt x="5578348" y="2324862"/>
                </a:lnTo>
                <a:lnTo>
                  <a:pt x="5517261" y="2285238"/>
                </a:lnTo>
                <a:lnTo>
                  <a:pt x="5458333" y="2247518"/>
                </a:lnTo>
                <a:lnTo>
                  <a:pt x="5401564" y="2211196"/>
                </a:lnTo>
                <a:lnTo>
                  <a:pt x="5346065" y="2176271"/>
                </a:lnTo>
                <a:lnTo>
                  <a:pt x="5291582" y="2142235"/>
                </a:lnTo>
                <a:lnTo>
                  <a:pt x="5237480" y="2108834"/>
                </a:lnTo>
                <a:lnTo>
                  <a:pt x="5183251" y="2075688"/>
                </a:lnTo>
                <a:lnTo>
                  <a:pt x="5174361" y="2070227"/>
                </a:lnTo>
                <a:lnTo>
                  <a:pt x="5120005" y="2037460"/>
                </a:lnTo>
                <a:lnTo>
                  <a:pt x="5065776" y="2005076"/>
                </a:lnTo>
                <a:lnTo>
                  <a:pt x="5012055" y="1973326"/>
                </a:lnTo>
                <a:lnTo>
                  <a:pt x="4959223" y="1942338"/>
                </a:lnTo>
                <a:lnTo>
                  <a:pt x="4907534" y="1912492"/>
                </a:lnTo>
                <a:lnTo>
                  <a:pt x="4857495" y="1883664"/>
                </a:lnTo>
                <a:lnTo>
                  <a:pt x="4809109" y="1856104"/>
                </a:lnTo>
                <a:lnTo>
                  <a:pt x="4762245" y="1829562"/>
                </a:lnTo>
                <a:lnTo>
                  <a:pt x="4716526" y="1803780"/>
                </a:lnTo>
                <a:lnTo>
                  <a:pt x="4671441" y="1778507"/>
                </a:lnTo>
                <a:lnTo>
                  <a:pt x="4625975" y="1752980"/>
                </a:lnTo>
                <a:lnTo>
                  <a:pt x="4579239" y="1726818"/>
                </a:lnTo>
                <a:lnTo>
                  <a:pt x="4530725" y="1699894"/>
                </a:lnTo>
                <a:lnTo>
                  <a:pt x="4480433" y="1672208"/>
                </a:lnTo>
                <a:lnTo>
                  <a:pt x="4428363" y="1643760"/>
                </a:lnTo>
                <a:lnTo>
                  <a:pt x="4374642" y="1614804"/>
                </a:lnTo>
                <a:lnTo>
                  <a:pt x="4319778" y="1585467"/>
                </a:lnTo>
                <a:lnTo>
                  <a:pt x="4264025" y="1556003"/>
                </a:lnTo>
                <a:lnTo>
                  <a:pt x="4207764" y="1526539"/>
                </a:lnTo>
                <a:lnTo>
                  <a:pt x="4198620" y="1521840"/>
                </a:lnTo>
                <a:lnTo>
                  <a:pt x="4142232" y="1492630"/>
                </a:lnTo>
                <a:lnTo>
                  <a:pt x="4085970" y="1463928"/>
                </a:lnTo>
                <a:lnTo>
                  <a:pt x="4030217" y="1435862"/>
                </a:lnTo>
                <a:lnTo>
                  <a:pt x="3975481" y="1408429"/>
                </a:lnTo>
                <a:lnTo>
                  <a:pt x="3922014" y="1382014"/>
                </a:lnTo>
                <a:lnTo>
                  <a:pt x="3870070" y="1356614"/>
                </a:lnTo>
                <a:lnTo>
                  <a:pt x="3819906" y="1332356"/>
                </a:lnTo>
                <a:lnTo>
                  <a:pt x="3771391" y="1308989"/>
                </a:lnTo>
                <a:lnTo>
                  <a:pt x="3724148" y="1286382"/>
                </a:lnTo>
                <a:lnTo>
                  <a:pt x="3677539" y="1264030"/>
                </a:lnTo>
                <a:lnTo>
                  <a:pt x="3630422" y="1241552"/>
                </a:lnTo>
                <a:lnTo>
                  <a:pt x="3582035" y="1218691"/>
                </a:lnTo>
                <a:lnTo>
                  <a:pt x="3531869" y="1195069"/>
                </a:lnTo>
                <a:lnTo>
                  <a:pt x="3479800" y="1170685"/>
                </a:lnTo>
                <a:lnTo>
                  <a:pt x="3425952" y="1145793"/>
                </a:lnTo>
                <a:lnTo>
                  <a:pt x="3370453" y="1120520"/>
                </a:lnTo>
                <a:lnTo>
                  <a:pt x="3313684" y="1094866"/>
                </a:lnTo>
                <a:lnTo>
                  <a:pt x="3256153" y="1069085"/>
                </a:lnTo>
                <a:lnTo>
                  <a:pt x="3198114" y="1043558"/>
                </a:lnTo>
                <a:lnTo>
                  <a:pt x="3188589" y="1039367"/>
                </a:lnTo>
                <a:lnTo>
                  <a:pt x="3130423" y="1014094"/>
                </a:lnTo>
                <a:lnTo>
                  <a:pt x="3072384" y="989076"/>
                </a:lnTo>
                <a:lnTo>
                  <a:pt x="3014980" y="964818"/>
                </a:lnTo>
                <a:lnTo>
                  <a:pt x="2958465" y="941069"/>
                </a:lnTo>
                <a:lnTo>
                  <a:pt x="2903347" y="918337"/>
                </a:lnTo>
                <a:lnTo>
                  <a:pt x="2849880" y="896365"/>
                </a:lnTo>
                <a:lnTo>
                  <a:pt x="2798191" y="875410"/>
                </a:lnTo>
                <a:lnTo>
                  <a:pt x="2748280" y="855344"/>
                </a:lnTo>
                <a:lnTo>
                  <a:pt x="2699639" y="835913"/>
                </a:lnTo>
                <a:lnTo>
                  <a:pt x="2651633" y="816863"/>
                </a:lnTo>
                <a:lnTo>
                  <a:pt x="2602992" y="797559"/>
                </a:lnTo>
                <a:lnTo>
                  <a:pt x="2553208" y="777747"/>
                </a:lnTo>
                <a:lnTo>
                  <a:pt x="2501646" y="757554"/>
                </a:lnTo>
                <a:lnTo>
                  <a:pt x="2448179" y="736726"/>
                </a:lnTo>
                <a:lnTo>
                  <a:pt x="2392680" y="715517"/>
                </a:lnTo>
                <a:lnTo>
                  <a:pt x="2335657" y="693927"/>
                </a:lnTo>
                <a:lnTo>
                  <a:pt x="2277364" y="672083"/>
                </a:lnTo>
                <a:lnTo>
                  <a:pt x="2218182" y="650239"/>
                </a:lnTo>
                <a:lnTo>
                  <a:pt x="2158619" y="628522"/>
                </a:lnTo>
                <a:lnTo>
                  <a:pt x="2148840" y="625093"/>
                </a:lnTo>
                <a:lnTo>
                  <a:pt x="2089150" y="603630"/>
                </a:lnTo>
                <a:lnTo>
                  <a:pt x="2029587" y="582676"/>
                </a:lnTo>
                <a:lnTo>
                  <a:pt x="1970659" y="562101"/>
                </a:lnTo>
                <a:lnTo>
                  <a:pt x="1912620" y="542289"/>
                </a:lnTo>
                <a:lnTo>
                  <a:pt x="1856105" y="523239"/>
                </a:lnTo>
                <a:lnTo>
                  <a:pt x="1801368" y="504951"/>
                </a:lnTo>
                <a:lnTo>
                  <a:pt x="1748409" y="487425"/>
                </a:lnTo>
                <a:lnTo>
                  <a:pt x="1697228" y="470662"/>
                </a:lnTo>
                <a:lnTo>
                  <a:pt x="1647444" y="454532"/>
                </a:lnTo>
                <a:lnTo>
                  <a:pt x="1598168" y="438657"/>
                </a:lnTo>
                <a:lnTo>
                  <a:pt x="1548511" y="422655"/>
                </a:lnTo>
                <a:lnTo>
                  <a:pt x="1497457" y="406272"/>
                </a:lnTo>
                <a:lnTo>
                  <a:pt x="1444752" y="389508"/>
                </a:lnTo>
                <a:lnTo>
                  <a:pt x="1389888" y="372363"/>
                </a:lnTo>
                <a:lnTo>
                  <a:pt x="1333246" y="354710"/>
                </a:lnTo>
                <a:lnTo>
                  <a:pt x="1274826" y="336930"/>
                </a:lnTo>
                <a:lnTo>
                  <a:pt x="1215263" y="319024"/>
                </a:lnTo>
                <a:lnTo>
                  <a:pt x="1154684" y="301243"/>
                </a:lnTo>
                <a:lnTo>
                  <a:pt x="1093851" y="283463"/>
                </a:lnTo>
                <a:lnTo>
                  <a:pt x="1083818" y="280669"/>
                </a:lnTo>
                <a:lnTo>
                  <a:pt x="1022858" y="263270"/>
                </a:lnTo>
                <a:lnTo>
                  <a:pt x="961517" y="246252"/>
                </a:lnTo>
                <a:lnTo>
                  <a:pt x="899795" y="229234"/>
                </a:lnTo>
                <a:lnTo>
                  <a:pt x="836676" y="212343"/>
                </a:lnTo>
                <a:lnTo>
                  <a:pt x="771779" y="195199"/>
                </a:lnTo>
                <a:lnTo>
                  <a:pt x="704596" y="177672"/>
                </a:lnTo>
                <a:lnTo>
                  <a:pt x="634619" y="159765"/>
                </a:lnTo>
                <a:lnTo>
                  <a:pt x="561594" y="141224"/>
                </a:lnTo>
                <a:lnTo>
                  <a:pt x="485648" y="122046"/>
                </a:lnTo>
                <a:lnTo>
                  <a:pt x="407162" y="102362"/>
                </a:lnTo>
                <a:lnTo>
                  <a:pt x="327406" y="82295"/>
                </a:lnTo>
                <a:lnTo>
                  <a:pt x="249555" y="62737"/>
                </a:lnTo>
                <a:lnTo>
                  <a:pt x="177673" y="44703"/>
                </a:lnTo>
                <a:lnTo>
                  <a:pt x="115570" y="29082"/>
                </a:lnTo>
                <a:lnTo>
                  <a:pt x="66294" y="16637"/>
                </a:lnTo>
                <a:lnTo>
                  <a:pt x="31496" y="7874"/>
                </a:lnTo>
                <a:lnTo>
                  <a:pt x="10922" y="2666"/>
                </a:lnTo>
                <a:lnTo>
                  <a:pt x="1905" y="507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3739260" y="2218689"/>
            <a:ext cx="5734050" cy="2293620"/>
          </a:xfrm>
          <a:custGeom>
            <a:avLst/>
            <a:gdLst/>
            <a:ahLst/>
            <a:cxnLst/>
            <a:rect l="l" t="t" r="r" b="b"/>
            <a:pathLst>
              <a:path w="5734050" h="2293620">
                <a:moveTo>
                  <a:pt x="5733795" y="2293493"/>
                </a:moveTo>
                <a:lnTo>
                  <a:pt x="5732653" y="2292858"/>
                </a:lnTo>
                <a:lnTo>
                  <a:pt x="5725921" y="2288667"/>
                </a:lnTo>
                <a:lnTo>
                  <a:pt x="5709158" y="2278507"/>
                </a:lnTo>
                <a:lnTo>
                  <a:pt x="5679947" y="2260727"/>
                </a:lnTo>
                <a:lnTo>
                  <a:pt x="5638165" y="2235327"/>
                </a:lnTo>
                <a:lnTo>
                  <a:pt x="5584952" y="2202942"/>
                </a:lnTo>
                <a:lnTo>
                  <a:pt x="5523484" y="2165477"/>
                </a:lnTo>
                <a:lnTo>
                  <a:pt x="5457190" y="2125218"/>
                </a:lnTo>
                <a:lnTo>
                  <a:pt x="5389625" y="2084070"/>
                </a:lnTo>
                <a:lnTo>
                  <a:pt x="5323459" y="2043811"/>
                </a:lnTo>
                <a:lnTo>
                  <a:pt x="5259705" y="2005202"/>
                </a:lnTo>
                <a:lnTo>
                  <a:pt x="5198491" y="1968119"/>
                </a:lnTo>
                <a:lnTo>
                  <a:pt x="5139690" y="1932813"/>
                </a:lnTo>
                <a:lnTo>
                  <a:pt x="5083047" y="1899031"/>
                </a:lnTo>
                <a:lnTo>
                  <a:pt x="5028184" y="1866646"/>
                </a:lnTo>
                <a:lnTo>
                  <a:pt x="4974463" y="1835277"/>
                </a:lnTo>
                <a:lnTo>
                  <a:pt x="4921249" y="1804670"/>
                </a:lnTo>
                <a:lnTo>
                  <a:pt x="4868164" y="1774444"/>
                </a:lnTo>
                <a:lnTo>
                  <a:pt x="4791964" y="1731518"/>
                </a:lnTo>
                <a:lnTo>
                  <a:pt x="4738878" y="1702181"/>
                </a:lnTo>
                <a:lnTo>
                  <a:pt x="4686299" y="1673352"/>
                </a:lnTo>
                <a:lnTo>
                  <a:pt x="4634738" y="1645285"/>
                </a:lnTo>
                <a:lnTo>
                  <a:pt x="4584445" y="1618361"/>
                </a:lnTo>
                <a:lnTo>
                  <a:pt x="4535805" y="1592452"/>
                </a:lnTo>
                <a:lnTo>
                  <a:pt x="4488815" y="1567688"/>
                </a:lnTo>
                <a:lnTo>
                  <a:pt x="4443348" y="1543812"/>
                </a:lnTo>
                <a:lnTo>
                  <a:pt x="4398898" y="1520698"/>
                </a:lnTo>
                <a:lnTo>
                  <a:pt x="4354703" y="1497711"/>
                </a:lnTo>
                <a:lnTo>
                  <a:pt x="4309745" y="1474343"/>
                </a:lnTo>
                <a:lnTo>
                  <a:pt x="4263263" y="1450339"/>
                </a:lnTo>
                <a:lnTo>
                  <a:pt x="4215003" y="1425702"/>
                </a:lnTo>
                <a:lnTo>
                  <a:pt x="4164838" y="1400175"/>
                </a:lnTo>
                <a:lnTo>
                  <a:pt x="4112894" y="1374139"/>
                </a:lnTo>
                <a:lnTo>
                  <a:pt x="4059682" y="1347724"/>
                </a:lnTo>
                <a:lnTo>
                  <a:pt x="4005453" y="1321054"/>
                </a:lnTo>
                <a:lnTo>
                  <a:pt x="3950589" y="1294511"/>
                </a:lnTo>
                <a:lnTo>
                  <a:pt x="3871721" y="1256919"/>
                </a:lnTo>
                <a:lnTo>
                  <a:pt x="3816858" y="1231011"/>
                </a:lnTo>
                <a:lnTo>
                  <a:pt x="3762502" y="1205738"/>
                </a:lnTo>
                <a:lnTo>
                  <a:pt x="3709162" y="1181227"/>
                </a:lnTo>
                <a:lnTo>
                  <a:pt x="3657218" y="1157605"/>
                </a:lnTo>
                <a:lnTo>
                  <a:pt x="3606927" y="1134999"/>
                </a:lnTo>
                <a:lnTo>
                  <a:pt x="3558413" y="1113409"/>
                </a:lnTo>
                <a:lnTo>
                  <a:pt x="3511422" y="1092708"/>
                </a:lnTo>
                <a:lnTo>
                  <a:pt x="3465575" y="1072514"/>
                </a:lnTo>
                <a:lnTo>
                  <a:pt x="3419983" y="1052576"/>
                </a:lnTo>
                <a:lnTo>
                  <a:pt x="3373500" y="1032256"/>
                </a:lnTo>
                <a:lnTo>
                  <a:pt x="3325621" y="1011427"/>
                </a:lnTo>
                <a:lnTo>
                  <a:pt x="3275838" y="989964"/>
                </a:lnTo>
                <a:lnTo>
                  <a:pt x="3224021" y="967867"/>
                </a:lnTo>
                <a:lnTo>
                  <a:pt x="3170555" y="945388"/>
                </a:lnTo>
                <a:lnTo>
                  <a:pt x="3115691" y="922527"/>
                </a:lnTo>
                <a:lnTo>
                  <a:pt x="3059684" y="899540"/>
                </a:lnTo>
                <a:lnTo>
                  <a:pt x="3003295" y="876681"/>
                </a:lnTo>
                <a:lnTo>
                  <a:pt x="2978785" y="866901"/>
                </a:lnTo>
                <a:lnTo>
                  <a:pt x="2922142" y="844296"/>
                </a:lnTo>
                <a:lnTo>
                  <a:pt x="2865628" y="822198"/>
                </a:lnTo>
                <a:lnTo>
                  <a:pt x="2809620" y="800608"/>
                </a:lnTo>
                <a:lnTo>
                  <a:pt x="2754756" y="779652"/>
                </a:lnTo>
                <a:lnTo>
                  <a:pt x="2701416" y="759587"/>
                </a:lnTo>
                <a:lnTo>
                  <a:pt x="2649728" y="740410"/>
                </a:lnTo>
                <a:lnTo>
                  <a:pt x="2599943" y="721995"/>
                </a:lnTo>
                <a:lnTo>
                  <a:pt x="2551684" y="704469"/>
                </a:lnTo>
                <a:lnTo>
                  <a:pt x="2504566" y="687451"/>
                </a:lnTo>
                <a:lnTo>
                  <a:pt x="2457704" y="670433"/>
                </a:lnTo>
                <a:lnTo>
                  <a:pt x="2410079" y="653288"/>
                </a:lnTo>
                <a:lnTo>
                  <a:pt x="2360803" y="635635"/>
                </a:lnTo>
                <a:lnTo>
                  <a:pt x="2309749" y="617601"/>
                </a:lnTo>
                <a:lnTo>
                  <a:pt x="2256663" y="598932"/>
                </a:lnTo>
                <a:lnTo>
                  <a:pt x="2201799" y="580009"/>
                </a:lnTo>
                <a:lnTo>
                  <a:pt x="2145411" y="560959"/>
                </a:lnTo>
                <a:lnTo>
                  <a:pt x="2088134" y="541655"/>
                </a:lnTo>
                <a:lnTo>
                  <a:pt x="2030222" y="522605"/>
                </a:lnTo>
                <a:lnTo>
                  <a:pt x="1947164" y="495808"/>
                </a:lnTo>
                <a:lnTo>
                  <a:pt x="1889252" y="477393"/>
                </a:lnTo>
                <a:lnTo>
                  <a:pt x="1832102" y="459613"/>
                </a:lnTo>
                <a:lnTo>
                  <a:pt x="1775967" y="442340"/>
                </a:lnTo>
                <a:lnTo>
                  <a:pt x="1721358" y="425831"/>
                </a:lnTo>
                <a:lnTo>
                  <a:pt x="1668526" y="410083"/>
                </a:lnTo>
                <a:lnTo>
                  <a:pt x="1617472" y="395097"/>
                </a:lnTo>
                <a:lnTo>
                  <a:pt x="1568196" y="380746"/>
                </a:lnTo>
                <a:lnTo>
                  <a:pt x="1520189" y="366902"/>
                </a:lnTo>
                <a:lnTo>
                  <a:pt x="1472311" y="353060"/>
                </a:lnTo>
                <a:lnTo>
                  <a:pt x="1423542" y="339089"/>
                </a:lnTo>
                <a:lnTo>
                  <a:pt x="1373251" y="324865"/>
                </a:lnTo>
                <a:lnTo>
                  <a:pt x="1321053" y="310134"/>
                </a:lnTo>
                <a:lnTo>
                  <a:pt x="1266825" y="295148"/>
                </a:lnTo>
                <a:lnTo>
                  <a:pt x="1210817" y="279908"/>
                </a:lnTo>
                <a:lnTo>
                  <a:pt x="1153414" y="264540"/>
                </a:lnTo>
                <a:lnTo>
                  <a:pt x="1094866" y="249174"/>
                </a:lnTo>
                <a:lnTo>
                  <a:pt x="1035938" y="233934"/>
                </a:lnTo>
                <a:lnTo>
                  <a:pt x="951102" y="212725"/>
                </a:lnTo>
                <a:lnTo>
                  <a:pt x="891793" y="198120"/>
                </a:lnTo>
                <a:lnTo>
                  <a:pt x="831723" y="183769"/>
                </a:lnTo>
                <a:lnTo>
                  <a:pt x="770381" y="169418"/>
                </a:lnTo>
                <a:lnTo>
                  <a:pt x="707136" y="154939"/>
                </a:lnTo>
                <a:lnTo>
                  <a:pt x="641350" y="140081"/>
                </a:lnTo>
                <a:lnTo>
                  <a:pt x="572769" y="124840"/>
                </a:lnTo>
                <a:lnTo>
                  <a:pt x="501141" y="109093"/>
                </a:lnTo>
                <a:lnTo>
                  <a:pt x="426719" y="92837"/>
                </a:lnTo>
                <a:lnTo>
                  <a:pt x="349885" y="76200"/>
                </a:lnTo>
                <a:lnTo>
                  <a:pt x="272923" y="59436"/>
                </a:lnTo>
                <a:lnTo>
                  <a:pt x="199771" y="43434"/>
                </a:lnTo>
                <a:lnTo>
                  <a:pt x="134365" y="29210"/>
                </a:lnTo>
                <a:lnTo>
                  <a:pt x="80517" y="17525"/>
                </a:lnTo>
                <a:lnTo>
                  <a:pt x="40766" y="8889"/>
                </a:lnTo>
                <a:lnTo>
                  <a:pt x="15748" y="3429"/>
                </a:lnTo>
                <a:lnTo>
                  <a:pt x="3428" y="762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4121530" y="2600960"/>
            <a:ext cx="5351780" cy="1911350"/>
          </a:xfrm>
          <a:custGeom>
            <a:avLst/>
            <a:gdLst/>
            <a:ahLst/>
            <a:cxnLst/>
            <a:rect l="l" t="t" r="r" b="b"/>
            <a:pathLst>
              <a:path w="5351780" h="1911350">
                <a:moveTo>
                  <a:pt x="5351526" y="1911222"/>
                </a:moveTo>
                <a:lnTo>
                  <a:pt x="5350383" y="1910588"/>
                </a:lnTo>
                <a:lnTo>
                  <a:pt x="5343144" y="1906523"/>
                </a:lnTo>
                <a:lnTo>
                  <a:pt x="5325491" y="1896745"/>
                </a:lnTo>
                <a:lnTo>
                  <a:pt x="5295011" y="1879727"/>
                </a:lnTo>
                <a:lnTo>
                  <a:pt x="5251704" y="1855470"/>
                </a:lnTo>
                <a:lnTo>
                  <a:pt x="5197475" y="1825244"/>
                </a:lnTo>
                <a:lnTo>
                  <a:pt x="5135499" y="1790572"/>
                </a:lnTo>
                <a:lnTo>
                  <a:pt x="5069713" y="1753870"/>
                </a:lnTo>
                <a:lnTo>
                  <a:pt x="5003800" y="1717166"/>
                </a:lnTo>
                <a:lnTo>
                  <a:pt x="4939919" y="1681479"/>
                </a:lnTo>
                <a:lnTo>
                  <a:pt x="4878451" y="1647316"/>
                </a:lnTo>
                <a:lnTo>
                  <a:pt x="4819650" y="1614804"/>
                </a:lnTo>
                <a:lnTo>
                  <a:pt x="4763135" y="1583816"/>
                </a:lnTo>
                <a:lnTo>
                  <a:pt x="4708652" y="1554226"/>
                </a:lnTo>
                <a:lnTo>
                  <a:pt x="4655693" y="1525777"/>
                </a:lnTo>
                <a:lnTo>
                  <a:pt x="4603496" y="1498091"/>
                </a:lnTo>
                <a:lnTo>
                  <a:pt x="4551553" y="1470914"/>
                </a:lnTo>
                <a:lnTo>
                  <a:pt x="4516120" y="1452626"/>
                </a:lnTo>
                <a:lnTo>
                  <a:pt x="4463923" y="1425955"/>
                </a:lnTo>
                <a:lnTo>
                  <a:pt x="4411980" y="1399666"/>
                </a:lnTo>
                <a:lnTo>
                  <a:pt x="4360672" y="1374013"/>
                </a:lnTo>
                <a:lnTo>
                  <a:pt x="4310380" y="1349120"/>
                </a:lnTo>
                <a:lnTo>
                  <a:pt x="4261485" y="1325244"/>
                </a:lnTo>
                <a:lnTo>
                  <a:pt x="4214368" y="1302385"/>
                </a:lnTo>
                <a:lnTo>
                  <a:pt x="4168902" y="1280540"/>
                </a:lnTo>
                <a:lnTo>
                  <a:pt x="4124833" y="1259586"/>
                </a:lnTo>
                <a:lnTo>
                  <a:pt x="4081653" y="1239139"/>
                </a:lnTo>
                <a:lnTo>
                  <a:pt x="4038219" y="1218564"/>
                </a:lnTo>
                <a:lnTo>
                  <a:pt x="3993642" y="1197610"/>
                </a:lnTo>
                <a:lnTo>
                  <a:pt x="3947414" y="1176019"/>
                </a:lnTo>
                <a:lnTo>
                  <a:pt x="3899280" y="1153667"/>
                </a:lnTo>
                <a:lnTo>
                  <a:pt x="3849243" y="1130807"/>
                </a:lnTo>
                <a:lnTo>
                  <a:pt x="3797680" y="1107439"/>
                </a:lnTo>
                <a:lnTo>
                  <a:pt x="3745103" y="1083944"/>
                </a:lnTo>
                <a:lnTo>
                  <a:pt x="3691636" y="1060323"/>
                </a:lnTo>
                <a:lnTo>
                  <a:pt x="3655187" y="1044448"/>
                </a:lnTo>
                <a:lnTo>
                  <a:pt x="3601339" y="1021334"/>
                </a:lnTo>
                <a:lnTo>
                  <a:pt x="3547872" y="998474"/>
                </a:lnTo>
                <a:lnTo>
                  <a:pt x="3494913" y="976249"/>
                </a:lnTo>
                <a:lnTo>
                  <a:pt x="3443097" y="954786"/>
                </a:lnTo>
                <a:lnTo>
                  <a:pt x="3392678" y="934212"/>
                </a:lnTo>
                <a:lnTo>
                  <a:pt x="3344164" y="914653"/>
                </a:lnTo>
                <a:lnTo>
                  <a:pt x="3297301" y="895857"/>
                </a:lnTo>
                <a:lnTo>
                  <a:pt x="3251962" y="877951"/>
                </a:lnTo>
                <a:lnTo>
                  <a:pt x="3207512" y="860298"/>
                </a:lnTo>
                <a:lnTo>
                  <a:pt x="3162808" y="842644"/>
                </a:lnTo>
                <a:lnTo>
                  <a:pt x="3116961" y="824738"/>
                </a:lnTo>
                <a:lnTo>
                  <a:pt x="3069336" y="806195"/>
                </a:lnTo>
                <a:lnTo>
                  <a:pt x="3019805" y="787145"/>
                </a:lnTo>
                <a:lnTo>
                  <a:pt x="2968498" y="767588"/>
                </a:lnTo>
                <a:lnTo>
                  <a:pt x="2915539" y="747776"/>
                </a:lnTo>
                <a:lnTo>
                  <a:pt x="2861310" y="727837"/>
                </a:lnTo>
                <a:lnTo>
                  <a:pt x="2806573" y="707898"/>
                </a:lnTo>
                <a:lnTo>
                  <a:pt x="2768980" y="694436"/>
                </a:lnTo>
                <a:lnTo>
                  <a:pt x="2713863" y="674877"/>
                </a:lnTo>
                <a:lnTo>
                  <a:pt x="2658872" y="655701"/>
                </a:lnTo>
                <a:lnTo>
                  <a:pt x="2604643" y="637031"/>
                </a:lnTo>
                <a:lnTo>
                  <a:pt x="2551429" y="618998"/>
                </a:lnTo>
                <a:lnTo>
                  <a:pt x="2499868" y="601852"/>
                </a:lnTo>
                <a:lnTo>
                  <a:pt x="2450084" y="585469"/>
                </a:lnTo>
                <a:lnTo>
                  <a:pt x="2402078" y="569849"/>
                </a:lnTo>
                <a:lnTo>
                  <a:pt x="2355723" y="554989"/>
                </a:lnTo>
                <a:lnTo>
                  <a:pt x="2310130" y="540385"/>
                </a:lnTo>
                <a:lnTo>
                  <a:pt x="2264410" y="525779"/>
                </a:lnTo>
                <a:lnTo>
                  <a:pt x="2217420" y="510793"/>
                </a:lnTo>
                <a:lnTo>
                  <a:pt x="2168779" y="495553"/>
                </a:lnTo>
                <a:lnTo>
                  <a:pt x="2118106" y="479805"/>
                </a:lnTo>
                <a:lnTo>
                  <a:pt x="2065528" y="463803"/>
                </a:lnTo>
                <a:lnTo>
                  <a:pt x="2011299" y="447420"/>
                </a:lnTo>
                <a:lnTo>
                  <a:pt x="1955927" y="431164"/>
                </a:lnTo>
                <a:lnTo>
                  <a:pt x="1899920" y="414909"/>
                </a:lnTo>
                <a:lnTo>
                  <a:pt x="1861566" y="403860"/>
                </a:lnTo>
                <a:lnTo>
                  <a:pt x="1805305" y="388112"/>
                </a:lnTo>
                <a:lnTo>
                  <a:pt x="1749171" y="372617"/>
                </a:lnTo>
                <a:lnTo>
                  <a:pt x="1693799" y="357631"/>
                </a:lnTo>
                <a:lnTo>
                  <a:pt x="1639570" y="343153"/>
                </a:lnTo>
                <a:lnTo>
                  <a:pt x="1586865" y="329438"/>
                </a:lnTo>
                <a:lnTo>
                  <a:pt x="1536065" y="316484"/>
                </a:lnTo>
                <a:lnTo>
                  <a:pt x="1487170" y="304038"/>
                </a:lnTo>
                <a:lnTo>
                  <a:pt x="1439926" y="292226"/>
                </a:lnTo>
                <a:lnTo>
                  <a:pt x="1393444" y="280669"/>
                </a:lnTo>
                <a:lnTo>
                  <a:pt x="1346835" y="269113"/>
                </a:lnTo>
                <a:lnTo>
                  <a:pt x="1299083" y="257428"/>
                </a:lnTo>
                <a:lnTo>
                  <a:pt x="1249426" y="245363"/>
                </a:lnTo>
                <a:lnTo>
                  <a:pt x="1197864" y="233044"/>
                </a:lnTo>
                <a:lnTo>
                  <a:pt x="1144270" y="220472"/>
                </a:lnTo>
                <a:lnTo>
                  <a:pt x="1089152" y="207899"/>
                </a:lnTo>
                <a:lnTo>
                  <a:pt x="1032891" y="195199"/>
                </a:lnTo>
                <a:lnTo>
                  <a:pt x="975868" y="182752"/>
                </a:lnTo>
                <a:lnTo>
                  <a:pt x="936879" y="174370"/>
                </a:lnTo>
                <a:lnTo>
                  <a:pt x="879602" y="162305"/>
                </a:lnTo>
                <a:lnTo>
                  <a:pt x="822071" y="150494"/>
                </a:lnTo>
                <a:lnTo>
                  <a:pt x="763905" y="138811"/>
                </a:lnTo>
                <a:lnTo>
                  <a:pt x="704342" y="127253"/>
                </a:lnTo>
                <a:lnTo>
                  <a:pt x="642747" y="115569"/>
                </a:lnTo>
                <a:lnTo>
                  <a:pt x="578612" y="103759"/>
                </a:lnTo>
                <a:lnTo>
                  <a:pt x="511556" y="91566"/>
                </a:lnTo>
                <a:lnTo>
                  <a:pt x="441452" y="78866"/>
                </a:lnTo>
                <a:lnTo>
                  <a:pt x="368554" y="65786"/>
                </a:lnTo>
                <a:lnTo>
                  <a:pt x="293878" y="52450"/>
                </a:lnTo>
                <a:lnTo>
                  <a:pt x="220726" y="39369"/>
                </a:lnTo>
                <a:lnTo>
                  <a:pt x="153162" y="27304"/>
                </a:lnTo>
                <a:lnTo>
                  <a:pt x="95504" y="17017"/>
                </a:lnTo>
                <a:lnTo>
                  <a:pt x="51054" y="9143"/>
                </a:lnTo>
                <a:lnTo>
                  <a:pt x="21463" y="3810"/>
                </a:lnTo>
                <a:lnTo>
                  <a:pt x="5715" y="1015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4503801" y="2983229"/>
            <a:ext cx="4969510" cy="1529080"/>
          </a:xfrm>
          <a:custGeom>
            <a:avLst/>
            <a:gdLst/>
            <a:ahLst/>
            <a:cxnLst/>
            <a:rect l="l" t="t" r="r" b="b"/>
            <a:pathLst>
              <a:path w="4969509" h="1529079">
                <a:moveTo>
                  <a:pt x="4969256" y="1528953"/>
                </a:moveTo>
                <a:lnTo>
                  <a:pt x="4967985" y="1528318"/>
                </a:lnTo>
                <a:lnTo>
                  <a:pt x="4960366" y="1524508"/>
                </a:lnTo>
                <a:lnTo>
                  <a:pt x="4941697" y="1515110"/>
                </a:lnTo>
                <a:lnTo>
                  <a:pt x="4909820" y="1499235"/>
                </a:lnTo>
                <a:lnTo>
                  <a:pt x="4864989" y="1476756"/>
                </a:lnTo>
                <a:lnTo>
                  <a:pt x="4809617" y="1448943"/>
                </a:lnTo>
                <a:lnTo>
                  <a:pt x="4747514" y="1417828"/>
                </a:lnTo>
                <a:lnTo>
                  <a:pt x="4682744" y="1385316"/>
                </a:lnTo>
                <a:lnTo>
                  <a:pt x="4618735" y="1353312"/>
                </a:lnTo>
                <a:lnTo>
                  <a:pt x="4557141" y="1322451"/>
                </a:lnTo>
                <a:lnTo>
                  <a:pt x="4498213" y="1293114"/>
                </a:lnTo>
                <a:lnTo>
                  <a:pt x="4441952" y="1265301"/>
                </a:lnTo>
                <a:lnTo>
                  <a:pt x="4387850" y="1238885"/>
                </a:lnTo>
                <a:lnTo>
                  <a:pt x="4335399" y="1213612"/>
                </a:lnTo>
                <a:lnTo>
                  <a:pt x="4284218" y="1189101"/>
                </a:lnTo>
                <a:lnTo>
                  <a:pt x="4233418" y="1165225"/>
                </a:lnTo>
                <a:lnTo>
                  <a:pt x="4186935" y="1143762"/>
                </a:lnTo>
                <a:lnTo>
                  <a:pt x="4136008" y="1120521"/>
                </a:lnTo>
                <a:lnTo>
                  <a:pt x="4085335" y="1097661"/>
                </a:lnTo>
                <a:lnTo>
                  <a:pt x="4035298" y="1075309"/>
                </a:lnTo>
                <a:lnTo>
                  <a:pt x="3986276" y="1053846"/>
                </a:lnTo>
                <a:lnTo>
                  <a:pt x="3938904" y="1033272"/>
                </a:lnTo>
                <a:lnTo>
                  <a:pt x="3893312" y="1013714"/>
                </a:lnTo>
                <a:lnTo>
                  <a:pt x="3849370" y="995172"/>
                </a:lnTo>
                <a:lnTo>
                  <a:pt x="3806698" y="977138"/>
                </a:lnTo>
                <a:lnTo>
                  <a:pt x="3764660" y="959485"/>
                </a:lnTo>
                <a:lnTo>
                  <a:pt x="3721862" y="941451"/>
                </a:lnTo>
                <a:lnTo>
                  <a:pt x="3677666" y="923163"/>
                </a:lnTo>
                <a:lnTo>
                  <a:pt x="3631692" y="904113"/>
                </a:lnTo>
                <a:lnTo>
                  <a:pt x="3583685" y="884555"/>
                </a:lnTo>
                <a:lnTo>
                  <a:pt x="3533902" y="864616"/>
                </a:lnTo>
                <a:lnTo>
                  <a:pt x="3482975" y="844423"/>
                </a:lnTo>
                <a:lnTo>
                  <a:pt x="3431031" y="824103"/>
                </a:lnTo>
                <a:lnTo>
                  <a:pt x="3383406" y="805815"/>
                </a:lnTo>
                <a:lnTo>
                  <a:pt x="3331082" y="785876"/>
                </a:lnTo>
                <a:lnTo>
                  <a:pt x="3278885" y="766445"/>
                </a:lnTo>
                <a:lnTo>
                  <a:pt x="3227578" y="747649"/>
                </a:lnTo>
                <a:lnTo>
                  <a:pt x="3177285" y="729361"/>
                </a:lnTo>
                <a:lnTo>
                  <a:pt x="3128645" y="712089"/>
                </a:lnTo>
                <a:lnTo>
                  <a:pt x="3081781" y="695579"/>
                </a:lnTo>
                <a:lnTo>
                  <a:pt x="3036697" y="679831"/>
                </a:lnTo>
                <a:lnTo>
                  <a:pt x="2993008" y="664718"/>
                </a:lnTo>
                <a:lnTo>
                  <a:pt x="2949829" y="649859"/>
                </a:lnTo>
                <a:lnTo>
                  <a:pt x="2906014" y="634873"/>
                </a:lnTo>
                <a:lnTo>
                  <a:pt x="2860675" y="619379"/>
                </a:lnTo>
                <a:lnTo>
                  <a:pt x="2813430" y="603504"/>
                </a:lnTo>
                <a:lnTo>
                  <a:pt x="2764281" y="587248"/>
                </a:lnTo>
                <a:lnTo>
                  <a:pt x="2713354" y="570611"/>
                </a:lnTo>
                <a:lnTo>
                  <a:pt x="2661030" y="553720"/>
                </a:lnTo>
                <a:lnTo>
                  <a:pt x="2607945" y="536956"/>
                </a:lnTo>
                <a:lnTo>
                  <a:pt x="2559177" y="521843"/>
                </a:lnTo>
                <a:lnTo>
                  <a:pt x="2505709" y="505587"/>
                </a:lnTo>
                <a:lnTo>
                  <a:pt x="2452370" y="489585"/>
                </a:lnTo>
                <a:lnTo>
                  <a:pt x="2399792" y="474218"/>
                </a:lnTo>
                <a:lnTo>
                  <a:pt x="2348483" y="459359"/>
                </a:lnTo>
                <a:lnTo>
                  <a:pt x="2298827" y="445262"/>
                </a:lnTo>
                <a:lnTo>
                  <a:pt x="2250948" y="431927"/>
                </a:lnTo>
                <a:lnTo>
                  <a:pt x="2204974" y="419227"/>
                </a:lnTo>
                <a:lnTo>
                  <a:pt x="2160270" y="407162"/>
                </a:lnTo>
                <a:lnTo>
                  <a:pt x="2116201" y="395097"/>
                </a:lnTo>
                <a:lnTo>
                  <a:pt x="2071497" y="383032"/>
                </a:lnTo>
                <a:lnTo>
                  <a:pt x="2025269" y="370586"/>
                </a:lnTo>
                <a:lnTo>
                  <a:pt x="1977009" y="357886"/>
                </a:lnTo>
                <a:lnTo>
                  <a:pt x="1926844" y="344932"/>
                </a:lnTo>
                <a:lnTo>
                  <a:pt x="1875027" y="331724"/>
                </a:lnTo>
                <a:lnTo>
                  <a:pt x="1821688" y="318389"/>
                </a:lnTo>
                <a:lnTo>
                  <a:pt x="1767586" y="305181"/>
                </a:lnTo>
                <a:lnTo>
                  <a:pt x="1718056" y="293370"/>
                </a:lnTo>
                <a:lnTo>
                  <a:pt x="1663446" y="280670"/>
                </a:lnTo>
                <a:lnTo>
                  <a:pt x="1609216" y="268224"/>
                </a:lnTo>
                <a:lnTo>
                  <a:pt x="1555750" y="256286"/>
                </a:lnTo>
                <a:lnTo>
                  <a:pt x="1503552" y="244983"/>
                </a:lnTo>
                <a:lnTo>
                  <a:pt x="1453007" y="234187"/>
                </a:lnTo>
                <a:lnTo>
                  <a:pt x="1404365" y="224028"/>
                </a:lnTo>
                <a:lnTo>
                  <a:pt x="1357629" y="214503"/>
                </a:lnTo>
                <a:lnTo>
                  <a:pt x="1312290" y="205359"/>
                </a:lnTo>
                <a:lnTo>
                  <a:pt x="1267587" y="196215"/>
                </a:lnTo>
                <a:lnTo>
                  <a:pt x="1222121" y="187198"/>
                </a:lnTo>
                <a:lnTo>
                  <a:pt x="1175131" y="177927"/>
                </a:lnTo>
                <a:lnTo>
                  <a:pt x="1126236" y="168402"/>
                </a:lnTo>
                <a:lnTo>
                  <a:pt x="1075309" y="158750"/>
                </a:lnTo>
                <a:lnTo>
                  <a:pt x="1022603" y="148971"/>
                </a:lnTo>
                <a:lnTo>
                  <a:pt x="968628" y="139319"/>
                </a:lnTo>
                <a:lnTo>
                  <a:pt x="913764" y="129667"/>
                </a:lnTo>
                <a:lnTo>
                  <a:pt x="863473" y="121158"/>
                </a:lnTo>
                <a:lnTo>
                  <a:pt x="808227" y="112014"/>
                </a:lnTo>
                <a:lnTo>
                  <a:pt x="752728" y="103250"/>
                </a:lnTo>
                <a:lnTo>
                  <a:pt x="696468" y="94615"/>
                </a:lnTo>
                <a:lnTo>
                  <a:pt x="638810" y="86106"/>
                </a:lnTo>
                <a:lnTo>
                  <a:pt x="578993" y="77597"/>
                </a:lnTo>
                <a:lnTo>
                  <a:pt x="516509" y="68961"/>
                </a:lnTo>
                <a:lnTo>
                  <a:pt x="450976" y="60071"/>
                </a:lnTo>
                <a:lnTo>
                  <a:pt x="382524" y="50927"/>
                </a:lnTo>
                <a:lnTo>
                  <a:pt x="311403" y="41402"/>
                </a:lnTo>
                <a:lnTo>
                  <a:pt x="239649" y="31877"/>
                </a:lnTo>
                <a:lnTo>
                  <a:pt x="171196" y="22733"/>
                </a:lnTo>
                <a:lnTo>
                  <a:pt x="110744" y="14732"/>
                </a:lnTo>
                <a:lnTo>
                  <a:pt x="62102" y="8255"/>
                </a:lnTo>
                <a:lnTo>
                  <a:pt x="28066" y="3683"/>
                </a:lnTo>
                <a:lnTo>
                  <a:pt x="8636" y="1143"/>
                </a:lnTo>
                <a:lnTo>
                  <a:pt x="1015" y="127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4886071" y="3365372"/>
            <a:ext cx="4587240" cy="1146810"/>
          </a:xfrm>
          <a:custGeom>
            <a:avLst/>
            <a:gdLst/>
            <a:ahLst/>
            <a:cxnLst/>
            <a:rect l="l" t="t" r="r" b="b"/>
            <a:pathLst>
              <a:path w="4587240" h="1146810">
                <a:moveTo>
                  <a:pt x="4586985" y="1146809"/>
                </a:moveTo>
                <a:lnTo>
                  <a:pt x="4585715" y="1146175"/>
                </a:lnTo>
                <a:lnTo>
                  <a:pt x="4577460" y="1142619"/>
                </a:lnTo>
                <a:lnTo>
                  <a:pt x="4557776" y="1134109"/>
                </a:lnTo>
                <a:lnTo>
                  <a:pt x="4524375" y="1119504"/>
                </a:lnTo>
                <a:lnTo>
                  <a:pt x="4478020" y="1099312"/>
                </a:lnTo>
                <a:lnTo>
                  <a:pt x="4421758" y="1074801"/>
                </a:lnTo>
                <a:lnTo>
                  <a:pt x="4359656" y="1047750"/>
                </a:lnTo>
                <a:lnTo>
                  <a:pt x="4296283" y="1020063"/>
                </a:lnTo>
                <a:lnTo>
                  <a:pt x="4234687" y="993266"/>
                </a:lnTo>
                <a:lnTo>
                  <a:pt x="4175759" y="967613"/>
                </a:lnTo>
                <a:lnTo>
                  <a:pt x="4119372" y="943356"/>
                </a:lnTo>
                <a:lnTo>
                  <a:pt x="4065651" y="920496"/>
                </a:lnTo>
                <a:lnTo>
                  <a:pt x="4013834" y="898651"/>
                </a:lnTo>
                <a:lnTo>
                  <a:pt x="3963543" y="877824"/>
                </a:lnTo>
                <a:lnTo>
                  <a:pt x="3913885" y="857503"/>
                </a:lnTo>
                <a:lnTo>
                  <a:pt x="3864229" y="837564"/>
                </a:lnTo>
                <a:lnTo>
                  <a:pt x="3857752" y="835025"/>
                </a:lnTo>
                <a:lnTo>
                  <a:pt x="3808095" y="815466"/>
                </a:lnTo>
                <a:lnTo>
                  <a:pt x="3758692" y="796416"/>
                </a:lnTo>
                <a:lnTo>
                  <a:pt x="3710051" y="777748"/>
                </a:lnTo>
                <a:lnTo>
                  <a:pt x="3662553" y="759967"/>
                </a:lnTo>
                <a:lnTo>
                  <a:pt x="3616705" y="742950"/>
                </a:lnTo>
                <a:lnTo>
                  <a:pt x="3572763" y="726948"/>
                </a:lnTo>
                <a:lnTo>
                  <a:pt x="3530473" y="711580"/>
                </a:lnTo>
                <a:lnTo>
                  <a:pt x="3489198" y="696849"/>
                </a:lnTo>
                <a:lnTo>
                  <a:pt x="3448177" y="681989"/>
                </a:lnTo>
                <a:lnTo>
                  <a:pt x="3405885" y="667003"/>
                </a:lnTo>
                <a:lnTo>
                  <a:pt x="3361944" y="651510"/>
                </a:lnTo>
                <a:lnTo>
                  <a:pt x="3316097" y="635507"/>
                </a:lnTo>
                <a:lnTo>
                  <a:pt x="3268345" y="619125"/>
                </a:lnTo>
                <a:lnTo>
                  <a:pt x="3219069" y="602488"/>
                </a:lnTo>
                <a:lnTo>
                  <a:pt x="3168904" y="585851"/>
                </a:lnTo>
                <a:lnTo>
                  <a:pt x="3118104" y="569340"/>
                </a:lnTo>
                <a:lnTo>
                  <a:pt x="3111627" y="567181"/>
                </a:lnTo>
                <a:lnTo>
                  <a:pt x="3060827" y="551052"/>
                </a:lnTo>
                <a:lnTo>
                  <a:pt x="3010280" y="535177"/>
                </a:lnTo>
                <a:lnTo>
                  <a:pt x="2960370" y="519938"/>
                </a:lnTo>
                <a:lnTo>
                  <a:pt x="2911855" y="505205"/>
                </a:lnTo>
                <a:lnTo>
                  <a:pt x="2864993" y="491363"/>
                </a:lnTo>
                <a:lnTo>
                  <a:pt x="2820034" y="478281"/>
                </a:lnTo>
                <a:lnTo>
                  <a:pt x="2776854" y="465709"/>
                </a:lnTo>
                <a:lnTo>
                  <a:pt x="2734818" y="453771"/>
                </a:lnTo>
                <a:lnTo>
                  <a:pt x="2692780" y="441705"/>
                </a:lnTo>
                <a:lnTo>
                  <a:pt x="2649601" y="429513"/>
                </a:lnTo>
                <a:lnTo>
                  <a:pt x="2604770" y="416940"/>
                </a:lnTo>
                <a:lnTo>
                  <a:pt x="2557906" y="404113"/>
                </a:lnTo>
                <a:lnTo>
                  <a:pt x="2509138" y="390905"/>
                </a:lnTo>
                <a:lnTo>
                  <a:pt x="2458974" y="377571"/>
                </a:lnTo>
                <a:lnTo>
                  <a:pt x="2407793" y="364236"/>
                </a:lnTo>
                <a:lnTo>
                  <a:pt x="2355977" y="351154"/>
                </a:lnTo>
                <a:lnTo>
                  <a:pt x="2297556" y="336676"/>
                </a:lnTo>
                <a:lnTo>
                  <a:pt x="2246122" y="324230"/>
                </a:lnTo>
                <a:lnTo>
                  <a:pt x="2195322" y="312292"/>
                </a:lnTo>
                <a:lnTo>
                  <a:pt x="2145919" y="300989"/>
                </a:lnTo>
                <a:lnTo>
                  <a:pt x="2098294" y="290194"/>
                </a:lnTo>
                <a:lnTo>
                  <a:pt x="2052574" y="280035"/>
                </a:lnTo>
                <a:lnTo>
                  <a:pt x="2008631" y="270510"/>
                </a:lnTo>
                <a:lnTo>
                  <a:pt x="1965832" y="261238"/>
                </a:lnTo>
                <a:lnTo>
                  <a:pt x="1923033" y="252094"/>
                </a:lnTo>
                <a:lnTo>
                  <a:pt x="1879219" y="242824"/>
                </a:lnTo>
                <a:lnTo>
                  <a:pt x="1833626" y="233299"/>
                </a:lnTo>
                <a:lnTo>
                  <a:pt x="1786001" y="223519"/>
                </a:lnTo>
                <a:lnTo>
                  <a:pt x="1736598" y="213613"/>
                </a:lnTo>
                <a:lnTo>
                  <a:pt x="1685544" y="203580"/>
                </a:lnTo>
                <a:lnTo>
                  <a:pt x="1633601" y="193801"/>
                </a:lnTo>
                <a:lnTo>
                  <a:pt x="1581023" y="184150"/>
                </a:lnTo>
                <a:lnTo>
                  <a:pt x="1574418" y="182879"/>
                </a:lnTo>
                <a:lnTo>
                  <a:pt x="1521840" y="173609"/>
                </a:lnTo>
                <a:lnTo>
                  <a:pt x="1469516" y="164591"/>
                </a:lnTo>
                <a:lnTo>
                  <a:pt x="1418208" y="155955"/>
                </a:lnTo>
                <a:lnTo>
                  <a:pt x="1368170" y="147954"/>
                </a:lnTo>
                <a:lnTo>
                  <a:pt x="1319911" y="140335"/>
                </a:lnTo>
                <a:lnTo>
                  <a:pt x="1273555" y="133350"/>
                </a:lnTo>
                <a:lnTo>
                  <a:pt x="1229105" y="126746"/>
                </a:lnTo>
                <a:lnTo>
                  <a:pt x="1185799" y="120396"/>
                </a:lnTo>
                <a:lnTo>
                  <a:pt x="1142491" y="114046"/>
                </a:lnTo>
                <a:lnTo>
                  <a:pt x="1098168" y="107696"/>
                </a:lnTo>
                <a:lnTo>
                  <a:pt x="1052067" y="101091"/>
                </a:lnTo>
                <a:lnTo>
                  <a:pt x="1003807" y="94614"/>
                </a:lnTo>
                <a:lnTo>
                  <a:pt x="953769" y="88011"/>
                </a:lnTo>
                <a:lnTo>
                  <a:pt x="902334" y="81406"/>
                </a:lnTo>
                <a:lnTo>
                  <a:pt x="849756" y="75056"/>
                </a:lnTo>
                <a:lnTo>
                  <a:pt x="796798" y="68834"/>
                </a:lnTo>
                <a:lnTo>
                  <a:pt x="736853" y="62229"/>
                </a:lnTo>
                <a:lnTo>
                  <a:pt x="683513" y="56768"/>
                </a:lnTo>
                <a:lnTo>
                  <a:pt x="629412" y="51435"/>
                </a:lnTo>
                <a:lnTo>
                  <a:pt x="573786" y="46354"/>
                </a:lnTo>
                <a:lnTo>
                  <a:pt x="515874" y="41275"/>
                </a:lnTo>
                <a:lnTo>
                  <a:pt x="455167" y="36194"/>
                </a:lnTo>
                <a:lnTo>
                  <a:pt x="391413" y="30987"/>
                </a:lnTo>
                <a:lnTo>
                  <a:pt x="324865" y="25653"/>
                </a:lnTo>
                <a:lnTo>
                  <a:pt x="256031" y="20319"/>
                </a:lnTo>
                <a:lnTo>
                  <a:pt x="188087" y="14859"/>
                </a:lnTo>
                <a:lnTo>
                  <a:pt x="125856" y="10032"/>
                </a:lnTo>
                <a:lnTo>
                  <a:pt x="73787" y="5841"/>
                </a:lnTo>
                <a:lnTo>
                  <a:pt x="35559" y="2793"/>
                </a:lnTo>
                <a:lnTo>
                  <a:pt x="12191" y="1015"/>
                </a:lnTo>
                <a:lnTo>
                  <a:pt x="1904" y="253"/>
                </a:lnTo>
                <a:lnTo>
                  <a:pt x="0" y="0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5268340" y="3747642"/>
            <a:ext cx="4204970" cy="764540"/>
          </a:xfrm>
          <a:custGeom>
            <a:avLst/>
            <a:gdLst/>
            <a:ahLst/>
            <a:cxnLst/>
            <a:rect l="l" t="t" r="r" b="b"/>
            <a:pathLst>
              <a:path w="4204970" h="764539">
                <a:moveTo>
                  <a:pt x="4204716" y="764540"/>
                </a:moveTo>
                <a:lnTo>
                  <a:pt x="4203319" y="764032"/>
                </a:lnTo>
                <a:lnTo>
                  <a:pt x="4194556" y="760857"/>
                </a:lnTo>
                <a:lnTo>
                  <a:pt x="4173601" y="753364"/>
                </a:lnTo>
                <a:lnTo>
                  <a:pt x="4138676" y="740664"/>
                </a:lnTo>
                <a:lnTo>
                  <a:pt x="4090797" y="723519"/>
                </a:lnTo>
                <a:lnTo>
                  <a:pt x="4033901" y="702945"/>
                </a:lnTo>
                <a:lnTo>
                  <a:pt x="3972560" y="680847"/>
                </a:lnTo>
                <a:lnTo>
                  <a:pt x="3911091" y="658749"/>
                </a:lnTo>
                <a:lnTo>
                  <a:pt x="3852164" y="637413"/>
                </a:lnTo>
                <a:lnTo>
                  <a:pt x="3795903" y="617347"/>
                </a:lnTo>
                <a:lnTo>
                  <a:pt x="3742309" y="598424"/>
                </a:lnTo>
                <a:lnTo>
                  <a:pt x="3691128" y="580644"/>
                </a:lnTo>
                <a:lnTo>
                  <a:pt x="3641598" y="563626"/>
                </a:lnTo>
                <a:lnTo>
                  <a:pt x="3593084" y="547370"/>
                </a:lnTo>
                <a:lnTo>
                  <a:pt x="3544824" y="531495"/>
                </a:lnTo>
                <a:lnTo>
                  <a:pt x="3480308" y="510794"/>
                </a:lnTo>
                <a:lnTo>
                  <a:pt x="3432302" y="495681"/>
                </a:lnTo>
                <a:lnTo>
                  <a:pt x="3385058" y="481203"/>
                </a:lnTo>
                <a:lnTo>
                  <a:pt x="3339211" y="467360"/>
                </a:lnTo>
                <a:lnTo>
                  <a:pt x="3295141" y="454279"/>
                </a:lnTo>
                <a:lnTo>
                  <a:pt x="3252978" y="441833"/>
                </a:lnTo>
                <a:lnTo>
                  <a:pt x="3212338" y="430149"/>
                </a:lnTo>
                <a:lnTo>
                  <a:pt x="3172460" y="418719"/>
                </a:lnTo>
                <a:lnTo>
                  <a:pt x="3132201" y="407162"/>
                </a:lnTo>
                <a:lnTo>
                  <a:pt x="3090417" y="395351"/>
                </a:lnTo>
                <a:lnTo>
                  <a:pt x="3046730" y="383159"/>
                </a:lnTo>
                <a:lnTo>
                  <a:pt x="3001137" y="370713"/>
                </a:lnTo>
                <a:lnTo>
                  <a:pt x="2953892" y="358013"/>
                </a:lnTo>
                <a:lnTo>
                  <a:pt x="2905379" y="345313"/>
                </a:lnTo>
                <a:lnTo>
                  <a:pt x="2856357" y="332740"/>
                </a:lnTo>
                <a:lnTo>
                  <a:pt x="2790698" y="316357"/>
                </a:lnTo>
                <a:lnTo>
                  <a:pt x="2741803" y="304419"/>
                </a:lnTo>
                <a:lnTo>
                  <a:pt x="2693669" y="293116"/>
                </a:lnTo>
                <a:lnTo>
                  <a:pt x="2647061" y="282321"/>
                </a:lnTo>
                <a:lnTo>
                  <a:pt x="2602103" y="272161"/>
                </a:lnTo>
                <a:lnTo>
                  <a:pt x="2559177" y="262636"/>
                </a:lnTo>
                <a:lnTo>
                  <a:pt x="2517902" y="253619"/>
                </a:lnTo>
                <a:lnTo>
                  <a:pt x="2477389" y="244856"/>
                </a:lnTo>
                <a:lnTo>
                  <a:pt x="2436367" y="236093"/>
                </a:lnTo>
                <a:lnTo>
                  <a:pt x="2393950" y="227076"/>
                </a:lnTo>
                <a:lnTo>
                  <a:pt x="2349627" y="217805"/>
                </a:lnTo>
                <a:lnTo>
                  <a:pt x="2303272" y="208407"/>
                </a:lnTo>
                <a:lnTo>
                  <a:pt x="2255266" y="198882"/>
                </a:lnTo>
                <a:lnTo>
                  <a:pt x="2205990" y="189357"/>
                </a:lnTo>
                <a:lnTo>
                  <a:pt x="2156206" y="180086"/>
                </a:lnTo>
                <a:lnTo>
                  <a:pt x="2089658" y="168148"/>
                </a:lnTo>
                <a:lnTo>
                  <a:pt x="2040001" y="159512"/>
                </a:lnTo>
                <a:lnTo>
                  <a:pt x="1991360" y="151384"/>
                </a:lnTo>
                <a:lnTo>
                  <a:pt x="1944115" y="143764"/>
                </a:lnTo>
                <a:lnTo>
                  <a:pt x="1898650" y="136525"/>
                </a:lnTo>
                <a:lnTo>
                  <a:pt x="1855089" y="129921"/>
                </a:lnTo>
                <a:lnTo>
                  <a:pt x="1813306" y="123698"/>
                </a:lnTo>
                <a:lnTo>
                  <a:pt x="1772285" y="117602"/>
                </a:lnTo>
                <a:lnTo>
                  <a:pt x="1730756" y="111506"/>
                </a:lnTo>
                <a:lnTo>
                  <a:pt x="1687830" y="105410"/>
                </a:lnTo>
                <a:lnTo>
                  <a:pt x="1642999" y="99060"/>
                </a:lnTo>
                <a:lnTo>
                  <a:pt x="1596136" y="92710"/>
                </a:lnTo>
                <a:lnTo>
                  <a:pt x="1547622" y="86487"/>
                </a:lnTo>
                <a:lnTo>
                  <a:pt x="1497838" y="80264"/>
                </a:lnTo>
                <a:lnTo>
                  <a:pt x="1447545" y="74295"/>
                </a:lnTo>
                <a:lnTo>
                  <a:pt x="1380363" y="66802"/>
                </a:lnTo>
                <a:lnTo>
                  <a:pt x="1330198" y="61468"/>
                </a:lnTo>
                <a:lnTo>
                  <a:pt x="1281049" y="56642"/>
                </a:lnTo>
                <a:lnTo>
                  <a:pt x="1233424" y="52070"/>
                </a:lnTo>
                <a:lnTo>
                  <a:pt x="1187577" y="48006"/>
                </a:lnTo>
                <a:lnTo>
                  <a:pt x="1143762" y="44196"/>
                </a:lnTo>
                <a:lnTo>
                  <a:pt x="1101598" y="40767"/>
                </a:lnTo>
                <a:lnTo>
                  <a:pt x="1060323" y="37465"/>
                </a:lnTo>
                <a:lnTo>
                  <a:pt x="1018539" y="34162"/>
                </a:lnTo>
                <a:lnTo>
                  <a:pt x="975233" y="30861"/>
                </a:lnTo>
                <a:lnTo>
                  <a:pt x="930021" y="27559"/>
                </a:lnTo>
                <a:lnTo>
                  <a:pt x="882904" y="24384"/>
                </a:lnTo>
                <a:lnTo>
                  <a:pt x="834009" y="21209"/>
                </a:lnTo>
                <a:lnTo>
                  <a:pt x="783971" y="18415"/>
                </a:lnTo>
                <a:lnTo>
                  <a:pt x="733425" y="15748"/>
                </a:lnTo>
                <a:lnTo>
                  <a:pt x="665734" y="12700"/>
                </a:lnTo>
                <a:lnTo>
                  <a:pt x="614807" y="10795"/>
                </a:lnTo>
                <a:lnTo>
                  <a:pt x="562991" y="9144"/>
                </a:lnTo>
                <a:lnTo>
                  <a:pt x="509524" y="7747"/>
                </a:lnTo>
                <a:lnTo>
                  <a:pt x="453644" y="6604"/>
                </a:lnTo>
                <a:lnTo>
                  <a:pt x="394970" y="5587"/>
                </a:lnTo>
                <a:lnTo>
                  <a:pt x="333248" y="4572"/>
                </a:lnTo>
                <a:lnTo>
                  <a:pt x="268732" y="3683"/>
                </a:lnTo>
                <a:lnTo>
                  <a:pt x="202946" y="2794"/>
                </a:lnTo>
                <a:lnTo>
                  <a:pt x="140335" y="1905"/>
                </a:lnTo>
                <a:lnTo>
                  <a:pt x="85725" y="1143"/>
                </a:lnTo>
                <a:lnTo>
                  <a:pt x="43687" y="635"/>
                </a:lnTo>
                <a:lnTo>
                  <a:pt x="16510" y="254"/>
                </a:lnTo>
                <a:lnTo>
                  <a:pt x="3301" y="127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5650484" y="4087114"/>
            <a:ext cx="3822700" cy="425450"/>
          </a:xfrm>
          <a:custGeom>
            <a:avLst/>
            <a:gdLst/>
            <a:ahLst/>
            <a:cxnLst/>
            <a:rect l="l" t="t" r="r" b="b"/>
            <a:pathLst>
              <a:path w="3822700" h="425450">
                <a:moveTo>
                  <a:pt x="3822572" y="425069"/>
                </a:moveTo>
                <a:lnTo>
                  <a:pt x="3821048" y="424688"/>
                </a:lnTo>
                <a:lnTo>
                  <a:pt x="3811650" y="422148"/>
                </a:lnTo>
                <a:lnTo>
                  <a:pt x="3789552" y="416052"/>
                </a:lnTo>
                <a:lnTo>
                  <a:pt x="3752849" y="406146"/>
                </a:lnTo>
                <a:lnTo>
                  <a:pt x="3703827" y="392684"/>
                </a:lnTo>
                <a:lnTo>
                  <a:pt x="3646677" y="377190"/>
                </a:lnTo>
                <a:lnTo>
                  <a:pt x="3586607" y="360806"/>
                </a:lnTo>
                <a:lnTo>
                  <a:pt x="3527806" y="344805"/>
                </a:lnTo>
                <a:lnTo>
                  <a:pt x="3471544" y="329565"/>
                </a:lnTo>
                <a:lnTo>
                  <a:pt x="3418332" y="315341"/>
                </a:lnTo>
                <a:lnTo>
                  <a:pt x="3367659" y="302006"/>
                </a:lnTo>
                <a:lnTo>
                  <a:pt x="3319144" y="289560"/>
                </a:lnTo>
                <a:lnTo>
                  <a:pt x="3271773" y="277622"/>
                </a:lnTo>
                <a:lnTo>
                  <a:pt x="3224911" y="266192"/>
                </a:lnTo>
                <a:lnTo>
                  <a:pt x="3152901" y="249300"/>
                </a:lnTo>
                <a:lnTo>
                  <a:pt x="3106419" y="238760"/>
                </a:lnTo>
                <a:lnTo>
                  <a:pt x="3060826" y="228600"/>
                </a:lnTo>
                <a:lnTo>
                  <a:pt x="3016758" y="219202"/>
                </a:lnTo>
                <a:lnTo>
                  <a:pt x="2974466" y="210312"/>
                </a:lnTo>
                <a:lnTo>
                  <a:pt x="2934208" y="201930"/>
                </a:lnTo>
                <a:lnTo>
                  <a:pt x="2895218" y="194056"/>
                </a:lnTo>
                <a:lnTo>
                  <a:pt x="2856738" y="186309"/>
                </a:lnTo>
                <a:lnTo>
                  <a:pt x="2817241" y="178435"/>
                </a:lnTo>
                <a:lnTo>
                  <a:pt x="2775966" y="170307"/>
                </a:lnTo>
                <a:lnTo>
                  <a:pt x="2732659" y="162051"/>
                </a:lnTo>
                <a:lnTo>
                  <a:pt x="2687573" y="153543"/>
                </a:lnTo>
                <a:lnTo>
                  <a:pt x="2641091" y="145287"/>
                </a:lnTo>
                <a:lnTo>
                  <a:pt x="2593847" y="137033"/>
                </a:lnTo>
                <a:lnTo>
                  <a:pt x="2520822" y="124840"/>
                </a:lnTo>
                <a:lnTo>
                  <a:pt x="2473833" y="117475"/>
                </a:lnTo>
                <a:lnTo>
                  <a:pt x="2427732" y="110362"/>
                </a:lnTo>
                <a:lnTo>
                  <a:pt x="2383027" y="103886"/>
                </a:lnTo>
                <a:lnTo>
                  <a:pt x="2340356" y="97789"/>
                </a:lnTo>
                <a:lnTo>
                  <a:pt x="2299589" y="92201"/>
                </a:lnTo>
                <a:lnTo>
                  <a:pt x="2260218" y="86868"/>
                </a:lnTo>
                <a:lnTo>
                  <a:pt x="2221230" y="81661"/>
                </a:lnTo>
                <a:lnTo>
                  <a:pt x="2181224" y="76453"/>
                </a:lnTo>
                <a:lnTo>
                  <a:pt x="2139568" y="71120"/>
                </a:lnTo>
                <a:lnTo>
                  <a:pt x="2095754" y="65659"/>
                </a:lnTo>
                <a:lnTo>
                  <a:pt x="2050288" y="60325"/>
                </a:lnTo>
                <a:lnTo>
                  <a:pt x="2003297" y="54990"/>
                </a:lnTo>
                <a:lnTo>
                  <a:pt x="1955672" y="49911"/>
                </a:lnTo>
                <a:lnTo>
                  <a:pt x="1882013" y="42672"/>
                </a:lnTo>
                <a:lnTo>
                  <a:pt x="1834514" y="38353"/>
                </a:lnTo>
                <a:lnTo>
                  <a:pt x="1788033" y="34416"/>
                </a:lnTo>
                <a:lnTo>
                  <a:pt x="1743074" y="30861"/>
                </a:lnTo>
                <a:lnTo>
                  <a:pt x="1700148" y="27686"/>
                </a:lnTo>
                <a:lnTo>
                  <a:pt x="1659000" y="24764"/>
                </a:lnTo>
                <a:lnTo>
                  <a:pt x="1619376" y="22098"/>
                </a:lnTo>
                <a:lnTo>
                  <a:pt x="1580134" y="19558"/>
                </a:lnTo>
                <a:lnTo>
                  <a:pt x="1540001" y="16890"/>
                </a:lnTo>
                <a:lnTo>
                  <a:pt x="1497964" y="14350"/>
                </a:lnTo>
                <a:lnTo>
                  <a:pt x="1454022" y="11811"/>
                </a:lnTo>
                <a:lnTo>
                  <a:pt x="1408175" y="9525"/>
                </a:lnTo>
                <a:lnTo>
                  <a:pt x="1361059" y="7365"/>
                </a:lnTo>
                <a:lnTo>
                  <a:pt x="1313052" y="5461"/>
                </a:lnTo>
                <a:lnTo>
                  <a:pt x="1239139" y="3175"/>
                </a:lnTo>
                <a:lnTo>
                  <a:pt x="1191514" y="2032"/>
                </a:lnTo>
                <a:lnTo>
                  <a:pt x="1144905" y="1143"/>
                </a:lnTo>
                <a:lnTo>
                  <a:pt x="1099819" y="508"/>
                </a:lnTo>
                <a:lnTo>
                  <a:pt x="1056639" y="253"/>
                </a:lnTo>
                <a:lnTo>
                  <a:pt x="1015491" y="0"/>
                </a:lnTo>
                <a:lnTo>
                  <a:pt x="975740" y="0"/>
                </a:lnTo>
                <a:lnTo>
                  <a:pt x="936370" y="0"/>
                </a:lnTo>
                <a:lnTo>
                  <a:pt x="896112" y="126"/>
                </a:lnTo>
                <a:lnTo>
                  <a:pt x="854074" y="381"/>
                </a:lnTo>
                <a:lnTo>
                  <a:pt x="810005" y="762"/>
                </a:lnTo>
                <a:lnTo>
                  <a:pt x="764158" y="1524"/>
                </a:lnTo>
                <a:lnTo>
                  <a:pt x="716914" y="2412"/>
                </a:lnTo>
                <a:lnTo>
                  <a:pt x="669036" y="3810"/>
                </a:lnTo>
                <a:lnTo>
                  <a:pt x="594994" y="6350"/>
                </a:lnTo>
                <a:lnTo>
                  <a:pt x="546735" y="8382"/>
                </a:lnTo>
                <a:lnTo>
                  <a:pt x="497458" y="10795"/>
                </a:lnTo>
                <a:lnTo>
                  <a:pt x="446404" y="13588"/>
                </a:lnTo>
                <a:lnTo>
                  <a:pt x="392938" y="16890"/>
                </a:lnTo>
                <a:lnTo>
                  <a:pt x="336550" y="20447"/>
                </a:lnTo>
                <a:lnTo>
                  <a:pt x="277113" y="24384"/>
                </a:lnTo>
                <a:lnTo>
                  <a:pt x="215264" y="28448"/>
                </a:lnTo>
                <a:lnTo>
                  <a:pt x="153924" y="32512"/>
                </a:lnTo>
                <a:lnTo>
                  <a:pt x="98043" y="36322"/>
                </a:lnTo>
                <a:lnTo>
                  <a:pt x="52831" y="39243"/>
                </a:lnTo>
                <a:lnTo>
                  <a:pt x="21716" y="41401"/>
                </a:lnTo>
                <a:lnTo>
                  <a:pt x="5333" y="42418"/>
                </a:lnTo>
                <a:lnTo>
                  <a:pt x="253" y="42799"/>
                </a:lnTo>
                <a:lnTo>
                  <a:pt x="0" y="42799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6032753" y="4344289"/>
            <a:ext cx="3440429" cy="168275"/>
          </a:xfrm>
          <a:custGeom>
            <a:avLst/>
            <a:gdLst/>
            <a:ahLst/>
            <a:cxnLst/>
            <a:rect l="l" t="t" r="r" b="b"/>
            <a:pathLst>
              <a:path w="3440429" h="168275">
                <a:moveTo>
                  <a:pt x="3440303" y="167894"/>
                </a:moveTo>
                <a:lnTo>
                  <a:pt x="3438652" y="167640"/>
                </a:lnTo>
                <a:lnTo>
                  <a:pt x="3428746" y="165988"/>
                </a:lnTo>
                <a:lnTo>
                  <a:pt x="3405251" y="162052"/>
                </a:lnTo>
                <a:lnTo>
                  <a:pt x="3367278" y="155575"/>
                </a:lnTo>
                <a:lnTo>
                  <a:pt x="3317367" y="147319"/>
                </a:lnTo>
                <a:lnTo>
                  <a:pt x="3260725" y="137794"/>
                </a:lnTo>
                <a:lnTo>
                  <a:pt x="3202686" y="128016"/>
                </a:lnTo>
                <a:lnTo>
                  <a:pt x="3146805" y="118744"/>
                </a:lnTo>
                <a:lnTo>
                  <a:pt x="3093847" y="109981"/>
                </a:lnTo>
                <a:lnTo>
                  <a:pt x="3043809" y="101854"/>
                </a:lnTo>
                <a:lnTo>
                  <a:pt x="2996056" y="94487"/>
                </a:lnTo>
                <a:lnTo>
                  <a:pt x="2950082" y="87630"/>
                </a:lnTo>
                <a:lnTo>
                  <a:pt x="2904871" y="81153"/>
                </a:lnTo>
                <a:lnTo>
                  <a:pt x="2825369" y="70612"/>
                </a:lnTo>
                <a:lnTo>
                  <a:pt x="2780665" y="65024"/>
                </a:lnTo>
                <a:lnTo>
                  <a:pt x="2737104" y="59943"/>
                </a:lnTo>
                <a:lnTo>
                  <a:pt x="2694940" y="55244"/>
                </a:lnTo>
                <a:lnTo>
                  <a:pt x="2654935" y="50927"/>
                </a:lnTo>
                <a:lnTo>
                  <a:pt x="2616580" y="46990"/>
                </a:lnTo>
                <a:lnTo>
                  <a:pt x="2542159" y="39624"/>
                </a:lnTo>
                <a:lnTo>
                  <a:pt x="2503551" y="35813"/>
                </a:lnTo>
                <a:lnTo>
                  <a:pt x="2462911" y="32131"/>
                </a:lnTo>
                <a:lnTo>
                  <a:pt x="2420239" y="28448"/>
                </a:lnTo>
                <a:lnTo>
                  <a:pt x="2376043" y="24892"/>
                </a:lnTo>
                <a:lnTo>
                  <a:pt x="2330957" y="21462"/>
                </a:lnTo>
                <a:lnTo>
                  <a:pt x="2251202" y="16256"/>
                </a:lnTo>
                <a:lnTo>
                  <a:pt x="2206244" y="13716"/>
                </a:lnTo>
                <a:lnTo>
                  <a:pt x="2162302" y="11430"/>
                </a:lnTo>
                <a:lnTo>
                  <a:pt x="2120011" y="9525"/>
                </a:lnTo>
                <a:lnTo>
                  <a:pt x="2079752" y="7874"/>
                </a:lnTo>
                <a:lnTo>
                  <a:pt x="2041271" y="6604"/>
                </a:lnTo>
                <a:lnTo>
                  <a:pt x="2004060" y="5334"/>
                </a:lnTo>
                <a:lnTo>
                  <a:pt x="1927732" y="2921"/>
                </a:lnTo>
                <a:lnTo>
                  <a:pt x="1886839" y="1905"/>
                </a:lnTo>
                <a:lnTo>
                  <a:pt x="1844040" y="1016"/>
                </a:lnTo>
                <a:lnTo>
                  <a:pt x="1799844" y="381"/>
                </a:lnTo>
                <a:lnTo>
                  <a:pt x="1754631" y="0"/>
                </a:lnTo>
                <a:lnTo>
                  <a:pt x="1720088" y="0"/>
                </a:lnTo>
                <a:lnTo>
                  <a:pt x="1674622" y="127"/>
                </a:lnTo>
                <a:lnTo>
                  <a:pt x="1629537" y="508"/>
                </a:lnTo>
                <a:lnTo>
                  <a:pt x="1585595" y="1269"/>
                </a:lnTo>
                <a:lnTo>
                  <a:pt x="1543303" y="2159"/>
                </a:lnTo>
                <a:lnTo>
                  <a:pt x="1502918" y="3175"/>
                </a:lnTo>
                <a:lnTo>
                  <a:pt x="1464564" y="4318"/>
                </a:lnTo>
                <a:lnTo>
                  <a:pt x="1427226" y="5587"/>
                </a:lnTo>
                <a:lnTo>
                  <a:pt x="1389761" y="6858"/>
                </a:lnTo>
                <a:lnTo>
                  <a:pt x="1350899" y="8255"/>
                </a:lnTo>
                <a:lnTo>
                  <a:pt x="1310131" y="9906"/>
                </a:lnTo>
                <a:lnTo>
                  <a:pt x="1267460" y="11937"/>
                </a:lnTo>
                <a:lnTo>
                  <a:pt x="1223137" y="14224"/>
                </a:lnTo>
                <a:lnTo>
                  <a:pt x="1178052" y="16891"/>
                </a:lnTo>
                <a:lnTo>
                  <a:pt x="1098169" y="22225"/>
                </a:lnTo>
                <a:lnTo>
                  <a:pt x="1053338" y="25654"/>
                </a:lnTo>
                <a:lnTo>
                  <a:pt x="1009523" y="29337"/>
                </a:lnTo>
                <a:lnTo>
                  <a:pt x="967359" y="33019"/>
                </a:lnTo>
                <a:lnTo>
                  <a:pt x="927100" y="36703"/>
                </a:lnTo>
                <a:lnTo>
                  <a:pt x="888873" y="40512"/>
                </a:lnTo>
                <a:lnTo>
                  <a:pt x="851789" y="44196"/>
                </a:lnTo>
                <a:lnTo>
                  <a:pt x="775843" y="51943"/>
                </a:lnTo>
                <a:lnTo>
                  <a:pt x="735202" y="56387"/>
                </a:lnTo>
                <a:lnTo>
                  <a:pt x="692657" y="61087"/>
                </a:lnTo>
                <a:lnTo>
                  <a:pt x="648716" y="66421"/>
                </a:lnTo>
                <a:lnTo>
                  <a:pt x="603885" y="72009"/>
                </a:lnTo>
                <a:lnTo>
                  <a:pt x="524510" y="82677"/>
                </a:lnTo>
                <a:lnTo>
                  <a:pt x="479171" y="89281"/>
                </a:lnTo>
                <a:lnTo>
                  <a:pt x="432816" y="96266"/>
                </a:lnTo>
                <a:lnTo>
                  <a:pt x="384683" y="103759"/>
                </a:lnTo>
                <a:lnTo>
                  <a:pt x="333883" y="112013"/>
                </a:lnTo>
                <a:lnTo>
                  <a:pt x="280288" y="120904"/>
                </a:lnTo>
                <a:lnTo>
                  <a:pt x="223774" y="130302"/>
                </a:lnTo>
                <a:lnTo>
                  <a:pt x="165608" y="140081"/>
                </a:lnTo>
                <a:lnTo>
                  <a:pt x="109982" y="149479"/>
                </a:lnTo>
                <a:lnTo>
                  <a:pt x="62611" y="157353"/>
                </a:lnTo>
                <a:lnTo>
                  <a:pt x="27940" y="163194"/>
                </a:lnTo>
                <a:lnTo>
                  <a:pt x="8128" y="166497"/>
                </a:lnTo>
                <a:lnTo>
                  <a:pt x="762" y="167767"/>
                </a:lnTo>
                <a:lnTo>
                  <a:pt x="0" y="167894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6415023" y="4494021"/>
            <a:ext cx="3058160" cy="400685"/>
          </a:xfrm>
          <a:custGeom>
            <a:avLst/>
            <a:gdLst/>
            <a:ahLst/>
            <a:cxnLst/>
            <a:rect l="l" t="t" r="r" b="b"/>
            <a:pathLst>
              <a:path w="3058159" h="400685">
                <a:moveTo>
                  <a:pt x="3058032" y="18160"/>
                </a:moveTo>
                <a:lnTo>
                  <a:pt x="3056254" y="18033"/>
                </a:lnTo>
                <a:lnTo>
                  <a:pt x="3045714" y="17652"/>
                </a:lnTo>
                <a:lnTo>
                  <a:pt x="3021203" y="16636"/>
                </a:lnTo>
                <a:lnTo>
                  <a:pt x="2982214" y="14985"/>
                </a:lnTo>
                <a:lnTo>
                  <a:pt x="2932303" y="12826"/>
                </a:lnTo>
                <a:lnTo>
                  <a:pt x="2877057" y="10540"/>
                </a:lnTo>
                <a:lnTo>
                  <a:pt x="2821940" y="8254"/>
                </a:lnTo>
                <a:lnTo>
                  <a:pt x="2769616" y="6095"/>
                </a:lnTo>
                <a:lnTo>
                  <a:pt x="2720212" y="4317"/>
                </a:lnTo>
                <a:lnTo>
                  <a:pt x="2673604" y="2793"/>
                </a:lnTo>
                <a:lnTo>
                  <a:pt x="2629027" y="1650"/>
                </a:lnTo>
                <a:lnTo>
                  <a:pt x="2585466" y="761"/>
                </a:lnTo>
                <a:lnTo>
                  <a:pt x="2542412" y="253"/>
                </a:lnTo>
                <a:lnTo>
                  <a:pt x="2541397" y="253"/>
                </a:lnTo>
                <a:lnTo>
                  <a:pt x="2498344" y="0"/>
                </a:lnTo>
                <a:lnTo>
                  <a:pt x="2455799" y="126"/>
                </a:lnTo>
                <a:lnTo>
                  <a:pt x="2414397" y="380"/>
                </a:lnTo>
                <a:lnTo>
                  <a:pt x="2374646" y="888"/>
                </a:lnTo>
                <a:lnTo>
                  <a:pt x="2300985" y="2539"/>
                </a:lnTo>
                <a:lnTo>
                  <a:pt x="2265806" y="3301"/>
                </a:lnTo>
                <a:lnTo>
                  <a:pt x="2192274" y="5460"/>
                </a:lnTo>
                <a:lnTo>
                  <a:pt x="2152650" y="6857"/>
                </a:lnTo>
                <a:lnTo>
                  <a:pt x="2111248" y="8508"/>
                </a:lnTo>
                <a:lnTo>
                  <a:pt x="2068829" y="10540"/>
                </a:lnTo>
                <a:lnTo>
                  <a:pt x="2025777" y="12953"/>
                </a:lnTo>
                <a:lnTo>
                  <a:pt x="2024887" y="12953"/>
                </a:lnTo>
                <a:lnTo>
                  <a:pt x="1981834" y="15620"/>
                </a:lnTo>
                <a:lnTo>
                  <a:pt x="1939417" y="18541"/>
                </a:lnTo>
                <a:lnTo>
                  <a:pt x="1898142" y="21589"/>
                </a:lnTo>
                <a:lnTo>
                  <a:pt x="1858518" y="24764"/>
                </a:lnTo>
                <a:lnTo>
                  <a:pt x="1785111" y="31241"/>
                </a:lnTo>
                <a:lnTo>
                  <a:pt x="1750059" y="34416"/>
                </a:lnTo>
                <a:lnTo>
                  <a:pt x="1676780" y="41401"/>
                </a:lnTo>
                <a:lnTo>
                  <a:pt x="1637410" y="45338"/>
                </a:lnTo>
                <a:lnTo>
                  <a:pt x="1596262" y="49910"/>
                </a:lnTo>
                <a:lnTo>
                  <a:pt x="1553972" y="54736"/>
                </a:lnTo>
                <a:lnTo>
                  <a:pt x="1511173" y="59943"/>
                </a:lnTo>
                <a:lnTo>
                  <a:pt x="1510283" y="59943"/>
                </a:lnTo>
                <a:lnTo>
                  <a:pt x="1467611" y="65531"/>
                </a:lnTo>
                <a:lnTo>
                  <a:pt x="1425448" y="71246"/>
                </a:lnTo>
                <a:lnTo>
                  <a:pt x="1384427" y="76961"/>
                </a:lnTo>
                <a:lnTo>
                  <a:pt x="1345183" y="82803"/>
                </a:lnTo>
                <a:lnTo>
                  <a:pt x="1272285" y="94106"/>
                </a:lnTo>
                <a:lnTo>
                  <a:pt x="1202054" y="105282"/>
                </a:lnTo>
                <a:lnTo>
                  <a:pt x="1125854" y="118109"/>
                </a:lnTo>
                <a:lnTo>
                  <a:pt x="1085087" y="125221"/>
                </a:lnTo>
                <a:lnTo>
                  <a:pt x="1043177" y="132841"/>
                </a:lnTo>
                <a:lnTo>
                  <a:pt x="1000886" y="140969"/>
                </a:lnTo>
                <a:lnTo>
                  <a:pt x="999998" y="141096"/>
                </a:lnTo>
                <a:lnTo>
                  <a:pt x="957706" y="149351"/>
                </a:lnTo>
                <a:lnTo>
                  <a:pt x="916051" y="157860"/>
                </a:lnTo>
                <a:lnTo>
                  <a:pt x="875537" y="166369"/>
                </a:lnTo>
                <a:lnTo>
                  <a:pt x="836676" y="174878"/>
                </a:lnTo>
                <a:lnTo>
                  <a:pt x="764794" y="190880"/>
                </a:lnTo>
                <a:lnTo>
                  <a:pt x="730503" y="198754"/>
                </a:lnTo>
                <a:lnTo>
                  <a:pt x="695451" y="206755"/>
                </a:lnTo>
                <a:lnTo>
                  <a:pt x="620268" y="224535"/>
                </a:lnTo>
                <a:lnTo>
                  <a:pt x="580008" y="234441"/>
                </a:lnTo>
                <a:lnTo>
                  <a:pt x="538733" y="244855"/>
                </a:lnTo>
                <a:lnTo>
                  <a:pt x="497077" y="255650"/>
                </a:lnTo>
                <a:lnTo>
                  <a:pt x="496189" y="255904"/>
                </a:lnTo>
                <a:lnTo>
                  <a:pt x="454532" y="266953"/>
                </a:lnTo>
                <a:lnTo>
                  <a:pt x="412623" y="278510"/>
                </a:lnTo>
                <a:lnTo>
                  <a:pt x="369824" y="290575"/>
                </a:lnTo>
                <a:lnTo>
                  <a:pt x="324993" y="303529"/>
                </a:lnTo>
                <a:lnTo>
                  <a:pt x="277622" y="317500"/>
                </a:lnTo>
                <a:lnTo>
                  <a:pt x="227456" y="332358"/>
                </a:lnTo>
                <a:lnTo>
                  <a:pt x="174625" y="348233"/>
                </a:lnTo>
                <a:lnTo>
                  <a:pt x="121666" y="363981"/>
                </a:lnTo>
                <a:lnTo>
                  <a:pt x="73533" y="378332"/>
                </a:lnTo>
                <a:lnTo>
                  <a:pt x="35940" y="389635"/>
                </a:lnTo>
                <a:lnTo>
                  <a:pt x="12064" y="396747"/>
                </a:lnTo>
                <a:lnTo>
                  <a:pt x="1777" y="399922"/>
                </a:lnTo>
                <a:lnTo>
                  <a:pt x="0" y="40043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6797293" y="4512183"/>
            <a:ext cx="2675890" cy="764540"/>
          </a:xfrm>
          <a:custGeom>
            <a:avLst/>
            <a:gdLst/>
            <a:ahLst/>
            <a:cxnLst/>
            <a:rect l="l" t="t" r="r" b="b"/>
            <a:pathLst>
              <a:path w="2675890" h="764539">
                <a:moveTo>
                  <a:pt x="2675762" y="0"/>
                </a:moveTo>
                <a:lnTo>
                  <a:pt x="2673984" y="127"/>
                </a:lnTo>
                <a:lnTo>
                  <a:pt x="2663062" y="1397"/>
                </a:lnTo>
                <a:lnTo>
                  <a:pt x="2638044" y="4191"/>
                </a:lnTo>
                <a:lnTo>
                  <a:pt x="2598928" y="8636"/>
                </a:lnTo>
                <a:lnTo>
                  <a:pt x="2550159" y="14097"/>
                </a:lnTo>
                <a:lnTo>
                  <a:pt x="2497454" y="20066"/>
                </a:lnTo>
                <a:lnTo>
                  <a:pt x="2446274" y="25781"/>
                </a:lnTo>
                <a:lnTo>
                  <a:pt x="2397886" y="31369"/>
                </a:lnTo>
                <a:lnTo>
                  <a:pt x="2352421" y="36830"/>
                </a:lnTo>
                <a:lnTo>
                  <a:pt x="2309495" y="42164"/>
                </a:lnTo>
                <a:lnTo>
                  <a:pt x="2268092" y="47625"/>
                </a:lnTo>
                <a:lnTo>
                  <a:pt x="2227453" y="53340"/>
                </a:lnTo>
                <a:lnTo>
                  <a:pt x="2171827" y="61595"/>
                </a:lnTo>
                <a:lnTo>
                  <a:pt x="2131949" y="67818"/>
                </a:lnTo>
                <a:lnTo>
                  <a:pt x="2093340" y="74168"/>
                </a:lnTo>
                <a:lnTo>
                  <a:pt x="2021585" y="86614"/>
                </a:lnTo>
                <a:lnTo>
                  <a:pt x="1955291" y="98552"/>
                </a:lnTo>
                <a:lnTo>
                  <a:pt x="1885060" y="111633"/>
                </a:lnTo>
                <a:lnTo>
                  <a:pt x="1847214" y="118999"/>
                </a:lnTo>
                <a:lnTo>
                  <a:pt x="1808099" y="126873"/>
                </a:lnTo>
                <a:lnTo>
                  <a:pt x="1768094" y="135255"/>
                </a:lnTo>
                <a:lnTo>
                  <a:pt x="1713229" y="147193"/>
                </a:lnTo>
                <a:lnTo>
                  <a:pt x="1673732" y="156083"/>
                </a:lnTo>
                <a:lnTo>
                  <a:pt x="1635632" y="164973"/>
                </a:lnTo>
                <a:lnTo>
                  <a:pt x="1564894" y="182118"/>
                </a:lnTo>
                <a:lnTo>
                  <a:pt x="1499488" y="198501"/>
                </a:lnTo>
                <a:lnTo>
                  <a:pt x="1465833" y="207010"/>
                </a:lnTo>
                <a:lnTo>
                  <a:pt x="1393189" y="225933"/>
                </a:lnTo>
                <a:lnTo>
                  <a:pt x="1354454" y="236474"/>
                </a:lnTo>
                <a:lnTo>
                  <a:pt x="1315211" y="247396"/>
                </a:lnTo>
                <a:lnTo>
                  <a:pt x="1261236" y="263017"/>
                </a:lnTo>
                <a:lnTo>
                  <a:pt x="1222502" y="274447"/>
                </a:lnTo>
                <a:lnTo>
                  <a:pt x="1185036" y="285877"/>
                </a:lnTo>
                <a:lnTo>
                  <a:pt x="1115567" y="307721"/>
                </a:lnTo>
                <a:lnTo>
                  <a:pt x="1051432" y="328295"/>
                </a:lnTo>
                <a:lnTo>
                  <a:pt x="983614" y="350647"/>
                </a:lnTo>
                <a:lnTo>
                  <a:pt x="947038" y="362966"/>
                </a:lnTo>
                <a:lnTo>
                  <a:pt x="909320" y="375920"/>
                </a:lnTo>
                <a:lnTo>
                  <a:pt x="870838" y="389509"/>
                </a:lnTo>
                <a:lnTo>
                  <a:pt x="856360" y="394589"/>
                </a:lnTo>
                <a:lnTo>
                  <a:pt x="817879" y="408559"/>
                </a:lnTo>
                <a:lnTo>
                  <a:pt x="780033" y="422656"/>
                </a:lnTo>
                <a:lnTo>
                  <a:pt x="743457" y="436499"/>
                </a:lnTo>
                <a:lnTo>
                  <a:pt x="675639" y="462915"/>
                </a:lnTo>
                <a:lnTo>
                  <a:pt x="613028" y="487680"/>
                </a:lnTo>
                <a:lnTo>
                  <a:pt x="546734" y="514477"/>
                </a:lnTo>
                <a:lnTo>
                  <a:pt x="511175" y="529082"/>
                </a:lnTo>
                <a:lnTo>
                  <a:pt x="474217" y="544703"/>
                </a:lnTo>
                <a:lnTo>
                  <a:pt x="436752" y="560705"/>
                </a:lnTo>
                <a:lnTo>
                  <a:pt x="385190" y="583311"/>
                </a:lnTo>
                <a:lnTo>
                  <a:pt x="347599" y="600329"/>
                </a:lnTo>
                <a:lnTo>
                  <a:pt x="308863" y="617982"/>
                </a:lnTo>
                <a:lnTo>
                  <a:pt x="268350" y="636905"/>
                </a:lnTo>
                <a:lnTo>
                  <a:pt x="225298" y="657225"/>
                </a:lnTo>
                <a:lnTo>
                  <a:pt x="179577" y="678942"/>
                </a:lnTo>
                <a:lnTo>
                  <a:pt x="131825" y="701675"/>
                </a:lnTo>
                <a:lnTo>
                  <a:pt x="85598" y="723773"/>
                </a:lnTo>
                <a:lnTo>
                  <a:pt x="46100" y="742442"/>
                </a:lnTo>
                <a:lnTo>
                  <a:pt x="18414" y="755650"/>
                </a:lnTo>
                <a:lnTo>
                  <a:pt x="3936" y="762508"/>
                </a:lnTo>
                <a:lnTo>
                  <a:pt x="126" y="76441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7179564" y="4512183"/>
            <a:ext cx="2293620" cy="1146810"/>
          </a:xfrm>
          <a:custGeom>
            <a:avLst/>
            <a:gdLst/>
            <a:ahLst/>
            <a:cxnLst/>
            <a:rect l="l" t="t" r="r" b="b"/>
            <a:pathLst>
              <a:path w="2293620" h="1146810">
                <a:moveTo>
                  <a:pt x="2293492" y="0"/>
                </a:moveTo>
                <a:lnTo>
                  <a:pt x="2291714" y="508"/>
                </a:lnTo>
                <a:lnTo>
                  <a:pt x="2280919" y="3810"/>
                </a:lnTo>
                <a:lnTo>
                  <a:pt x="2256408" y="11303"/>
                </a:lnTo>
                <a:lnTo>
                  <a:pt x="2218689" y="22860"/>
                </a:lnTo>
                <a:lnTo>
                  <a:pt x="2172461" y="37084"/>
                </a:lnTo>
                <a:lnTo>
                  <a:pt x="2123820" y="51943"/>
                </a:lnTo>
                <a:lnTo>
                  <a:pt x="2077211" y="66294"/>
                </a:lnTo>
                <a:lnTo>
                  <a:pt x="2033396" y="79883"/>
                </a:lnTo>
                <a:lnTo>
                  <a:pt x="1992376" y="92837"/>
                </a:lnTo>
                <a:lnTo>
                  <a:pt x="1953513" y="105410"/>
                </a:lnTo>
                <a:lnTo>
                  <a:pt x="1915921" y="117856"/>
                </a:lnTo>
                <a:lnTo>
                  <a:pt x="1846071" y="141859"/>
                </a:lnTo>
                <a:lnTo>
                  <a:pt x="1809622" y="154813"/>
                </a:lnTo>
                <a:lnTo>
                  <a:pt x="1741042" y="179959"/>
                </a:lnTo>
                <a:lnTo>
                  <a:pt x="1679447" y="203327"/>
                </a:lnTo>
                <a:lnTo>
                  <a:pt x="1617471" y="227076"/>
                </a:lnTo>
                <a:lnTo>
                  <a:pt x="1549145" y="254127"/>
                </a:lnTo>
                <a:lnTo>
                  <a:pt x="1513204" y="268732"/>
                </a:lnTo>
                <a:lnTo>
                  <a:pt x="1445259" y="297307"/>
                </a:lnTo>
                <a:lnTo>
                  <a:pt x="1409700" y="312674"/>
                </a:lnTo>
                <a:lnTo>
                  <a:pt x="1343025" y="342392"/>
                </a:lnTo>
                <a:lnTo>
                  <a:pt x="1312417" y="356362"/>
                </a:lnTo>
                <a:lnTo>
                  <a:pt x="1282953" y="369697"/>
                </a:lnTo>
                <a:lnTo>
                  <a:pt x="1253616" y="383286"/>
                </a:lnTo>
                <a:lnTo>
                  <a:pt x="1222882" y="397510"/>
                </a:lnTo>
                <a:lnTo>
                  <a:pt x="1190370" y="412877"/>
                </a:lnTo>
                <a:lnTo>
                  <a:pt x="1121536" y="446151"/>
                </a:lnTo>
                <a:lnTo>
                  <a:pt x="1055624" y="479044"/>
                </a:lnTo>
                <a:lnTo>
                  <a:pt x="1021206" y="496824"/>
                </a:lnTo>
                <a:lnTo>
                  <a:pt x="956563" y="530860"/>
                </a:lnTo>
                <a:lnTo>
                  <a:pt x="898525" y="562102"/>
                </a:lnTo>
                <a:lnTo>
                  <a:pt x="840358" y="593852"/>
                </a:lnTo>
                <a:lnTo>
                  <a:pt x="776224" y="629666"/>
                </a:lnTo>
                <a:lnTo>
                  <a:pt x="742568" y="648970"/>
                </a:lnTo>
                <a:lnTo>
                  <a:pt x="678941" y="686308"/>
                </a:lnTo>
                <a:lnTo>
                  <a:pt x="645794" y="706247"/>
                </a:lnTo>
                <a:lnTo>
                  <a:pt x="583564" y="744474"/>
                </a:lnTo>
                <a:lnTo>
                  <a:pt x="527684" y="779653"/>
                </a:lnTo>
                <a:lnTo>
                  <a:pt x="500379" y="796925"/>
                </a:lnTo>
                <a:lnTo>
                  <a:pt x="441705" y="834517"/>
                </a:lnTo>
                <a:lnTo>
                  <a:pt x="377825" y="876681"/>
                </a:lnTo>
                <a:lnTo>
                  <a:pt x="316864" y="918210"/>
                </a:lnTo>
                <a:lnTo>
                  <a:pt x="284225" y="940816"/>
                </a:lnTo>
                <a:lnTo>
                  <a:pt x="250697" y="964565"/>
                </a:lnTo>
                <a:lnTo>
                  <a:pt x="215518" y="989838"/>
                </a:lnTo>
                <a:lnTo>
                  <a:pt x="178053" y="1016889"/>
                </a:lnTo>
                <a:lnTo>
                  <a:pt x="138302" y="1045845"/>
                </a:lnTo>
                <a:lnTo>
                  <a:pt x="97281" y="1075817"/>
                </a:lnTo>
                <a:lnTo>
                  <a:pt x="58800" y="1103884"/>
                </a:lnTo>
                <a:lnTo>
                  <a:pt x="28193" y="1126236"/>
                </a:lnTo>
                <a:lnTo>
                  <a:pt x="8889" y="1140206"/>
                </a:lnTo>
                <a:lnTo>
                  <a:pt x="1015" y="1145921"/>
                </a:lnTo>
                <a:lnTo>
                  <a:pt x="0" y="114668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7561706" y="4512183"/>
            <a:ext cx="1911350" cy="1529080"/>
          </a:xfrm>
          <a:custGeom>
            <a:avLst/>
            <a:gdLst/>
            <a:ahLst/>
            <a:cxnLst/>
            <a:rect l="l" t="t" r="r" b="b"/>
            <a:pathLst>
              <a:path w="1911350" h="1529079">
                <a:moveTo>
                  <a:pt x="1911350" y="0"/>
                </a:moveTo>
                <a:lnTo>
                  <a:pt x="1909699" y="889"/>
                </a:lnTo>
                <a:lnTo>
                  <a:pt x="1899666" y="6477"/>
                </a:lnTo>
                <a:lnTo>
                  <a:pt x="1876933" y="19050"/>
                </a:lnTo>
                <a:lnTo>
                  <a:pt x="1842516" y="38354"/>
                </a:lnTo>
                <a:lnTo>
                  <a:pt x="1800860" y="61595"/>
                </a:lnTo>
                <a:lnTo>
                  <a:pt x="1757552" y="85725"/>
                </a:lnTo>
                <a:lnTo>
                  <a:pt x="1716277" y="108712"/>
                </a:lnTo>
                <a:lnTo>
                  <a:pt x="1677670" y="130429"/>
                </a:lnTo>
                <a:lnTo>
                  <a:pt x="1641602" y="151003"/>
                </a:lnTo>
                <a:lnTo>
                  <a:pt x="1607439" y="170815"/>
                </a:lnTo>
                <a:lnTo>
                  <a:pt x="1574165" y="190500"/>
                </a:lnTo>
                <a:lnTo>
                  <a:pt x="1521460" y="222377"/>
                </a:lnTo>
                <a:lnTo>
                  <a:pt x="1458341" y="261620"/>
                </a:lnTo>
                <a:lnTo>
                  <a:pt x="1401572" y="297815"/>
                </a:lnTo>
                <a:lnTo>
                  <a:pt x="1375283" y="314960"/>
                </a:lnTo>
                <a:lnTo>
                  <a:pt x="1348613" y="332232"/>
                </a:lnTo>
                <a:lnTo>
                  <a:pt x="1291082" y="370205"/>
                </a:lnTo>
                <a:lnTo>
                  <a:pt x="1228852" y="412369"/>
                </a:lnTo>
                <a:lnTo>
                  <a:pt x="1178433" y="447675"/>
                </a:lnTo>
                <a:lnTo>
                  <a:pt x="1118108" y="490982"/>
                </a:lnTo>
                <a:lnTo>
                  <a:pt x="1063878" y="530987"/>
                </a:lnTo>
                <a:lnTo>
                  <a:pt x="1038733" y="549783"/>
                </a:lnTo>
                <a:lnTo>
                  <a:pt x="1013206" y="568833"/>
                </a:lnTo>
                <a:lnTo>
                  <a:pt x="958469" y="610489"/>
                </a:lnTo>
                <a:lnTo>
                  <a:pt x="899160" y="656717"/>
                </a:lnTo>
                <a:lnTo>
                  <a:pt x="851153" y="695325"/>
                </a:lnTo>
                <a:lnTo>
                  <a:pt x="793876" y="742569"/>
                </a:lnTo>
                <a:lnTo>
                  <a:pt x="742442" y="786003"/>
                </a:lnTo>
                <a:lnTo>
                  <a:pt x="694436" y="827151"/>
                </a:lnTo>
                <a:lnTo>
                  <a:pt x="642493" y="872363"/>
                </a:lnTo>
                <a:lnTo>
                  <a:pt x="586486" y="922401"/>
                </a:lnTo>
                <a:lnTo>
                  <a:pt x="541020" y="964057"/>
                </a:lnTo>
                <a:lnTo>
                  <a:pt x="487045" y="1014984"/>
                </a:lnTo>
                <a:lnTo>
                  <a:pt x="438658" y="1061847"/>
                </a:lnTo>
                <a:lnTo>
                  <a:pt x="416178" y="1083818"/>
                </a:lnTo>
                <a:lnTo>
                  <a:pt x="369697" y="1129538"/>
                </a:lnTo>
                <a:lnTo>
                  <a:pt x="318516" y="1180973"/>
                </a:lnTo>
                <a:lnTo>
                  <a:pt x="275971" y="1225042"/>
                </a:lnTo>
                <a:lnTo>
                  <a:pt x="249427" y="1252855"/>
                </a:lnTo>
                <a:lnTo>
                  <a:pt x="223012" y="1281303"/>
                </a:lnTo>
                <a:lnTo>
                  <a:pt x="195707" y="1310894"/>
                </a:lnTo>
                <a:lnTo>
                  <a:pt x="167132" y="1342390"/>
                </a:lnTo>
                <a:lnTo>
                  <a:pt x="136778" y="1376172"/>
                </a:lnTo>
                <a:lnTo>
                  <a:pt x="104521" y="1412240"/>
                </a:lnTo>
                <a:lnTo>
                  <a:pt x="71500" y="1449197"/>
                </a:lnTo>
                <a:lnTo>
                  <a:pt x="41275" y="1482852"/>
                </a:lnTo>
                <a:lnTo>
                  <a:pt x="18288" y="1508633"/>
                </a:lnTo>
                <a:lnTo>
                  <a:pt x="4952" y="1523619"/>
                </a:lnTo>
                <a:lnTo>
                  <a:pt x="381" y="1528699"/>
                </a:lnTo>
                <a:lnTo>
                  <a:pt x="0" y="1528953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6283388" y="1035875"/>
            <a:ext cx="72136" cy="72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7334567" y="2182558"/>
            <a:ext cx="72136" cy="72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8385746" y="3329241"/>
            <a:ext cx="72136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9436925" y="4476051"/>
            <a:ext cx="72136" cy="722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2174176" y="653605"/>
            <a:ext cx="72262" cy="721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2556446" y="1035875"/>
            <a:ext cx="72262" cy="721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2938716" y="1418018"/>
            <a:ext cx="72135" cy="72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3320986" y="1800288"/>
            <a:ext cx="72136" cy="722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3703129" y="2182558"/>
            <a:ext cx="72263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4085399" y="2564828"/>
            <a:ext cx="72262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4467669" y="2947098"/>
            <a:ext cx="72263" cy="721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4849939" y="3329241"/>
            <a:ext cx="72263" cy="722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5232209" y="3711511"/>
            <a:ext cx="72136" cy="722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5614479" y="4093781"/>
            <a:ext cx="72136" cy="722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5996622" y="4476051"/>
            <a:ext cx="72263" cy="722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6378892" y="4858321"/>
            <a:ext cx="72263" cy="721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6761162" y="5240591"/>
            <a:ext cx="72263" cy="721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7143432" y="5622734"/>
            <a:ext cx="72135" cy="722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k object 334"/>
          <p:cNvSpPr/>
          <p:nvPr/>
        </p:nvSpPr>
        <p:spPr>
          <a:xfrm>
            <a:off x="7525702" y="6005004"/>
            <a:ext cx="72136" cy="722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035" y="302260"/>
            <a:ext cx="961263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>
            <a:extLst>
              <a:ext uri="{FF2B5EF4-FFF2-40B4-BE49-F238E27FC236}">
                <a16:creationId xmlns:a16="http://schemas.microsoft.com/office/drawing/2014/main" id="{75C1B381-4106-D32E-4BDE-B913791D0C3E}"/>
              </a:ext>
            </a:extLst>
          </p:cNvPr>
          <p:cNvSpPr txBox="1"/>
          <p:nvPr/>
        </p:nvSpPr>
        <p:spPr>
          <a:xfrm>
            <a:off x="1667710" y="553005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098DC1E-7611-46A3-17DC-84D8C30EB29D}"/>
              </a:ext>
            </a:extLst>
          </p:cNvPr>
          <p:cNvSpPr txBox="1"/>
          <p:nvPr/>
        </p:nvSpPr>
        <p:spPr>
          <a:xfrm>
            <a:off x="1667710" y="936100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TP</a:t>
            </a:r>
            <a:endParaRPr lang="zh-CN" altLang="en-US" sz="1600" i="0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5CB62BB-ECB9-905B-E2AB-9C6B011A170A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225550" y="501650"/>
            <a:ext cx="5" cy="2479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8666D3E-4D10-CD62-66E0-FAED1A299757}"/>
              </a:ext>
            </a:extLst>
          </p:cNvPr>
          <p:cNvSpPr txBox="1"/>
          <p:nvPr/>
        </p:nvSpPr>
        <p:spPr>
          <a:xfrm>
            <a:off x="290327" y="2047735"/>
            <a:ext cx="86540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B9943EC-DCD3-C313-3106-72B7B04F15A9}"/>
              </a:ext>
            </a:extLst>
          </p:cNvPr>
          <p:cNvSpPr txBox="1"/>
          <p:nvPr/>
        </p:nvSpPr>
        <p:spPr>
          <a:xfrm>
            <a:off x="1225550" y="1319195"/>
            <a:ext cx="727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Ⅰ-Area</a:t>
            </a:r>
            <a:endParaRPr lang="zh-CN" altLang="en-US" sz="1600" i="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4B53E78-5185-9021-0DF5-4592B4B07400}"/>
              </a:ext>
            </a:extLst>
          </p:cNvPr>
          <p:cNvSpPr txBox="1"/>
          <p:nvPr/>
        </p:nvSpPr>
        <p:spPr>
          <a:xfrm>
            <a:off x="1642745" y="3234670"/>
            <a:ext cx="3104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pH</a:t>
            </a:r>
            <a:endParaRPr lang="zh-CN" altLang="en-US" sz="1600" i="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BED7828-13EF-72D6-A4D1-9CE7E1E3C47E}"/>
              </a:ext>
            </a:extLst>
          </p:cNvPr>
          <p:cNvSpPr txBox="1"/>
          <p:nvPr/>
        </p:nvSpPr>
        <p:spPr>
          <a:xfrm>
            <a:off x="1635252" y="3617765"/>
            <a:ext cx="3179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DO</a:t>
            </a:r>
            <a:endParaRPr lang="zh-CN" altLang="en-US" sz="1600" i="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AF442EC-EA24-ED24-FC4C-72CD23455FCE}"/>
              </a:ext>
            </a:extLst>
          </p:cNvPr>
          <p:cNvSpPr txBox="1"/>
          <p:nvPr/>
        </p:nvSpPr>
        <p:spPr>
          <a:xfrm>
            <a:off x="1661819" y="4000860"/>
            <a:ext cx="2913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4F0CB6B-D946-748F-F698-272BE3B4007A}"/>
                  </a:ext>
                </a:extLst>
              </p:cNvPr>
              <p:cNvSpPr txBox="1"/>
              <p:nvPr/>
            </p:nvSpPr>
            <p:spPr>
              <a:xfrm>
                <a:off x="1515138" y="4383955"/>
                <a:ext cx="472412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4F0CB6B-D946-748F-F698-272BE3B40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8" y="4383955"/>
                <a:ext cx="472412" cy="259045"/>
              </a:xfrm>
              <a:prstGeom prst="rect">
                <a:avLst/>
              </a:prstGeom>
              <a:blipFill>
                <a:blip r:embed="rId2"/>
                <a:stretch>
                  <a:fillRect l="-7792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712FFFF-C553-77BB-06C2-4B6C7FF74233}"/>
                  </a:ext>
                </a:extLst>
              </p:cNvPr>
              <p:cNvSpPr txBox="1"/>
              <p:nvPr/>
            </p:nvSpPr>
            <p:spPr>
              <a:xfrm>
                <a:off x="1515143" y="4767050"/>
                <a:ext cx="472407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712FFFF-C553-77BB-06C2-4B6C7FF74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43" y="4767050"/>
                <a:ext cx="472407" cy="259045"/>
              </a:xfrm>
              <a:prstGeom prst="rect">
                <a:avLst/>
              </a:prstGeom>
              <a:blipFill>
                <a:blip r:embed="rId3"/>
                <a:stretch>
                  <a:fillRect l="-7792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285F7BB-4BE0-8222-BC3B-ACA65DA39C96}"/>
                  </a:ext>
                </a:extLst>
              </p:cNvPr>
              <p:cNvSpPr txBox="1"/>
              <p:nvPr/>
            </p:nvSpPr>
            <p:spPr>
              <a:xfrm>
                <a:off x="1544263" y="5150145"/>
                <a:ext cx="443287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NH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285F7BB-4BE0-8222-BC3B-ACA65DA39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263" y="5150145"/>
                <a:ext cx="443287" cy="259045"/>
              </a:xfrm>
              <a:prstGeom prst="rect">
                <a:avLst/>
              </a:prstGeom>
              <a:blipFill>
                <a:blip r:embed="rId4"/>
                <a:stretch>
                  <a:fillRect l="-12329" r="-137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4F3EDA60-616B-AEA4-90AE-2AEA91D8DD1A}"/>
              </a:ext>
            </a:extLst>
          </p:cNvPr>
          <p:cNvSpPr txBox="1"/>
          <p:nvPr/>
        </p:nvSpPr>
        <p:spPr>
          <a:xfrm>
            <a:off x="1480758" y="5533240"/>
            <a:ext cx="4724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COD</a:t>
            </a:r>
            <a:endParaRPr lang="zh-CN" altLang="en-US" sz="1600" i="0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BA2690E-B4CD-C4DE-8307-757F0A5C014B}"/>
              </a:ext>
            </a:extLst>
          </p:cNvPr>
          <p:cNvCxnSpPr>
            <a:cxnSpLocks/>
          </p:cNvCxnSpPr>
          <p:nvPr/>
        </p:nvCxnSpPr>
        <p:spPr>
          <a:xfrm>
            <a:off x="1225550" y="3397250"/>
            <a:ext cx="0" cy="266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6B825F5F-1BFA-4685-728D-0F1AC16DA4B4}"/>
              </a:ext>
            </a:extLst>
          </p:cNvPr>
          <p:cNvSpPr txBox="1"/>
          <p:nvPr/>
        </p:nvSpPr>
        <p:spPr>
          <a:xfrm>
            <a:off x="294295" y="4606891"/>
            <a:ext cx="865407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</a:t>
            </a:r>
          </a:p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water</a:t>
            </a:r>
            <a:endParaRPr lang="zh-CN" altLang="en-US" sz="1600" i="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F4E33F5-8330-71E3-1F4B-A7A2B2EAE7C7}"/>
              </a:ext>
            </a:extLst>
          </p:cNvPr>
          <p:cNvSpPr txBox="1"/>
          <p:nvPr/>
        </p:nvSpPr>
        <p:spPr>
          <a:xfrm>
            <a:off x="1810437" y="5916338"/>
            <a:ext cx="14272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</a:t>
            </a:r>
            <a:endParaRPr lang="zh-CN" altLang="en-US" sz="1600" i="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71AB3EC-49BF-60F4-0583-0055C1B015E0}"/>
              </a:ext>
            </a:extLst>
          </p:cNvPr>
          <p:cNvSpPr txBox="1"/>
          <p:nvPr/>
        </p:nvSpPr>
        <p:spPr>
          <a:xfrm>
            <a:off x="1225555" y="1702290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Ⅱ-Area</a:t>
            </a:r>
            <a:endParaRPr lang="zh-CN" altLang="en-US" sz="1600" i="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6AE8898-B50E-6086-A07B-AD7B7F972A54}"/>
              </a:ext>
            </a:extLst>
          </p:cNvPr>
          <p:cNvSpPr txBox="1"/>
          <p:nvPr/>
        </p:nvSpPr>
        <p:spPr>
          <a:xfrm>
            <a:off x="1225555" y="2085385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Ⅲ-Area</a:t>
            </a:r>
            <a:endParaRPr lang="zh-CN" altLang="en-US" sz="1600" i="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598CB83-46F3-C4A1-4666-85EB4FAE695A}"/>
              </a:ext>
            </a:extLst>
          </p:cNvPr>
          <p:cNvSpPr txBox="1"/>
          <p:nvPr/>
        </p:nvSpPr>
        <p:spPr>
          <a:xfrm>
            <a:off x="1225555" y="2468480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Ⅳ-Area</a:t>
            </a:r>
            <a:endParaRPr lang="zh-CN" altLang="en-US" sz="1600" i="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B442FA8-F12B-BADA-15FB-C14F9D86C4FB}"/>
              </a:ext>
            </a:extLst>
          </p:cNvPr>
          <p:cNvSpPr txBox="1"/>
          <p:nvPr/>
        </p:nvSpPr>
        <p:spPr>
          <a:xfrm>
            <a:off x="1225555" y="2851575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Ⅴ-Area</a:t>
            </a:r>
            <a:endParaRPr lang="zh-CN" altLang="en-US" sz="1600" i="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CC669AC-D355-D6EC-E789-FC1B3F9C45A2}"/>
              </a:ext>
            </a:extLst>
          </p:cNvPr>
          <p:cNvSpPr txBox="1"/>
          <p:nvPr/>
        </p:nvSpPr>
        <p:spPr>
          <a:xfrm rot="16200000">
            <a:off x="2066966" y="6330071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9E5526E-FC3A-B6B3-0AF1-4D02BDC1239C}"/>
              </a:ext>
            </a:extLst>
          </p:cNvPr>
          <p:cNvSpPr txBox="1"/>
          <p:nvPr/>
        </p:nvSpPr>
        <p:spPr>
          <a:xfrm rot="16200000">
            <a:off x="2450061" y="6330071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TP</a:t>
            </a:r>
            <a:endParaRPr lang="zh-CN" altLang="en-US" sz="1600" i="0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0C457AD-7057-330B-05B1-1E683F09D345}"/>
              </a:ext>
            </a:extLst>
          </p:cNvPr>
          <p:cNvCxnSpPr>
            <a:cxnSpLocks/>
          </p:cNvCxnSpPr>
          <p:nvPr/>
        </p:nvCxnSpPr>
        <p:spPr>
          <a:xfrm rot="16200000">
            <a:off x="3268538" y="5804755"/>
            <a:ext cx="5" cy="2479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D22644AC-5C86-F437-EB99-D2E32D7FD99D}"/>
              </a:ext>
            </a:extLst>
          </p:cNvPr>
          <p:cNvSpPr txBox="1"/>
          <p:nvPr/>
        </p:nvSpPr>
        <p:spPr>
          <a:xfrm>
            <a:off x="2835837" y="7049663"/>
            <a:ext cx="86540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02BCDB8-A80D-79F3-9206-1F5853E2AAD4}"/>
              </a:ext>
            </a:extLst>
          </p:cNvPr>
          <p:cNvSpPr txBox="1"/>
          <p:nvPr/>
        </p:nvSpPr>
        <p:spPr>
          <a:xfrm rot="16200000">
            <a:off x="2612076" y="6551151"/>
            <a:ext cx="727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Ⅰ-Area</a:t>
            </a:r>
            <a:endParaRPr lang="zh-CN" altLang="en-US" sz="1600" i="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C074915-43D7-6D5A-0B30-570A2034B7A2}"/>
              </a:ext>
            </a:extLst>
          </p:cNvPr>
          <p:cNvSpPr txBox="1"/>
          <p:nvPr/>
        </p:nvSpPr>
        <p:spPr>
          <a:xfrm rot="16200000">
            <a:off x="4736149" y="6342553"/>
            <a:ext cx="3104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pH</a:t>
            </a:r>
            <a:endParaRPr lang="zh-CN" altLang="en-US" sz="1600" i="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1E44187-4B0D-D3F3-EA7E-CABAE4556FEE}"/>
              </a:ext>
            </a:extLst>
          </p:cNvPr>
          <p:cNvSpPr txBox="1"/>
          <p:nvPr/>
        </p:nvSpPr>
        <p:spPr>
          <a:xfrm rot="16200000">
            <a:off x="5115497" y="6346300"/>
            <a:ext cx="3179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DO</a:t>
            </a:r>
            <a:endParaRPr lang="zh-CN" altLang="en-US" sz="1600" i="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3738B22-B6A5-6039-9FD5-C57F94DF229A}"/>
              </a:ext>
            </a:extLst>
          </p:cNvPr>
          <p:cNvSpPr txBox="1"/>
          <p:nvPr/>
        </p:nvSpPr>
        <p:spPr>
          <a:xfrm rot="16200000">
            <a:off x="5511876" y="6333016"/>
            <a:ext cx="2913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7596BD5-C42E-E59A-7CBE-A0D45F52731A}"/>
                  </a:ext>
                </a:extLst>
              </p:cNvPr>
              <p:cNvSpPr txBox="1"/>
              <p:nvPr/>
            </p:nvSpPr>
            <p:spPr>
              <a:xfrm rot="16200000">
                <a:off x="5804438" y="6389164"/>
                <a:ext cx="472412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7596BD5-C42E-E59A-7CBE-A0D45F52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04438" y="6389164"/>
                <a:ext cx="472412" cy="259045"/>
              </a:xfrm>
              <a:prstGeom prst="rect">
                <a:avLst/>
              </a:prstGeom>
              <a:blipFill>
                <a:blip r:embed="rId5"/>
                <a:stretch>
                  <a:fillRect r="-19048" b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661A20F-B10C-68A9-C022-A62E1377538A}"/>
                  </a:ext>
                </a:extLst>
              </p:cNvPr>
              <p:cNvSpPr txBox="1"/>
              <p:nvPr/>
            </p:nvSpPr>
            <p:spPr>
              <a:xfrm rot="16200000">
                <a:off x="6187535" y="6389162"/>
                <a:ext cx="472407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661A20F-B10C-68A9-C022-A62E1377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87535" y="6389162"/>
                <a:ext cx="472407" cy="259045"/>
              </a:xfrm>
              <a:prstGeom prst="rect">
                <a:avLst/>
              </a:prstGeom>
              <a:blipFill>
                <a:blip r:embed="rId6"/>
                <a:stretch>
                  <a:fillRect r="-19048" b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7C86304-AC50-480B-DEFE-907DDCF7E2F1}"/>
                  </a:ext>
                </a:extLst>
              </p:cNvPr>
              <p:cNvSpPr txBox="1"/>
              <p:nvPr/>
            </p:nvSpPr>
            <p:spPr>
              <a:xfrm rot="16200000">
                <a:off x="6585190" y="6374602"/>
                <a:ext cx="443287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NH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7C86304-AC50-480B-DEFE-907DDCF7E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85190" y="6374602"/>
                <a:ext cx="443287" cy="259045"/>
              </a:xfrm>
              <a:prstGeom prst="rect">
                <a:avLst/>
              </a:prstGeom>
              <a:blipFill>
                <a:blip r:embed="rId7"/>
                <a:stretch>
                  <a:fillRect t="-1389" r="-16279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0891AC64-6DE7-F027-07D8-8BEAD698D53A}"/>
              </a:ext>
            </a:extLst>
          </p:cNvPr>
          <p:cNvSpPr txBox="1"/>
          <p:nvPr/>
        </p:nvSpPr>
        <p:spPr>
          <a:xfrm rot="16200000">
            <a:off x="6953725" y="6423547"/>
            <a:ext cx="4724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COD</a:t>
            </a:r>
            <a:endParaRPr lang="zh-CN" altLang="en-US" sz="1600" i="0" dirty="0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78E22B25-6A37-3285-F52C-174214D38899}"/>
              </a:ext>
            </a:extLst>
          </p:cNvPr>
          <p:cNvCxnSpPr>
            <a:cxnSpLocks/>
          </p:cNvCxnSpPr>
          <p:nvPr/>
        </p:nvCxnSpPr>
        <p:spPr>
          <a:xfrm rot="16200000">
            <a:off x="6257916" y="5710981"/>
            <a:ext cx="0" cy="266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584AE0F1-A5CA-7EF9-FCF9-915F8A228591}"/>
              </a:ext>
            </a:extLst>
          </p:cNvPr>
          <p:cNvSpPr txBox="1"/>
          <p:nvPr/>
        </p:nvSpPr>
        <p:spPr>
          <a:xfrm>
            <a:off x="4903783" y="7049663"/>
            <a:ext cx="270826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water</a:t>
            </a:r>
            <a:endParaRPr lang="zh-CN" altLang="en-US" sz="1600" i="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3718755-80AE-56C3-768B-4F03E21E8124}"/>
              </a:ext>
            </a:extLst>
          </p:cNvPr>
          <p:cNvSpPr txBox="1"/>
          <p:nvPr/>
        </p:nvSpPr>
        <p:spPr>
          <a:xfrm rot="16200000">
            <a:off x="7501663" y="6258707"/>
            <a:ext cx="14272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</a:t>
            </a:r>
            <a:endParaRPr lang="zh-CN" altLang="en-US" sz="1600" i="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2DC7207-F311-21EA-DE76-BF2022B90EA8}"/>
              </a:ext>
            </a:extLst>
          </p:cNvPr>
          <p:cNvSpPr txBox="1"/>
          <p:nvPr/>
        </p:nvSpPr>
        <p:spPr>
          <a:xfrm rot="16200000">
            <a:off x="2995174" y="6551149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Ⅱ-Area</a:t>
            </a:r>
            <a:endParaRPr lang="zh-CN" altLang="en-US" sz="1600" i="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BC3046D-A1A7-EB93-1BC9-0DEEFCA02C3F}"/>
              </a:ext>
            </a:extLst>
          </p:cNvPr>
          <p:cNvSpPr txBox="1"/>
          <p:nvPr/>
        </p:nvSpPr>
        <p:spPr>
          <a:xfrm rot="16200000">
            <a:off x="3378269" y="6551148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Ⅲ-Area</a:t>
            </a:r>
            <a:endParaRPr lang="zh-CN" altLang="en-US" sz="1600" i="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D5888EE-0255-375E-C838-F54174C91016}"/>
              </a:ext>
            </a:extLst>
          </p:cNvPr>
          <p:cNvSpPr txBox="1"/>
          <p:nvPr/>
        </p:nvSpPr>
        <p:spPr>
          <a:xfrm rot="16200000">
            <a:off x="3761364" y="6551148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Ⅳ-Area</a:t>
            </a:r>
            <a:endParaRPr lang="zh-CN" altLang="en-US" sz="1600" i="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5AB47CF-3EC5-FBE6-EE1F-6EFCDE886743}"/>
              </a:ext>
            </a:extLst>
          </p:cNvPr>
          <p:cNvSpPr txBox="1"/>
          <p:nvPr/>
        </p:nvSpPr>
        <p:spPr>
          <a:xfrm rot="16200000">
            <a:off x="4144459" y="6551148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Ⅴ-Area</a:t>
            </a:r>
            <a:endParaRPr lang="zh-CN" altLang="en-US" sz="1600" i="0" dirty="0"/>
          </a:p>
        </p:txBody>
      </p:sp>
      <p:sp>
        <p:nvSpPr>
          <p:cNvPr id="89" name="object 2">
            <a:extLst>
              <a:ext uri="{FF2B5EF4-FFF2-40B4-BE49-F238E27FC236}">
                <a16:creationId xmlns:a16="http://schemas.microsoft.com/office/drawing/2014/main" id="{2BB37B9E-52BA-BA47-5FA1-5915316F1B7D}"/>
              </a:ext>
            </a:extLst>
          </p:cNvPr>
          <p:cNvSpPr txBox="1"/>
          <p:nvPr/>
        </p:nvSpPr>
        <p:spPr>
          <a:xfrm>
            <a:off x="6378829" y="928405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Nitrification</a:t>
            </a:r>
          </a:p>
        </p:txBody>
      </p:sp>
      <p:sp>
        <p:nvSpPr>
          <p:cNvPr id="90" name="object 3">
            <a:extLst>
              <a:ext uri="{FF2B5EF4-FFF2-40B4-BE49-F238E27FC236}">
                <a16:creationId xmlns:a16="http://schemas.microsoft.com/office/drawing/2014/main" id="{35D20C99-ADB2-A1EF-CD4B-896D00BF3005}"/>
              </a:ext>
            </a:extLst>
          </p:cNvPr>
          <p:cNvSpPr txBox="1"/>
          <p:nvPr/>
        </p:nvSpPr>
        <p:spPr>
          <a:xfrm>
            <a:off x="7438637" y="2059644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Denitrification</a:t>
            </a:r>
          </a:p>
        </p:txBody>
      </p:sp>
      <p:sp>
        <p:nvSpPr>
          <p:cNvPr id="91" name="object 4">
            <a:extLst>
              <a:ext uri="{FF2B5EF4-FFF2-40B4-BE49-F238E27FC236}">
                <a16:creationId xmlns:a16="http://schemas.microsoft.com/office/drawing/2014/main" id="{2A831487-86FB-5430-DD48-26EFF78E4BCC}"/>
              </a:ext>
            </a:extLst>
          </p:cNvPr>
          <p:cNvSpPr txBox="1"/>
          <p:nvPr/>
        </p:nvSpPr>
        <p:spPr>
          <a:xfrm>
            <a:off x="8464550" y="3202533"/>
            <a:ext cx="21127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ANAMMOX</a:t>
            </a:r>
          </a:p>
        </p:txBody>
      </p:sp>
      <p:sp>
        <p:nvSpPr>
          <p:cNvPr id="92" name="object 5">
            <a:extLst>
              <a:ext uri="{FF2B5EF4-FFF2-40B4-BE49-F238E27FC236}">
                <a16:creationId xmlns:a16="http://schemas.microsoft.com/office/drawing/2014/main" id="{271B5EBE-F167-1882-B1AF-8C7130DD5D4C}"/>
              </a:ext>
            </a:extLst>
          </p:cNvPr>
          <p:cNvSpPr txBox="1"/>
          <p:nvPr/>
        </p:nvSpPr>
        <p:spPr>
          <a:xfrm>
            <a:off x="9527643" y="4225483"/>
            <a:ext cx="10059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Nitrogen Fixation</a:t>
            </a:r>
          </a:p>
        </p:txBody>
      </p:sp>
      <p:sp>
        <p:nvSpPr>
          <p:cNvPr id="93" name="object 10">
            <a:extLst>
              <a:ext uri="{FF2B5EF4-FFF2-40B4-BE49-F238E27FC236}">
                <a16:creationId xmlns:a16="http://schemas.microsoft.com/office/drawing/2014/main" id="{1A7BC9B8-E5E5-2C95-93B9-5BBC714DC6F0}"/>
              </a:ext>
            </a:extLst>
          </p:cNvPr>
          <p:cNvSpPr txBox="1"/>
          <p:nvPr/>
        </p:nvSpPr>
        <p:spPr>
          <a:xfrm>
            <a:off x="8007350" y="6164004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Mantel's</a:t>
            </a:r>
            <a:r>
              <a:rPr sz="1600" spc="-6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94" name="object 11">
            <a:extLst>
              <a:ext uri="{FF2B5EF4-FFF2-40B4-BE49-F238E27FC236}">
                <a16:creationId xmlns:a16="http://schemas.microsoft.com/office/drawing/2014/main" id="{80B434CA-5F51-FD6B-CAD1-591F5BA97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141669"/>
              </p:ext>
            </p:extLst>
          </p:nvPr>
        </p:nvGraphicFramePr>
        <p:xfrm>
          <a:off x="8173580" y="6458394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5" name="object 12">
            <a:extLst>
              <a:ext uri="{FF2B5EF4-FFF2-40B4-BE49-F238E27FC236}">
                <a16:creationId xmlns:a16="http://schemas.microsoft.com/office/drawing/2014/main" id="{6A2E94C2-31D8-696A-74A1-C122D729C8FA}"/>
              </a:ext>
            </a:extLst>
          </p:cNvPr>
          <p:cNvSpPr txBox="1"/>
          <p:nvPr/>
        </p:nvSpPr>
        <p:spPr>
          <a:xfrm>
            <a:off x="8432815" y="6418633"/>
            <a:ext cx="1107962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</a:t>
            </a:r>
            <a:r>
              <a:rPr lang="en-US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</p:txBody>
      </p:sp>
      <p:sp>
        <p:nvSpPr>
          <p:cNvPr id="96" name="object 13">
            <a:extLst>
              <a:ext uri="{FF2B5EF4-FFF2-40B4-BE49-F238E27FC236}">
                <a16:creationId xmlns:a16="http://schemas.microsoft.com/office/drawing/2014/main" id="{F8B30190-96BC-B65B-C14E-8EBFFC12FACD}"/>
              </a:ext>
            </a:extLst>
          </p:cNvPr>
          <p:cNvSpPr txBox="1"/>
          <p:nvPr/>
        </p:nvSpPr>
        <p:spPr>
          <a:xfrm>
            <a:off x="9372862" y="6169350"/>
            <a:ext cx="930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Mantel's r</a:t>
            </a: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38544F-471B-96B8-F662-BAEBE1A9FD25}"/>
              </a:ext>
            </a:extLst>
          </p:cNvPr>
          <p:cNvGrpSpPr/>
          <p:nvPr/>
        </p:nvGrpSpPr>
        <p:grpSpPr>
          <a:xfrm>
            <a:off x="9544420" y="6458645"/>
            <a:ext cx="219710" cy="884150"/>
            <a:chOff x="9390887" y="6320028"/>
            <a:chExt cx="219710" cy="658622"/>
          </a:xfrm>
        </p:grpSpPr>
        <p:sp>
          <p:nvSpPr>
            <p:cNvPr id="98" name="object 14">
              <a:extLst>
                <a:ext uri="{FF2B5EF4-FFF2-40B4-BE49-F238E27FC236}">
                  <a16:creationId xmlns:a16="http://schemas.microsoft.com/office/drawing/2014/main" id="{01B5C17B-74C3-7F03-D430-74E00A09C713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object 15">
              <a:extLst>
                <a:ext uri="{FF2B5EF4-FFF2-40B4-BE49-F238E27FC236}">
                  <a16:creationId xmlns:a16="http://schemas.microsoft.com/office/drawing/2014/main" id="{E2526D65-4591-EE4B-40FB-0C6593CE1E2B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object 16">
              <a:extLst>
                <a:ext uri="{FF2B5EF4-FFF2-40B4-BE49-F238E27FC236}">
                  <a16:creationId xmlns:a16="http://schemas.microsoft.com/office/drawing/2014/main" id="{651E19A8-EBC0-2722-275B-76B9D822873E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bject 17">
              <a:extLst>
                <a:ext uri="{FF2B5EF4-FFF2-40B4-BE49-F238E27FC236}">
                  <a16:creationId xmlns:a16="http://schemas.microsoft.com/office/drawing/2014/main" id="{66A43853-3A4B-3B06-9656-60C562338A28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object 18">
              <a:extLst>
                <a:ext uri="{FF2B5EF4-FFF2-40B4-BE49-F238E27FC236}">
                  <a16:creationId xmlns:a16="http://schemas.microsoft.com/office/drawing/2014/main" id="{0E8FCF3C-422B-F47D-70DA-C43C023ADFAB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object 19">
              <a:extLst>
                <a:ext uri="{FF2B5EF4-FFF2-40B4-BE49-F238E27FC236}">
                  <a16:creationId xmlns:a16="http://schemas.microsoft.com/office/drawing/2014/main" id="{C6CE0527-D62D-E61D-E4E2-CE0C66759732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" name="object 20">
            <a:extLst>
              <a:ext uri="{FF2B5EF4-FFF2-40B4-BE49-F238E27FC236}">
                <a16:creationId xmlns:a16="http://schemas.microsoft.com/office/drawing/2014/main" id="{D207C260-481B-AF39-984C-BF89966B1434}"/>
              </a:ext>
            </a:extLst>
          </p:cNvPr>
          <p:cNvSpPr txBox="1"/>
          <p:nvPr/>
        </p:nvSpPr>
        <p:spPr>
          <a:xfrm>
            <a:off x="9829846" y="6441450"/>
            <a:ext cx="1005976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</a:t>
            </a:r>
            <a:r>
              <a:rPr lang="en-US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2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105" name="object 22">
            <a:extLst>
              <a:ext uri="{FF2B5EF4-FFF2-40B4-BE49-F238E27FC236}">
                <a16:creationId xmlns:a16="http://schemas.microsoft.com/office/drawing/2014/main" id="{4F9543FB-EDBB-1E2F-0285-B636EF1C47AF}"/>
              </a:ext>
            </a:extLst>
          </p:cNvPr>
          <p:cNvSpPr txBox="1"/>
          <p:nvPr/>
        </p:nvSpPr>
        <p:spPr>
          <a:xfrm>
            <a:off x="9795695" y="5742993"/>
            <a:ext cx="52441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106" name="object 23">
            <a:extLst>
              <a:ext uri="{FF2B5EF4-FFF2-40B4-BE49-F238E27FC236}">
                <a16:creationId xmlns:a16="http://schemas.microsoft.com/office/drawing/2014/main" id="{C71F7503-BC6B-5FE8-35F5-1618E5B0448F}"/>
              </a:ext>
            </a:extLst>
          </p:cNvPr>
          <p:cNvSpPr txBox="1"/>
          <p:nvPr/>
        </p:nvSpPr>
        <p:spPr>
          <a:xfrm>
            <a:off x="9795695" y="5448731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107" name="object 24">
            <a:extLst>
              <a:ext uri="{FF2B5EF4-FFF2-40B4-BE49-F238E27FC236}">
                <a16:creationId xmlns:a16="http://schemas.microsoft.com/office/drawing/2014/main" id="{D4F695DA-CEA2-22A1-B2BD-71A7EC42E81F}"/>
              </a:ext>
            </a:extLst>
          </p:cNvPr>
          <p:cNvSpPr txBox="1"/>
          <p:nvPr/>
        </p:nvSpPr>
        <p:spPr>
          <a:xfrm>
            <a:off x="9795695" y="5113121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108" name="object 25">
            <a:extLst>
              <a:ext uri="{FF2B5EF4-FFF2-40B4-BE49-F238E27FC236}">
                <a16:creationId xmlns:a16="http://schemas.microsoft.com/office/drawing/2014/main" id="{6C92F81A-7E8E-54F8-B37E-B07EF27BDE56}"/>
              </a:ext>
            </a:extLst>
          </p:cNvPr>
          <p:cNvSpPr txBox="1"/>
          <p:nvPr/>
        </p:nvSpPr>
        <p:spPr>
          <a:xfrm>
            <a:off x="8464550" y="5388950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Pearson's r</a:t>
            </a: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6604630E-5AB8-8661-0397-904545CDB042}"/>
              </a:ext>
            </a:extLst>
          </p:cNvPr>
          <p:cNvGrpSpPr/>
          <p:nvPr/>
        </p:nvGrpSpPr>
        <p:grpSpPr>
          <a:xfrm>
            <a:off x="9542804" y="5245390"/>
            <a:ext cx="219962" cy="627125"/>
            <a:chOff x="9357706" y="4987925"/>
            <a:chExt cx="219962" cy="627125"/>
          </a:xfrm>
        </p:grpSpPr>
        <p:sp>
          <p:nvSpPr>
            <p:cNvPr id="110" name="object 26">
              <a:extLst>
                <a:ext uri="{FF2B5EF4-FFF2-40B4-BE49-F238E27FC236}">
                  <a16:creationId xmlns:a16="http://schemas.microsoft.com/office/drawing/2014/main" id="{1362C82D-A469-8DEC-6FAA-985EEE3E52EC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object 27">
              <a:extLst>
                <a:ext uri="{FF2B5EF4-FFF2-40B4-BE49-F238E27FC236}">
                  <a16:creationId xmlns:a16="http://schemas.microsoft.com/office/drawing/2014/main" id="{7D7277E9-4B7E-EFB7-47A2-8B08AAC0BE7B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object 28">
              <a:extLst>
                <a:ext uri="{FF2B5EF4-FFF2-40B4-BE49-F238E27FC236}">
                  <a16:creationId xmlns:a16="http://schemas.microsoft.com/office/drawing/2014/main" id="{68550536-D6AD-378F-5E3E-83F379362D72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object 29">
              <a:extLst>
                <a:ext uri="{FF2B5EF4-FFF2-40B4-BE49-F238E27FC236}">
                  <a16:creationId xmlns:a16="http://schemas.microsoft.com/office/drawing/2014/main" id="{35DABA34-B105-95AD-C4D3-93908A5FA113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bject 30">
              <a:extLst>
                <a:ext uri="{FF2B5EF4-FFF2-40B4-BE49-F238E27FC236}">
                  <a16:creationId xmlns:a16="http://schemas.microsoft.com/office/drawing/2014/main" id="{39F56E3C-BB4D-BDDF-1A5F-D88ACE30E4B7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bject 31">
              <a:extLst>
                <a:ext uri="{FF2B5EF4-FFF2-40B4-BE49-F238E27FC236}">
                  <a16:creationId xmlns:a16="http://schemas.microsoft.com/office/drawing/2014/main" id="{B5DA30F9-40B3-B94A-C5A2-9B0CDF3845A8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AA0235DC-CE8E-5614-7946-0D7B3759F5C5}"/>
              </a:ext>
            </a:extLst>
          </p:cNvPr>
          <p:cNvSpPr/>
          <p:nvPr/>
        </p:nvSpPr>
        <p:spPr>
          <a:xfrm>
            <a:off x="9542804" y="4906783"/>
            <a:ext cx="218964" cy="1219293"/>
          </a:xfrm>
          <a:prstGeom prst="rect">
            <a:avLst/>
          </a:prstGeom>
          <a:gradFill flip="none" rotWithShape="1">
            <a:gsLst>
              <a:gs pos="0">
                <a:srgbClr val="195696"/>
              </a:gs>
              <a:gs pos="50000">
                <a:srgbClr val="FFFFFF"/>
              </a:gs>
              <a:gs pos="100000">
                <a:srgbClr val="C00000"/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</Words>
  <Application>Microsoft Office PowerPoint</Application>
  <PresentationFormat>自定义</PresentationFormat>
  <Paragraphs>51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曼 亚灿</cp:lastModifiedBy>
  <cp:revision>1</cp:revision>
  <dcterms:created xsi:type="dcterms:W3CDTF">2023-04-01T05:05:48Z</dcterms:created>
  <dcterms:modified xsi:type="dcterms:W3CDTF">2023-04-01T05:19:24Z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2023-04-01T00:00:00Z</vt:filetime>
  </property>
  <property fmtid="{D5CDD505-2E9C-101B-9397-08002B2CF9AE}" pid="3" name="Creator">
    <vt:lpwstr>R</vt:lpwstr>
  </property>
  <property fmtid="{D5CDD505-2E9C-101B-9397-08002B2CF9AE}" pid="4" name="LastSaved">
    <vt:filetime>2023-04-01T00:00:00Z</vt:filetime>
  </property>
</Properties>
</file>