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972800" cy="6057900"/>
  <p:notesSz cx="10972800" cy="6057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58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877949"/>
            <a:ext cx="9326880" cy="1272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392424"/>
            <a:ext cx="7680960" cy="151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393317"/>
            <a:ext cx="4773168" cy="399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393317"/>
            <a:ext cx="4773168" cy="399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78961" y="257936"/>
            <a:ext cx="0" cy="4318635"/>
          </a:xfrm>
          <a:custGeom>
            <a:avLst/>
            <a:gdLst/>
            <a:ahLst/>
            <a:cxnLst/>
            <a:rect l="l" t="t" r="r" b="b"/>
            <a:pathLst>
              <a:path h="4318635">
                <a:moveTo>
                  <a:pt x="0" y="43181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58794" y="257936"/>
            <a:ext cx="0" cy="4318635"/>
          </a:xfrm>
          <a:custGeom>
            <a:avLst/>
            <a:gdLst/>
            <a:ahLst/>
            <a:cxnLst/>
            <a:rect l="l" t="t" r="r" b="b"/>
            <a:pathLst>
              <a:path h="4318635">
                <a:moveTo>
                  <a:pt x="0" y="43181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38753" y="437895"/>
            <a:ext cx="0" cy="4138295"/>
          </a:xfrm>
          <a:custGeom>
            <a:avLst/>
            <a:gdLst/>
            <a:ahLst/>
            <a:cxnLst/>
            <a:rect l="l" t="t" r="r" b="b"/>
            <a:pathLst>
              <a:path h="4138295">
                <a:moveTo>
                  <a:pt x="0" y="41381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18711" y="617855"/>
            <a:ext cx="0" cy="3958590"/>
          </a:xfrm>
          <a:custGeom>
            <a:avLst/>
            <a:gdLst/>
            <a:ahLst/>
            <a:cxnLst/>
            <a:rect l="l" t="t" r="r" b="b"/>
            <a:pathLst>
              <a:path h="3958590">
                <a:moveTo>
                  <a:pt x="0" y="39582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98671" y="797687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37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78503" y="977646"/>
            <a:ext cx="0" cy="3598545"/>
          </a:xfrm>
          <a:custGeom>
            <a:avLst/>
            <a:gdLst/>
            <a:ahLst/>
            <a:cxnLst/>
            <a:rect l="l" t="t" r="r" b="b"/>
            <a:pathLst>
              <a:path h="3598545">
                <a:moveTo>
                  <a:pt x="0" y="35984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58461" y="1157605"/>
            <a:ext cx="0" cy="3418840"/>
          </a:xfrm>
          <a:custGeom>
            <a:avLst/>
            <a:gdLst/>
            <a:ahLst/>
            <a:cxnLst/>
            <a:rect l="l" t="t" r="r" b="b"/>
            <a:pathLst>
              <a:path h="3418840">
                <a:moveTo>
                  <a:pt x="0" y="34184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638421" y="1337436"/>
            <a:ext cx="0" cy="3239135"/>
          </a:xfrm>
          <a:custGeom>
            <a:avLst/>
            <a:gdLst/>
            <a:ahLst/>
            <a:cxnLst/>
            <a:rect l="l" t="t" r="r" b="b"/>
            <a:pathLst>
              <a:path h="3239135">
                <a:moveTo>
                  <a:pt x="0" y="32386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18253" y="1517396"/>
            <a:ext cx="0" cy="3058795"/>
          </a:xfrm>
          <a:custGeom>
            <a:avLst/>
            <a:gdLst/>
            <a:ahLst/>
            <a:cxnLst/>
            <a:rect l="l" t="t" r="r" b="b"/>
            <a:pathLst>
              <a:path h="3058795">
                <a:moveTo>
                  <a:pt x="0" y="30586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998211" y="1697354"/>
            <a:ext cx="0" cy="2879090"/>
          </a:xfrm>
          <a:custGeom>
            <a:avLst/>
            <a:gdLst/>
            <a:ahLst/>
            <a:cxnLst/>
            <a:rect l="l" t="t" r="r" b="b"/>
            <a:pathLst>
              <a:path h="2879090">
                <a:moveTo>
                  <a:pt x="0" y="28787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178171" y="1877314"/>
            <a:ext cx="0" cy="2698750"/>
          </a:xfrm>
          <a:custGeom>
            <a:avLst/>
            <a:gdLst/>
            <a:ahLst/>
            <a:cxnLst/>
            <a:rect l="l" t="t" r="r" b="b"/>
            <a:pathLst>
              <a:path h="2698750">
                <a:moveTo>
                  <a:pt x="0" y="26987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358003" y="2057145"/>
            <a:ext cx="0" cy="2519045"/>
          </a:xfrm>
          <a:custGeom>
            <a:avLst/>
            <a:gdLst/>
            <a:ahLst/>
            <a:cxnLst/>
            <a:rect l="l" t="t" r="r" b="b"/>
            <a:pathLst>
              <a:path h="2519045">
                <a:moveTo>
                  <a:pt x="0" y="25189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537961" y="2237104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389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717921" y="2417064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90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97879" y="2596895"/>
            <a:ext cx="0" cy="1979295"/>
          </a:xfrm>
          <a:custGeom>
            <a:avLst/>
            <a:gdLst/>
            <a:ahLst/>
            <a:cxnLst/>
            <a:rect l="l" t="t" r="r" b="b"/>
            <a:pathLst>
              <a:path h="1979295">
                <a:moveTo>
                  <a:pt x="0" y="19791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77711" y="2776854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17992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257671" y="2956814"/>
            <a:ext cx="0" cy="1619250"/>
          </a:xfrm>
          <a:custGeom>
            <a:avLst/>
            <a:gdLst/>
            <a:ahLst/>
            <a:cxnLst/>
            <a:rect l="l" t="t" r="r" b="b"/>
            <a:pathLst>
              <a:path h="1619250">
                <a:moveTo>
                  <a:pt x="0" y="16192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437629" y="3136645"/>
            <a:ext cx="0" cy="1439545"/>
          </a:xfrm>
          <a:custGeom>
            <a:avLst/>
            <a:gdLst/>
            <a:ahLst/>
            <a:cxnLst/>
            <a:rect l="l" t="t" r="r" b="b"/>
            <a:pathLst>
              <a:path h="1439545">
                <a:moveTo>
                  <a:pt x="0" y="143941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617461" y="3316604"/>
            <a:ext cx="0" cy="1259840"/>
          </a:xfrm>
          <a:custGeom>
            <a:avLst/>
            <a:gdLst/>
            <a:ahLst/>
            <a:cxnLst/>
            <a:rect l="l" t="t" r="r" b="b"/>
            <a:pathLst>
              <a:path h="1259839">
                <a:moveTo>
                  <a:pt x="0" y="12594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797420" y="3496564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10795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977380" y="3676522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5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157211" y="3856354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7197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337170" y="4036314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7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7517130" y="421627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79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697089" y="4396104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799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378961" y="4576064"/>
            <a:ext cx="4318635" cy="0"/>
          </a:xfrm>
          <a:custGeom>
            <a:avLst/>
            <a:gdLst/>
            <a:ahLst/>
            <a:cxnLst/>
            <a:rect l="l" t="t" r="r" b="b"/>
            <a:pathLst>
              <a:path w="4318634">
                <a:moveTo>
                  <a:pt x="0" y="0"/>
                </a:moveTo>
                <a:lnTo>
                  <a:pt x="431812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378961" y="4396104"/>
            <a:ext cx="4318635" cy="0"/>
          </a:xfrm>
          <a:custGeom>
            <a:avLst/>
            <a:gdLst/>
            <a:ahLst/>
            <a:cxnLst/>
            <a:rect l="l" t="t" r="r" b="b"/>
            <a:pathLst>
              <a:path w="4318634">
                <a:moveTo>
                  <a:pt x="0" y="0"/>
                </a:moveTo>
                <a:lnTo>
                  <a:pt x="431812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378961" y="4216272"/>
            <a:ext cx="4138295" cy="0"/>
          </a:xfrm>
          <a:custGeom>
            <a:avLst/>
            <a:gdLst/>
            <a:ahLst/>
            <a:cxnLst/>
            <a:rect l="l" t="t" r="r" b="b"/>
            <a:pathLst>
              <a:path w="4138295">
                <a:moveTo>
                  <a:pt x="0" y="0"/>
                </a:moveTo>
                <a:lnTo>
                  <a:pt x="413816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378961" y="4036314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2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378961" y="3856354"/>
            <a:ext cx="3778250" cy="0"/>
          </a:xfrm>
          <a:custGeom>
            <a:avLst/>
            <a:gdLst/>
            <a:ahLst/>
            <a:cxnLst/>
            <a:rect l="l" t="t" r="r" b="b"/>
            <a:pathLst>
              <a:path w="3778250">
                <a:moveTo>
                  <a:pt x="0" y="0"/>
                </a:moveTo>
                <a:lnTo>
                  <a:pt x="377824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378961" y="3676522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41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378961" y="3496564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4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78961" y="3316604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378961" y="3136645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78961" y="2956814"/>
            <a:ext cx="2879090" cy="0"/>
          </a:xfrm>
          <a:custGeom>
            <a:avLst/>
            <a:gdLst/>
            <a:ahLst/>
            <a:cxnLst/>
            <a:rect l="l" t="t" r="r" b="b"/>
            <a:pathLst>
              <a:path w="2879090">
                <a:moveTo>
                  <a:pt x="0" y="0"/>
                </a:moveTo>
                <a:lnTo>
                  <a:pt x="28787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378961" y="2776854"/>
            <a:ext cx="2698750" cy="0"/>
          </a:xfrm>
          <a:custGeom>
            <a:avLst/>
            <a:gdLst/>
            <a:ahLst/>
            <a:cxnLst/>
            <a:rect l="l" t="t" r="r" b="b"/>
            <a:pathLst>
              <a:path w="2698750">
                <a:moveTo>
                  <a:pt x="0" y="0"/>
                </a:moveTo>
                <a:lnTo>
                  <a:pt x="26987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378961" y="2596895"/>
            <a:ext cx="2519045" cy="0"/>
          </a:xfrm>
          <a:custGeom>
            <a:avLst/>
            <a:gdLst/>
            <a:ahLst/>
            <a:cxnLst/>
            <a:rect l="l" t="t" r="r" b="b"/>
            <a:pathLst>
              <a:path w="2519045">
                <a:moveTo>
                  <a:pt x="0" y="0"/>
                </a:moveTo>
                <a:lnTo>
                  <a:pt x="251891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378961" y="2417064"/>
            <a:ext cx="2339340" cy="0"/>
          </a:xfrm>
          <a:custGeom>
            <a:avLst/>
            <a:gdLst/>
            <a:ahLst/>
            <a:cxnLst/>
            <a:rect l="l" t="t" r="r" b="b"/>
            <a:pathLst>
              <a:path w="2339340">
                <a:moveTo>
                  <a:pt x="0" y="0"/>
                </a:moveTo>
                <a:lnTo>
                  <a:pt x="23389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78961" y="2237104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78961" y="2057145"/>
            <a:ext cx="1979295" cy="0"/>
          </a:xfrm>
          <a:custGeom>
            <a:avLst/>
            <a:gdLst/>
            <a:ahLst/>
            <a:cxnLst/>
            <a:rect l="l" t="t" r="r" b="b"/>
            <a:pathLst>
              <a:path w="1979295">
                <a:moveTo>
                  <a:pt x="0" y="0"/>
                </a:moveTo>
                <a:lnTo>
                  <a:pt x="197904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378961" y="1877314"/>
            <a:ext cx="1799589" cy="0"/>
          </a:xfrm>
          <a:custGeom>
            <a:avLst/>
            <a:gdLst/>
            <a:ahLst/>
            <a:cxnLst/>
            <a:rect l="l" t="t" r="r" b="b"/>
            <a:pathLst>
              <a:path w="1799589">
                <a:moveTo>
                  <a:pt x="0" y="0"/>
                </a:moveTo>
                <a:lnTo>
                  <a:pt x="17992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378961" y="169735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378961" y="1517396"/>
            <a:ext cx="1439545" cy="0"/>
          </a:xfrm>
          <a:custGeom>
            <a:avLst/>
            <a:gdLst/>
            <a:ahLst/>
            <a:cxnLst/>
            <a:rect l="l" t="t" r="r" b="b"/>
            <a:pathLst>
              <a:path w="1439545">
                <a:moveTo>
                  <a:pt x="0" y="0"/>
                </a:moveTo>
                <a:lnTo>
                  <a:pt x="14392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378961" y="1337436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4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378961" y="115760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378961" y="977646"/>
            <a:ext cx="899794" cy="0"/>
          </a:xfrm>
          <a:custGeom>
            <a:avLst/>
            <a:gdLst/>
            <a:ahLst/>
            <a:cxnLst/>
            <a:rect l="l" t="t" r="r" b="b"/>
            <a:pathLst>
              <a:path w="899795">
                <a:moveTo>
                  <a:pt x="0" y="0"/>
                </a:moveTo>
                <a:lnTo>
                  <a:pt x="89954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378961" y="79768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197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378961" y="61785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7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378961" y="43789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7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378961" y="257936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426333" y="3053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6"/>
                </a:moveTo>
                <a:lnTo>
                  <a:pt x="85216" y="85216"/>
                </a:lnTo>
                <a:lnTo>
                  <a:pt x="85216" y="0"/>
                </a:lnTo>
                <a:lnTo>
                  <a:pt x="0" y="0"/>
                </a:lnTo>
                <a:lnTo>
                  <a:pt x="0" y="85216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426333" y="30530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216"/>
                </a:moveTo>
                <a:lnTo>
                  <a:pt x="85216" y="85216"/>
                </a:lnTo>
                <a:lnTo>
                  <a:pt x="85216" y="0"/>
                </a:lnTo>
                <a:lnTo>
                  <a:pt x="0" y="0"/>
                </a:lnTo>
                <a:lnTo>
                  <a:pt x="0" y="852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425190" y="4841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375"/>
                </a:moveTo>
                <a:lnTo>
                  <a:pt x="87375" y="87375"/>
                </a:lnTo>
                <a:lnTo>
                  <a:pt x="87375" y="0"/>
                </a:lnTo>
                <a:lnTo>
                  <a:pt x="0" y="0"/>
                </a:lnTo>
                <a:lnTo>
                  <a:pt x="0" y="87375"/>
                </a:lnTo>
                <a:close/>
              </a:path>
            </a:pathLst>
          </a:custGeom>
          <a:solidFill>
            <a:srgbClr val="DB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3425190" y="4841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375"/>
                </a:moveTo>
                <a:lnTo>
                  <a:pt x="87375" y="87375"/>
                </a:lnTo>
                <a:lnTo>
                  <a:pt x="87375" y="0"/>
                </a:lnTo>
                <a:lnTo>
                  <a:pt x="0" y="0"/>
                </a:lnTo>
                <a:lnTo>
                  <a:pt x="0" y="87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3429634" y="668655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40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429634" y="668655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40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3442334" y="8610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53212" y="0"/>
                </a:moveTo>
                <a:lnTo>
                  <a:pt x="0" y="0"/>
                </a:lnTo>
                <a:lnTo>
                  <a:pt x="0" y="53212"/>
                </a:lnTo>
                <a:lnTo>
                  <a:pt x="53212" y="53212"/>
                </a:lnTo>
                <a:lnTo>
                  <a:pt x="53212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3442334" y="861060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53212" y="0"/>
                </a:moveTo>
                <a:lnTo>
                  <a:pt x="0" y="0"/>
                </a:lnTo>
                <a:lnTo>
                  <a:pt x="0" y="53212"/>
                </a:lnTo>
                <a:lnTo>
                  <a:pt x="53212" y="53212"/>
                </a:lnTo>
                <a:lnTo>
                  <a:pt x="532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3440176" y="10388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57403" y="0"/>
                </a:moveTo>
                <a:lnTo>
                  <a:pt x="0" y="0"/>
                </a:lnTo>
                <a:lnTo>
                  <a:pt x="0" y="57403"/>
                </a:lnTo>
                <a:lnTo>
                  <a:pt x="57403" y="57403"/>
                </a:lnTo>
                <a:lnTo>
                  <a:pt x="57403" y="0"/>
                </a:lnTo>
                <a:close/>
              </a:path>
            </a:pathLst>
          </a:custGeom>
          <a:solidFill>
            <a:srgbClr val="FCD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3440176" y="10388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4">
                <a:moveTo>
                  <a:pt x="57403" y="0"/>
                </a:moveTo>
                <a:lnTo>
                  <a:pt x="0" y="0"/>
                </a:lnTo>
                <a:lnTo>
                  <a:pt x="0" y="57403"/>
                </a:lnTo>
                <a:lnTo>
                  <a:pt x="57403" y="57403"/>
                </a:lnTo>
                <a:lnTo>
                  <a:pt x="574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3406902" y="118541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59">
                <a:moveTo>
                  <a:pt x="0" y="124078"/>
                </a:moveTo>
                <a:lnTo>
                  <a:pt x="124078" y="124078"/>
                </a:lnTo>
                <a:lnTo>
                  <a:pt x="124078" y="0"/>
                </a:lnTo>
                <a:lnTo>
                  <a:pt x="0" y="0"/>
                </a:lnTo>
                <a:lnTo>
                  <a:pt x="0" y="124078"/>
                </a:lnTo>
                <a:close/>
              </a:path>
            </a:pathLst>
          </a:custGeom>
          <a:solidFill>
            <a:srgbClr val="8CC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3406902" y="118541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59">
                <a:moveTo>
                  <a:pt x="0" y="124078"/>
                </a:moveTo>
                <a:lnTo>
                  <a:pt x="124078" y="124078"/>
                </a:lnTo>
                <a:lnTo>
                  <a:pt x="124078" y="0"/>
                </a:lnTo>
                <a:lnTo>
                  <a:pt x="0" y="0"/>
                </a:lnTo>
                <a:lnTo>
                  <a:pt x="0" y="1240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3418459" y="137706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5">
                <a:moveTo>
                  <a:pt x="0" y="100837"/>
                </a:moveTo>
                <a:lnTo>
                  <a:pt x="100837" y="100837"/>
                </a:lnTo>
                <a:lnTo>
                  <a:pt x="100837" y="0"/>
                </a:lnTo>
                <a:lnTo>
                  <a:pt x="0" y="0"/>
                </a:lnTo>
                <a:lnTo>
                  <a:pt x="0" y="100837"/>
                </a:lnTo>
                <a:close/>
              </a:path>
            </a:pathLst>
          </a:custGeom>
          <a:solidFill>
            <a:srgbClr val="C5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3418459" y="1377061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5">
                <a:moveTo>
                  <a:pt x="0" y="100837"/>
                </a:moveTo>
                <a:lnTo>
                  <a:pt x="100837" y="100837"/>
                </a:lnTo>
                <a:lnTo>
                  <a:pt x="100837" y="0"/>
                </a:lnTo>
                <a:lnTo>
                  <a:pt x="0" y="0"/>
                </a:lnTo>
                <a:lnTo>
                  <a:pt x="0" y="1008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434207" y="1572641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469" y="0"/>
                </a:moveTo>
                <a:lnTo>
                  <a:pt x="0" y="0"/>
                </a:lnTo>
                <a:lnTo>
                  <a:pt x="0" y="69469"/>
                </a:lnTo>
                <a:lnTo>
                  <a:pt x="69469" y="69469"/>
                </a:lnTo>
                <a:lnTo>
                  <a:pt x="69469" y="0"/>
                </a:lnTo>
                <a:close/>
              </a:path>
            </a:pathLst>
          </a:custGeom>
          <a:solidFill>
            <a:srgbClr val="FBC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3434207" y="1572641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469" y="0"/>
                </a:moveTo>
                <a:lnTo>
                  <a:pt x="0" y="0"/>
                </a:lnTo>
                <a:lnTo>
                  <a:pt x="0" y="69469"/>
                </a:lnTo>
                <a:lnTo>
                  <a:pt x="69469" y="69469"/>
                </a:lnTo>
                <a:lnTo>
                  <a:pt x="694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3419855" y="173824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171"/>
                </a:moveTo>
                <a:lnTo>
                  <a:pt x="98171" y="98171"/>
                </a:lnTo>
                <a:lnTo>
                  <a:pt x="98171" y="0"/>
                </a:lnTo>
                <a:lnTo>
                  <a:pt x="0" y="0"/>
                </a:lnTo>
                <a:lnTo>
                  <a:pt x="0" y="98171"/>
                </a:lnTo>
                <a:close/>
              </a:path>
            </a:pathLst>
          </a:custGeom>
          <a:solidFill>
            <a:srgbClr val="CB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3419855" y="173824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171"/>
                </a:moveTo>
                <a:lnTo>
                  <a:pt x="98171" y="98171"/>
                </a:lnTo>
                <a:lnTo>
                  <a:pt x="98171" y="0"/>
                </a:lnTo>
                <a:lnTo>
                  <a:pt x="0" y="0"/>
                </a:lnTo>
                <a:lnTo>
                  <a:pt x="0" y="981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451986" y="195021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3909" y="0"/>
                </a:moveTo>
                <a:lnTo>
                  <a:pt x="0" y="0"/>
                </a:lnTo>
                <a:lnTo>
                  <a:pt x="0" y="33909"/>
                </a:lnTo>
                <a:lnTo>
                  <a:pt x="33909" y="33909"/>
                </a:lnTo>
                <a:lnTo>
                  <a:pt x="33909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451986" y="195021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3909" y="0"/>
                </a:moveTo>
                <a:lnTo>
                  <a:pt x="0" y="0"/>
                </a:lnTo>
                <a:lnTo>
                  <a:pt x="0" y="33909"/>
                </a:lnTo>
                <a:lnTo>
                  <a:pt x="33909" y="33909"/>
                </a:lnTo>
                <a:lnTo>
                  <a:pt x="339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432047" y="2110232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432047" y="2110232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459226" y="231749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3459226" y="231749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433953" y="247205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69976"/>
                </a:moveTo>
                <a:lnTo>
                  <a:pt x="69976" y="69976"/>
                </a:lnTo>
                <a:lnTo>
                  <a:pt x="69976" y="0"/>
                </a:lnTo>
                <a:lnTo>
                  <a:pt x="0" y="0"/>
                </a:lnTo>
                <a:lnTo>
                  <a:pt x="0" y="69976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433953" y="2472054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69976"/>
                </a:moveTo>
                <a:lnTo>
                  <a:pt x="69976" y="69976"/>
                </a:lnTo>
                <a:lnTo>
                  <a:pt x="69976" y="0"/>
                </a:lnTo>
                <a:lnTo>
                  <a:pt x="0" y="0"/>
                </a:lnTo>
                <a:lnTo>
                  <a:pt x="0" y="699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3446145" y="26640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446145" y="266407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398392" y="2796413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140970" y="0"/>
                </a:moveTo>
                <a:lnTo>
                  <a:pt x="0" y="0"/>
                </a:lnTo>
                <a:lnTo>
                  <a:pt x="0" y="140969"/>
                </a:lnTo>
                <a:lnTo>
                  <a:pt x="140970" y="140969"/>
                </a:lnTo>
                <a:lnTo>
                  <a:pt x="140970" y="0"/>
                </a:lnTo>
                <a:close/>
              </a:path>
            </a:pathLst>
          </a:custGeom>
          <a:solidFill>
            <a:srgbClr val="B21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398392" y="2796413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140970" y="0"/>
                </a:moveTo>
                <a:lnTo>
                  <a:pt x="0" y="0"/>
                </a:lnTo>
                <a:lnTo>
                  <a:pt x="0" y="140969"/>
                </a:lnTo>
                <a:lnTo>
                  <a:pt x="140970" y="140969"/>
                </a:lnTo>
                <a:lnTo>
                  <a:pt x="1409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412235" y="299008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283"/>
                </a:moveTo>
                <a:lnTo>
                  <a:pt x="113284" y="113283"/>
                </a:lnTo>
                <a:lnTo>
                  <a:pt x="113284" y="0"/>
                </a:lnTo>
                <a:lnTo>
                  <a:pt x="0" y="0"/>
                </a:lnTo>
                <a:lnTo>
                  <a:pt x="0" y="113283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3412235" y="299008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283"/>
                </a:moveTo>
                <a:lnTo>
                  <a:pt x="113284" y="113283"/>
                </a:lnTo>
                <a:lnTo>
                  <a:pt x="113284" y="0"/>
                </a:lnTo>
                <a:lnTo>
                  <a:pt x="0" y="0"/>
                </a:lnTo>
                <a:lnTo>
                  <a:pt x="0" y="1132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16553" y="3174364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648" y="0"/>
                </a:moveTo>
                <a:lnTo>
                  <a:pt x="0" y="0"/>
                </a:lnTo>
                <a:lnTo>
                  <a:pt x="0" y="104648"/>
                </a:lnTo>
                <a:lnTo>
                  <a:pt x="104648" y="104648"/>
                </a:lnTo>
                <a:lnTo>
                  <a:pt x="104648" y="0"/>
                </a:lnTo>
                <a:close/>
              </a:path>
            </a:pathLst>
          </a:custGeom>
          <a:solidFill>
            <a:srgbClr val="E78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3416553" y="3174364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648" y="0"/>
                </a:moveTo>
                <a:lnTo>
                  <a:pt x="0" y="0"/>
                </a:lnTo>
                <a:lnTo>
                  <a:pt x="0" y="104648"/>
                </a:lnTo>
                <a:lnTo>
                  <a:pt x="104648" y="104648"/>
                </a:lnTo>
                <a:lnTo>
                  <a:pt x="1046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3446907" y="338455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3941" y="0"/>
                </a:moveTo>
                <a:lnTo>
                  <a:pt x="0" y="0"/>
                </a:lnTo>
                <a:lnTo>
                  <a:pt x="0" y="43942"/>
                </a:lnTo>
                <a:lnTo>
                  <a:pt x="43941" y="43942"/>
                </a:lnTo>
                <a:lnTo>
                  <a:pt x="43941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3446907" y="338455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3941" y="0"/>
                </a:moveTo>
                <a:lnTo>
                  <a:pt x="0" y="0"/>
                </a:lnTo>
                <a:lnTo>
                  <a:pt x="0" y="43942"/>
                </a:lnTo>
                <a:lnTo>
                  <a:pt x="43941" y="43942"/>
                </a:lnTo>
                <a:lnTo>
                  <a:pt x="439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433190" y="355079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374" y="0"/>
                </a:moveTo>
                <a:lnTo>
                  <a:pt x="0" y="0"/>
                </a:lnTo>
                <a:lnTo>
                  <a:pt x="0" y="71373"/>
                </a:lnTo>
                <a:lnTo>
                  <a:pt x="71374" y="71373"/>
                </a:lnTo>
                <a:lnTo>
                  <a:pt x="71374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433190" y="355079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374" y="0"/>
                </a:moveTo>
                <a:lnTo>
                  <a:pt x="0" y="0"/>
                </a:lnTo>
                <a:lnTo>
                  <a:pt x="0" y="71373"/>
                </a:lnTo>
                <a:lnTo>
                  <a:pt x="71374" y="71373"/>
                </a:lnTo>
                <a:lnTo>
                  <a:pt x="713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426840" y="372427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200" y="0"/>
                </a:moveTo>
                <a:lnTo>
                  <a:pt x="0" y="0"/>
                </a:lnTo>
                <a:lnTo>
                  <a:pt x="0" y="84200"/>
                </a:lnTo>
                <a:lnTo>
                  <a:pt x="84200" y="84200"/>
                </a:lnTo>
                <a:lnTo>
                  <a:pt x="84200" y="0"/>
                </a:lnTo>
                <a:close/>
              </a:path>
            </a:pathLst>
          </a:custGeom>
          <a:solidFill>
            <a:srgbClr val="F7B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426840" y="372427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200" y="0"/>
                </a:moveTo>
                <a:lnTo>
                  <a:pt x="0" y="0"/>
                </a:lnTo>
                <a:lnTo>
                  <a:pt x="0" y="84200"/>
                </a:lnTo>
                <a:lnTo>
                  <a:pt x="84200" y="84200"/>
                </a:lnTo>
                <a:lnTo>
                  <a:pt x="842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418204" y="389572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346" y="0"/>
                </a:moveTo>
                <a:lnTo>
                  <a:pt x="0" y="0"/>
                </a:lnTo>
                <a:lnTo>
                  <a:pt x="0" y="101345"/>
                </a:lnTo>
                <a:lnTo>
                  <a:pt x="101346" y="101345"/>
                </a:lnTo>
                <a:lnTo>
                  <a:pt x="101346" y="0"/>
                </a:lnTo>
                <a:close/>
              </a:path>
            </a:pathLst>
          </a:custGeom>
          <a:solidFill>
            <a:srgbClr val="EB8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418204" y="389572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346" y="0"/>
                </a:moveTo>
                <a:lnTo>
                  <a:pt x="0" y="0"/>
                </a:lnTo>
                <a:lnTo>
                  <a:pt x="0" y="101345"/>
                </a:lnTo>
                <a:lnTo>
                  <a:pt x="101346" y="101345"/>
                </a:lnTo>
                <a:lnTo>
                  <a:pt x="1013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437509" y="40948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37" y="0"/>
                </a:moveTo>
                <a:lnTo>
                  <a:pt x="0" y="0"/>
                </a:lnTo>
                <a:lnTo>
                  <a:pt x="0" y="62737"/>
                </a:lnTo>
                <a:lnTo>
                  <a:pt x="62737" y="62737"/>
                </a:lnTo>
                <a:lnTo>
                  <a:pt x="62737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437509" y="40948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737" y="0"/>
                </a:moveTo>
                <a:lnTo>
                  <a:pt x="0" y="0"/>
                </a:lnTo>
                <a:lnTo>
                  <a:pt x="0" y="62737"/>
                </a:lnTo>
                <a:lnTo>
                  <a:pt x="62737" y="62737"/>
                </a:lnTo>
                <a:lnTo>
                  <a:pt x="62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3420617" y="425780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647" y="0"/>
                </a:moveTo>
                <a:lnTo>
                  <a:pt x="0" y="0"/>
                </a:lnTo>
                <a:lnTo>
                  <a:pt x="0" y="96647"/>
                </a:lnTo>
                <a:lnTo>
                  <a:pt x="96647" y="96647"/>
                </a:lnTo>
                <a:lnTo>
                  <a:pt x="96647" y="0"/>
                </a:lnTo>
                <a:close/>
              </a:path>
            </a:pathLst>
          </a:custGeom>
          <a:solidFill>
            <a:srgbClr val="EF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3420617" y="425780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647" y="0"/>
                </a:moveTo>
                <a:lnTo>
                  <a:pt x="0" y="0"/>
                </a:lnTo>
                <a:lnTo>
                  <a:pt x="0" y="96647"/>
                </a:lnTo>
                <a:lnTo>
                  <a:pt x="96647" y="96647"/>
                </a:lnTo>
                <a:lnTo>
                  <a:pt x="966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409950" y="442709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855"/>
                </a:moveTo>
                <a:lnTo>
                  <a:pt x="117855" y="117855"/>
                </a:lnTo>
                <a:lnTo>
                  <a:pt x="117855" y="0"/>
                </a:lnTo>
                <a:lnTo>
                  <a:pt x="0" y="0"/>
                </a:lnTo>
                <a:lnTo>
                  <a:pt x="0" y="117855"/>
                </a:lnTo>
                <a:close/>
              </a:path>
            </a:pathLst>
          </a:custGeom>
          <a:solidFill>
            <a:srgbClr val="9D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3409950" y="442709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855"/>
                </a:moveTo>
                <a:lnTo>
                  <a:pt x="117855" y="117855"/>
                </a:lnTo>
                <a:lnTo>
                  <a:pt x="117855" y="0"/>
                </a:lnTo>
                <a:lnTo>
                  <a:pt x="0" y="0"/>
                </a:lnTo>
                <a:lnTo>
                  <a:pt x="0" y="1178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3647821" y="5269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0" y="2032"/>
                </a:moveTo>
                <a:lnTo>
                  <a:pt x="2032" y="2032"/>
                </a:lnTo>
                <a:lnTo>
                  <a:pt x="2032" y="0"/>
                </a:lnTo>
                <a:lnTo>
                  <a:pt x="0" y="0"/>
                </a:lnTo>
                <a:lnTo>
                  <a:pt x="0" y="2032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647821" y="5269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0" y="2032"/>
                </a:moveTo>
                <a:lnTo>
                  <a:pt x="2032" y="2032"/>
                </a:lnTo>
                <a:lnTo>
                  <a:pt x="2032" y="0"/>
                </a:lnTo>
                <a:lnTo>
                  <a:pt x="0" y="0"/>
                </a:lnTo>
                <a:lnTo>
                  <a:pt x="0" y="20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611879" y="67081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913"/>
                </a:moveTo>
                <a:lnTo>
                  <a:pt x="73913" y="73913"/>
                </a:lnTo>
                <a:lnTo>
                  <a:pt x="73913" y="0"/>
                </a:lnTo>
                <a:lnTo>
                  <a:pt x="0" y="0"/>
                </a:lnTo>
                <a:lnTo>
                  <a:pt x="0" y="73913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611879" y="670813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913"/>
                </a:moveTo>
                <a:lnTo>
                  <a:pt x="73913" y="73913"/>
                </a:lnTo>
                <a:lnTo>
                  <a:pt x="73913" y="0"/>
                </a:lnTo>
                <a:lnTo>
                  <a:pt x="0" y="0"/>
                </a:lnTo>
                <a:lnTo>
                  <a:pt x="0" y="739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626992" y="86588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5">
                <a:moveTo>
                  <a:pt x="43687" y="0"/>
                </a:moveTo>
                <a:lnTo>
                  <a:pt x="0" y="0"/>
                </a:lnTo>
                <a:lnTo>
                  <a:pt x="0" y="43687"/>
                </a:lnTo>
                <a:lnTo>
                  <a:pt x="43687" y="43687"/>
                </a:lnTo>
                <a:lnTo>
                  <a:pt x="43687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626992" y="86588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5">
                <a:moveTo>
                  <a:pt x="43687" y="0"/>
                </a:moveTo>
                <a:lnTo>
                  <a:pt x="0" y="0"/>
                </a:lnTo>
                <a:lnTo>
                  <a:pt x="0" y="43687"/>
                </a:lnTo>
                <a:lnTo>
                  <a:pt x="43687" y="43687"/>
                </a:lnTo>
                <a:lnTo>
                  <a:pt x="43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626103" y="10449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38" y="0"/>
                </a:moveTo>
                <a:lnTo>
                  <a:pt x="0" y="0"/>
                </a:lnTo>
                <a:lnTo>
                  <a:pt x="0" y="45338"/>
                </a:lnTo>
                <a:lnTo>
                  <a:pt x="45338" y="45338"/>
                </a:lnTo>
                <a:lnTo>
                  <a:pt x="45338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626103" y="10449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38" y="0"/>
                </a:moveTo>
                <a:lnTo>
                  <a:pt x="0" y="0"/>
                </a:lnTo>
                <a:lnTo>
                  <a:pt x="0" y="45338"/>
                </a:lnTo>
                <a:lnTo>
                  <a:pt x="45338" y="45338"/>
                </a:lnTo>
                <a:lnTo>
                  <a:pt x="453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608704" y="1207516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137" y="0"/>
                </a:moveTo>
                <a:lnTo>
                  <a:pt x="0" y="0"/>
                </a:lnTo>
                <a:lnTo>
                  <a:pt x="0" y="80137"/>
                </a:lnTo>
                <a:lnTo>
                  <a:pt x="80137" y="80137"/>
                </a:lnTo>
                <a:lnTo>
                  <a:pt x="80137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608704" y="1207516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137" y="0"/>
                </a:moveTo>
                <a:lnTo>
                  <a:pt x="0" y="0"/>
                </a:lnTo>
                <a:lnTo>
                  <a:pt x="0" y="80137"/>
                </a:lnTo>
                <a:lnTo>
                  <a:pt x="80137" y="80137"/>
                </a:lnTo>
                <a:lnTo>
                  <a:pt x="801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609721" y="138836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8104"/>
                </a:moveTo>
                <a:lnTo>
                  <a:pt x="78104" y="78104"/>
                </a:lnTo>
                <a:lnTo>
                  <a:pt x="78104" y="0"/>
                </a:lnTo>
                <a:lnTo>
                  <a:pt x="0" y="0"/>
                </a:lnTo>
                <a:lnTo>
                  <a:pt x="0" y="78104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609721" y="138836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8104"/>
                </a:moveTo>
                <a:lnTo>
                  <a:pt x="78104" y="78104"/>
                </a:lnTo>
                <a:lnTo>
                  <a:pt x="78104" y="0"/>
                </a:lnTo>
                <a:lnTo>
                  <a:pt x="0" y="0"/>
                </a:lnTo>
                <a:lnTo>
                  <a:pt x="0" y="781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614928" y="157353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690" y="0"/>
                </a:moveTo>
                <a:lnTo>
                  <a:pt x="0" y="0"/>
                </a:lnTo>
                <a:lnTo>
                  <a:pt x="0" y="67690"/>
                </a:lnTo>
                <a:lnTo>
                  <a:pt x="67690" y="67690"/>
                </a:lnTo>
                <a:lnTo>
                  <a:pt x="67690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614928" y="157353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67690" y="0"/>
                </a:moveTo>
                <a:lnTo>
                  <a:pt x="0" y="0"/>
                </a:lnTo>
                <a:lnTo>
                  <a:pt x="0" y="67690"/>
                </a:lnTo>
                <a:lnTo>
                  <a:pt x="67690" y="67690"/>
                </a:lnTo>
                <a:lnTo>
                  <a:pt x="676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607308" y="174574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3058"/>
                </a:moveTo>
                <a:lnTo>
                  <a:pt x="83058" y="83058"/>
                </a:lnTo>
                <a:lnTo>
                  <a:pt x="83058" y="0"/>
                </a:lnTo>
                <a:lnTo>
                  <a:pt x="0" y="0"/>
                </a:lnTo>
                <a:lnTo>
                  <a:pt x="0" y="83058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607308" y="174574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3058"/>
                </a:moveTo>
                <a:lnTo>
                  <a:pt x="83058" y="83058"/>
                </a:lnTo>
                <a:lnTo>
                  <a:pt x="83058" y="0"/>
                </a:lnTo>
                <a:lnTo>
                  <a:pt x="0" y="0"/>
                </a:lnTo>
                <a:lnTo>
                  <a:pt x="0" y="830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612641" y="193103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612641" y="193103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619627" y="21179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8292"/>
                </a:moveTo>
                <a:lnTo>
                  <a:pt x="58292" y="58292"/>
                </a:lnTo>
                <a:lnTo>
                  <a:pt x="58292" y="0"/>
                </a:lnTo>
                <a:lnTo>
                  <a:pt x="0" y="0"/>
                </a:lnTo>
                <a:lnTo>
                  <a:pt x="0" y="58292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619627" y="21179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8292"/>
                </a:moveTo>
                <a:lnTo>
                  <a:pt x="58292" y="58292"/>
                </a:lnTo>
                <a:lnTo>
                  <a:pt x="58292" y="0"/>
                </a:lnTo>
                <a:lnTo>
                  <a:pt x="0" y="0"/>
                </a:lnTo>
                <a:lnTo>
                  <a:pt x="0" y="582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611879" y="2290064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73913" y="0"/>
                </a:moveTo>
                <a:lnTo>
                  <a:pt x="0" y="0"/>
                </a:lnTo>
                <a:lnTo>
                  <a:pt x="0" y="73913"/>
                </a:lnTo>
                <a:lnTo>
                  <a:pt x="73913" y="73913"/>
                </a:lnTo>
                <a:lnTo>
                  <a:pt x="73913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611879" y="2290064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73913" y="0"/>
                </a:moveTo>
                <a:lnTo>
                  <a:pt x="0" y="0"/>
                </a:lnTo>
                <a:lnTo>
                  <a:pt x="0" y="73913"/>
                </a:lnTo>
                <a:lnTo>
                  <a:pt x="73913" y="73913"/>
                </a:lnTo>
                <a:lnTo>
                  <a:pt x="739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601973" y="2459989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852"/>
                </a:moveTo>
                <a:lnTo>
                  <a:pt x="93852" y="93852"/>
                </a:lnTo>
                <a:lnTo>
                  <a:pt x="93852" y="0"/>
                </a:lnTo>
                <a:lnTo>
                  <a:pt x="0" y="0"/>
                </a:lnTo>
                <a:lnTo>
                  <a:pt x="0" y="93852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601973" y="2459989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852"/>
                </a:moveTo>
                <a:lnTo>
                  <a:pt x="93852" y="93852"/>
                </a:lnTo>
                <a:lnTo>
                  <a:pt x="93852" y="0"/>
                </a:lnTo>
                <a:lnTo>
                  <a:pt x="0" y="0"/>
                </a:lnTo>
                <a:lnTo>
                  <a:pt x="0" y="938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620896" y="2658998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55879" y="0"/>
                </a:moveTo>
                <a:lnTo>
                  <a:pt x="0" y="0"/>
                </a:lnTo>
                <a:lnTo>
                  <a:pt x="0" y="55879"/>
                </a:lnTo>
                <a:lnTo>
                  <a:pt x="55879" y="55879"/>
                </a:lnTo>
                <a:lnTo>
                  <a:pt x="55879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620896" y="2658998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55879" y="0"/>
                </a:moveTo>
                <a:lnTo>
                  <a:pt x="0" y="0"/>
                </a:lnTo>
                <a:lnTo>
                  <a:pt x="0" y="55879"/>
                </a:lnTo>
                <a:lnTo>
                  <a:pt x="55879" y="55879"/>
                </a:lnTo>
                <a:lnTo>
                  <a:pt x="558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598926" y="2816860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822" y="0"/>
                </a:moveTo>
                <a:lnTo>
                  <a:pt x="0" y="0"/>
                </a:lnTo>
                <a:lnTo>
                  <a:pt x="0" y="99822"/>
                </a:lnTo>
                <a:lnTo>
                  <a:pt x="99822" y="99822"/>
                </a:lnTo>
                <a:lnTo>
                  <a:pt x="99822" y="0"/>
                </a:lnTo>
                <a:close/>
              </a:path>
            </a:pathLst>
          </a:custGeom>
          <a:solidFill>
            <a:srgbClr val="EC91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598926" y="2816860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822" y="0"/>
                </a:moveTo>
                <a:lnTo>
                  <a:pt x="0" y="0"/>
                </a:lnTo>
                <a:lnTo>
                  <a:pt x="0" y="99822"/>
                </a:lnTo>
                <a:lnTo>
                  <a:pt x="99822" y="99822"/>
                </a:lnTo>
                <a:lnTo>
                  <a:pt x="998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620896" y="301891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20896" y="301891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602228" y="318007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217" y="0"/>
                </a:moveTo>
                <a:lnTo>
                  <a:pt x="0" y="0"/>
                </a:lnTo>
                <a:lnTo>
                  <a:pt x="0" y="93218"/>
                </a:lnTo>
                <a:lnTo>
                  <a:pt x="93217" y="93218"/>
                </a:lnTo>
                <a:lnTo>
                  <a:pt x="93217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602228" y="318007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217" y="0"/>
                </a:moveTo>
                <a:lnTo>
                  <a:pt x="0" y="0"/>
                </a:lnTo>
                <a:lnTo>
                  <a:pt x="0" y="93218"/>
                </a:lnTo>
                <a:lnTo>
                  <a:pt x="93217" y="93218"/>
                </a:lnTo>
                <a:lnTo>
                  <a:pt x="932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591814" y="33496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6" y="0"/>
                </a:moveTo>
                <a:lnTo>
                  <a:pt x="0" y="0"/>
                </a:lnTo>
                <a:lnTo>
                  <a:pt x="0" y="114045"/>
                </a:lnTo>
                <a:lnTo>
                  <a:pt x="114046" y="114045"/>
                </a:lnTo>
                <a:lnTo>
                  <a:pt x="114046" y="0"/>
                </a:lnTo>
                <a:close/>
              </a:path>
            </a:pathLst>
          </a:custGeom>
          <a:solidFill>
            <a:srgbClr val="DC6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591814" y="33496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6" y="0"/>
                </a:moveTo>
                <a:lnTo>
                  <a:pt x="0" y="0"/>
                </a:lnTo>
                <a:lnTo>
                  <a:pt x="0" y="114045"/>
                </a:lnTo>
                <a:lnTo>
                  <a:pt x="114046" y="114045"/>
                </a:lnTo>
                <a:lnTo>
                  <a:pt x="1140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611371" y="354914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802"/>
                </a:moveTo>
                <a:lnTo>
                  <a:pt x="74802" y="74802"/>
                </a:lnTo>
                <a:lnTo>
                  <a:pt x="74802" y="0"/>
                </a:lnTo>
                <a:lnTo>
                  <a:pt x="0" y="0"/>
                </a:lnTo>
                <a:lnTo>
                  <a:pt x="0" y="74802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611371" y="354914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802"/>
                </a:moveTo>
                <a:lnTo>
                  <a:pt x="74802" y="74802"/>
                </a:lnTo>
                <a:lnTo>
                  <a:pt x="74802" y="0"/>
                </a:lnTo>
                <a:lnTo>
                  <a:pt x="0" y="0"/>
                </a:lnTo>
                <a:lnTo>
                  <a:pt x="0" y="748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593338" y="371106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871" y="0"/>
                </a:moveTo>
                <a:lnTo>
                  <a:pt x="0" y="0"/>
                </a:lnTo>
                <a:lnTo>
                  <a:pt x="0" y="110870"/>
                </a:lnTo>
                <a:lnTo>
                  <a:pt x="110871" y="110870"/>
                </a:lnTo>
                <a:lnTo>
                  <a:pt x="110871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593338" y="371106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871" y="0"/>
                </a:moveTo>
                <a:lnTo>
                  <a:pt x="0" y="0"/>
                </a:lnTo>
                <a:lnTo>
                  <a:pt x="0" y="110870"/>
                </a:lnTo>
                <a:lnTo>
                  <a:pt x="110871" y="110870"/>
                </a:lnTo>
                <a:lnTo>
                  <a:pt x="110871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594861" y="389242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950" y="0"/>
                </a:moveTo>
                <a:lnTo>
                  <a:pt x="0" y="0"/>
                </a:lnTo>
                <a:lnTo>
                  <a:pt x="0" y="107950"/>
                </a:lnTo>
                <a:lnTo>
                  <a:pt x="107950" y="107950"/>
                </a:lnTo>
                <a:lnTo>
                  <a:pt x="107950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594861" y="389242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950" y="0"/>
                </a:moveTo>
                <a:lnTo>
                  <a:pt x="0" y="0"/>
                </a:lnTo>
                <a:lnTo>
                  <a:pt x="0" y="107950"/>
                </a:lnTo>
                <a:lnTo>
                  <a:pt x="107950" y="107950"/>
                </a:lnTo>
                <a:lnTo>
                  <a:pt x="1079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604895" y="4082288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7884" y="0"/>
                </a:moveTo>
                <a:lnTo>
                  <a:pt x="0" y="0"/>
                </a:lnTo>
                <a:lnTo>
                  <a:pt x="0" y="87883"/>
                </a:lnTo>
                <a:lnTo>
                  <a:pt x="87884" y="87883"/>
                </a:lnTo>
                <a:lnTo>
                  <a:pt x="87884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604895" y="4082288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7884" y="0"/>
                </a:moveTo>
                <a:lnTo>
                  <a:pt x="0" y="0"/>
                </a:lnTo>
                <a:lnTo>
                  <a:pt x="0" y="87883"/>
                </a:lnTo>
                <a:lnTo>
                  <a:pt x="87884" y="87883"/>
                </a:lnTo>
                <a:lnTo>
                  <a:pt x="878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608451" y="426567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899" y="0"/>
                </a:moveTo>
                <a:lnTo>
                  <a:pt x="0" y="0"/>
                </a:lnTo>
                <a:lnTo>
                  <a:pt x="0" y="80899"/>
                </a:lnTo>
                <a:lnTo>
                  <a:pt x="80899" y="80899"/>
                </a:lnTo>
                <a:lnTo>
                  <a:pt x="80899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608451" y="426567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899" y="0"/>
                </a:moveTo>
                <a:lnTo>
                  <a:pt x="0" y="0"/>
                </a:lnTo>
                <a:lnTo>
                  <a:pt x="0" y="80899"/>
                </a:lnTo>
                <a:lnTo>
                  <a:pt x="80899" y="80899"/>
                </a:lnTo>
                <a:lnTo>
                  <a:pt x="808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600322" y="443750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0" y="97155"/>
                </a:moveTo>
                <a:lnTo>
                  <a:pt x="97154" y="97155"/>
                </a:lnTo>
                <a:lnTo>
                  <a:pt x="97154" y="0"/>
                </a:lnTo>
                <a:lnTo>
                  <a:pt x="0" y="0"/>
                </a:lnTo>
                <a:lnTo>
                  <a:pt x="0" y="97155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600322" y="443750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0" y="97155"/>
                </a:moveTo>
                <a:lnTo>
                  <a:pt x="97154" y="97155"/>
                </a:lnTo>
                <a:lnTo>
                  <a:pt x="97154" y="0"/>
                </a:lnTo>
                <a:lnTo>
                  <a:pt x="0" y="0"/>
                </a:lnTo>
                <a:lnTo>
                  <a:pt x="0" y="971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754120" y="63309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59">
                <a:moveTo>
                  <a:pt x="0" y="149351"/>
                </a:moveTo>
                <a:lnTo>
                  <a:pt x="149351" y="149351"/>
                </a:lnTo>
                <a:lnTo>
                  <a:pt x="149351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3B8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754120" y="63309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59">
                <a:moveTo>
                  <a:pt x="0" y="149351"/>
                </a:moveTo>
                <a:lnTo>
                  <a:pt x="149351" y="149351"/>
                </a:lnTo>
                <a:lnTo>
                  <a:pt x="149351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791584" y="850646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74167" y="0"/>
                </a:moveTo>
                <a:lnTo>
                  <a:pt x="0" y="0"/>
                </a:lnTo>
                <a:lnTo>
                  <a:pt x="0" y="74167"/>
                </a:lnTo>
                <a:lnTo>
                  <a:pt x="74167" y="74167"/>
                </a:lnTo>
                <a:lnTo>
                  <a:pt x="74167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791584" y="850646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74167" y="0"/>
                </a:moveTo>
                <a:lnTo>
                  <a:pt x="0" y="0"/>
                </a:lnTo>
                <a:lnTo>
                  <a:pt x="0" y="74167"/>
                </a:lnTo>
                <a:lnTo>
                  <a:pt x="74167" y="74167"/>
                </a:lnTo>
                <a:lnTo>
                  <a:pt x="741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783838" y="10228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662"/>
                </a:lnTo>
                <a:lnTo>
                  <a:pt x="89662" y="89662"/>
                </a:lnTo>
                <a:lnTo>
                  <a:pt x="89662" y="0"/>
                </a:lnTo>
                <a:close/>
              </a:path>
            </a:pathLst>
          </a:custGeom>
          <a:solidFill>
            <a:srgbClr val="F5A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783838" y="1022858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662"/>
                </a:lnTo>
                <a:lnTo>
                  <a:pt x="89662" y="89662"/>
                </a:lnTo>
                <a:lnTo>
                  <a:pt x="89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782440" y="120129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0" y="92583"/>
                </a:moveTo>
                <a:lnTo>
                  <a:pt x="92583" y="92583"/>
                </a:lnTo>
                <a:lnTo>
                  <a:pt x="92583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782440" y="1201292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09">
                <a:moveTo>
                  <a:pt x="0" y="92583"/>
                </a:moveTo>
                <a:lnTo>
                  <a:pt x="92583" y="92583"/>
                </a:lnTo>
                <a:lnTo>
                  <a:pt x="92583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782059" y="138074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3345" y="0"/>
                </a:moveTo>
                <a:lnTo>
                  <a:pt x="0" y="0"/>
                </a:lnTo>
                <a:lnTo>
                  <a:pt x="0" y="93345"/>
                </a:lnTo>
                <a:lnTo>
                  <a:pt x="93345" y="93345"/>
                </a:lnTo>
                <a:lnTo>
                  <a:pt x="93345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782059" y="1380744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3345" y="0"/>
                </a:moveTo>
                <a:lnTo>
                  <a:pt x="0" y="0"/>
                </a:lnTo>
                <a:lnTo>
                  <a:pt x="0" y="93345"/>
                </a:lnTo>
                <a:lnTo>
                  <a:pt x="93345" y="93345"/>
                </a:lnTo>
                <a:lnTo>
                  <a:pt x="933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792728" y="15714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1882"/>
                </a:moveTo>
                <a:lnTo>
                  <a:pt x="71882" y="71882"/>
                </a:lnTo>
                <a:lnTo>
                  <a:pt x="71882" y="0"/>
                </a:lnTo>
                <a:lnTo>
                  <a:pt x="0" y="0"/>
                </a:lnTo>
                <a:lnTo>
                  <a:pt x="0" y="71882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792728" y="157149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1882"/>
                </a:moveTo>
                <a:lnTo>
                  <a:pt x="71882" y="71882"/>
                </a:lnTo>
                <a:lnTo>
                  <a:pt x="71882" y="0"/>
                </a:lnTo>
                <a:lnTo>
                  <a:pt x="0" y="0"/>
                </a:lnTo>
                <a:lnTo>
                  <a:pt x="0" y="718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781933" y="174053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599" y="0"/>
                </a:moveTo>
                <a:lnTo>
                  <a:pt x="0" y="0"/>
                </a:lnTo>
                <a:lnTo>
                  <a:pt x="0" y="93599"/>
                </a:lnTo>
                <a:lnTo>
                  <a:pt x="93599" y="93599"/>
                </a:lnTo>
                <a:lnTo>
                  <a:pt x="93599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781933" y="1740535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599" y="0"/>
                </a:moveTo>
                <a:lnTo>
                  <a:pt x="0" y="0"/>
                </a:lnTo>
                <a:lnTo>
                  <a:pt x="0" y="93599"/>
                </a:lnTo>
                <a:lnTo>
                  <a:pt x="93599" y="93599"/>
                </a:lnTo>
                <a:lnTo>
                  <a:pt x="935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803015" y="194144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435" y="0"/>
                </a:moveTo>
                <a:lnTo>
                  <a:pt x="0" y="0"/>
                </a:lnTo>
                <a:lnTo>
                  <a:pt x="0" y="51435"/>
                </a:lnTo>
                <a:lnTo>
                  <a:pt x="51435" y="51435"/>
                </a:lnTo>
                <a:lnTo>
                  <a:pt x="51435" y="0"/>
                </a:lnTo>
                <a:close/>
              </a:path>
            </a:pathLst>
          </a:custGeom>
          <a:solidFill>
            <a:srgbClr val="FDD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803015" y="194144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435" y="0"/>
                </a:moveTo>
                <a:lnTo>
                  <a:pt x="0" y="0"/>
                </a:lnTo>
                <a:lnTo>
                  <a:pt x="0" y="51435"/>
                </a:lnTo>
                <a:lnTo>
                  <a:pt x="51435" y="51435"/>
                </a:lnTo>
                <a:lnTo>
                  <a:pt x="514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819652" y="213804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161" y="0"/>
                </a:moveTo>
                <a:lnTo>
                  <a:pt x="0" y="0"/>
                </a:lnTo>
                <a:lnTo>
                  <a:pt x="0" y="18161"/>
                </a:lnTo>
                <a:lnTo>
                  <a:pt x="18161" y="18161"/>
                </a:lnTo>
                <a:lnTo>
                  <a:pt x="18161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819652" y="213804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161" y="0"/>
                </a:moveTo>
                <a:lnTo>
                  <a:pt x="0" y="0"/>
                </a:lnTo>
                <a:lnTo>
                  <a:pt x="0" y="18161"/>
                </a:lnTo>
                <a:lnTo>
                  <a:pt x="18161" y="18161"/>
                </a:lnTo>
                <a:lnTo>
                  <a:pt x="181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782948" y="228142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39"/>
                </a:moveTo>
                <a:lnTo>
                  <a:pt x="91439" y="91439"/>
                </a:lnTo>
                <a:lnTo>
                  <a:pt x="9143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782948" y="228142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39"/>
                </a:moveTo>
                <a:lnTo>
                  <a:pt x="91439" y="91439"/>
                </a:lnTo>
                <a:lnTo>
                  <a:pt x="9143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795903" y="2474214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65659"/>
                </a:moveTo>
                <a:lnTo>
                  <a:pt x="65659" y="65659"/>
                </a:lnTo>
                <a:lnTo>
                  <a:pt x="65659" y="0"/>
                </a:lnTo>
                <a:lnTo>
                  <a:pt x="0" y="0"/>
                </a:lnTo>
                <a:lnTo>
                  <a:pt x="0" y="65659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795903" y="2474214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0" y="65659"/>
                </a:moveTo>
                <a:lnTo>
                  <a:pt x="65659" y="65659"/>
                </a:lnTo>
                <a:lnTo>
                  <a:pt x="65659" y="0"/>
                </a:lnTo>
                <a:lnTo>
                  <a:pt x="0" y="0"/>
                </a:lnTo>
                <a:lnTo>
                  <a:pt x="0" y="656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787013" y="2645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787013" y="2645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784091" y="282219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153" y="0"/>
                </a:moveTo>
                <a:lnTo>
                  <a:pt x="0" y="0"/>
                </a:lnTo>
                <a:lnTo>
                  <a:pt x="0" y="89154"/>
                </a:lnTo>
                <a:lnTo>
                  <a:pt x="89153" y="89154"/>
                </a:lnTo>
                <a:lnTo>
                  <a:pt x="89153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784091" y="282219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153" y="0"/>
                </a:moveTo>
                <a:lnTo>
                  <a:pt x="0" y="0"/>
                </a:lnTo>
                <a:lnTo>
                  <a:pt x="0" y="89154"/>
                </a:lnTo>
                <a:lnTo>
                  <a:pt x="89153" y="89154"/>
                </a:lnTo>
                <a:lnTo>
                  <a:pt x="891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812921" y="303098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495"/>
                </a:moveTo>
                <a:lnTo>
                  <a:pt x="31496" y="31495"/>
                </a:lnTo>
                <a:lnTo>
                  <a:pt x="31496" y="0"/>
                </a:lnTo>
                <a:lnTo>
                  <a:pt x="0" y="0"/>
                </a:lnTo>
                <a:lnTo>
                  <a:pt x="0" y="31495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812921" y="303098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495"/>
                </a:moveTo>
                <a:lnTo>
                  <a:pt x="31496" y="31495"/>
                </a:lnTo>
                <a:lnTo>
                  <a:pt x="31496" y="0"/>
                </a:lnTo>
                <a:lnTo>
                  <a:pt x="0" y="0"/>
                </a:lnTo>
                <a:lnTo>
                  <a:pt x="0" y="314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810253" y="320827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810253" y="320827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30">
                <a:moveTo>
                  <a:pt x="0" y="36830"/>
                </a:moveTo>
                <a:lnTo>
                  <a:pt x="36829" y="36830"/>
                </a:lnTo>
                <a:lnTo>
                  <a:pt x="36829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780535" y="335851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266"/>
                </a:moveTo>
                <a:lnTo>
                  <a:pt x="96265" y="96266"/>
                </a:lnTo>
                <a:lnTo>
                  <a:pt x="96265" y="0"/>
                </a:lnTo>
                <a:lnTo>
                  <a:pt x="0" y="0"/>
                </a:lnTo>
                <a:lnTo>
                  <a:pt x="0" y="96266"/>
                </a:lnTo>
                <a:close/>
              </a:path>
            </a:pathLst>
          </a:custGeom>
          <a:solidFill>
            <a:srgbClr val="CF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780535" y="335851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266"/>
                </a:moveTo>
                <a:lnTo>
                  <a:pt x="96265" y="96266"/>
                </a:lnTo>
                <a:lnTo>
                  <a:pt x="96265" y="0"/>
                </a:lnTo>
                <a:lnTo>
                  <a:pt x="0" y="0"/>
                </a:lnTo>
                <a:lnTo>
                  <a:pt x="0" y="962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773678" y="35313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236"/>
                </a:moveTo>
                <a:lnTo>
                  <a:pt x="110236" y="110236"/>
                </a:lnTo>
                <a:lnTo>
                  <a:pt x="110236" y="0"/>
                </a:lnTo>
                <a:lnTo>
                  <a:pt x="0" y="0"/>
                </a:lnTo>
                <a:lnTo>
                  <a:pt x="0" y="110236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773678" y="35313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236"/>
                </a:moveTo>
                <a:lnTo>
                  <a:pt x="110236" y="110236"/>
                </a:lnTo>
                <a:lnTo>
                  <a:pt x="110236" y="0"/>
                </a:lnTo>
                <a:lnTo>
                  <a:pt x="0" y="0"/>
                </a:lnTo>
                <a:lnTo>
                  <a:pt x="0" y="1102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780790" y="371843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D0E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780790" y="371843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779139" y="389686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99060"/>
                </a:moveTo>
                <a:lnTo>
                  <a:pt x="99060" y="99060"/>
                </a:lnTo>
                <a:lnTo>
                  <a:pt x="99060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779139" y="389686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0" y="99060"/>
                </a:moveTo>
                <a:lnTo>
                  <a:pt x="99060" y="99060"/>
                </a:lnTo>
                <a:lnTo>
                  <a:pt x="99060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790950" y="40883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692"/>
                </a:moveTo>
                <a:lnTo>
                  <a:pt x="75691" y="75692"/>
                </a:lnTo>
                <a:lnTo>
                  <a:pt x="75691" y="0"/>
                </a:lnTo>
                <a:lnTo>
                  <a:pt x="0" y="0"/>
                </a:lnTo>
                <a:lnTo>
                  <a:pt x="0" y="75692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790950" y="408838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692"/>
                </a:moveTo>
                <a:lnTo>
                  <a:pt x="75691" y="75692"/>
                </a:lnTo>
                <a:lnTo>
                  <a:pt x="75691" y="0"/>
                </a:lnTo>
                <a:lnTo>
                  <a:pt x="0" y="0"/>
                </a:lnTo>
                <a:lnTo>
                  <a:pt x="0" y="756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776598" y="4254119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solidFill>
            <a:srgbClr val="E8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776598" y="4254119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774059" y="443141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774059" y="443141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952875" y="83197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59">
                <a:moveTo>
                  <a:pt x="0" y="111505"/>
                </a:moveTo>
                <a:lnTo>
                  <a:pt x="111505" y="111505"/>
                </a:lnTo>
                <a:lnTo>
                  <a:pt x="111505" y="0"/>
                </a:lnTo>
                <a:lnTo>
                  <a:pt x="0" y="0"/>
                </a:lnTo>
                <a:lnTo>
                  <a:pt x="0" y="111505"/>
                </a:lnTo>
                <a:close/>
              </a:path>
            </a:pathLst>
          </a:custGeom>
          <a:solidFill>
            <a:srgbClr val="AD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952875" y="831977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59">
                <a:moveTo>
                  <a:pt x="0" y="111505"/>
                </a:moveTo>
                <a:lnTo>
                  <a:pt x="111505" y="111505"/>
                </a:lnTo>
                <a:lnTo>
                  <a:pt x="111505" y="0"/>
                </a:lnTo>
                <a:lnTo>
                  <a:pt x="0" y="0"/>
                </a:lnTo>
                <a:lnTo>
                  <a:pt x="0" y="1115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958971" y="1018032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0" y="99313"/>
                </a:moveTo>
                <a:lnTo>
                  <a:pt x="99313" y="99313"/>
                </a:lnTo>
                <a:lnTo>
                  <a:pt x="99313" y="0"/>
                </a:lnTo>
                <a:lnTo>
                  <a:pt x="0" y="0"/>
                </a:lnTo>
                <a:lnTo>
                  <a:pt x="0" y="99313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958971" y="1018032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0" y="99313"/>
                </a:moveTo>
                <a:lnTo>
                  <a:pt x="99313" y="99313"/>
                </a:lnTo>
                <a:lnTo>
                  <a:pt x="99313" y="0"/>
                </a:lnTo>
                <a:lnTo>
                  <a:pt x="0" y="0"/>
                </a:lnTo>
                <a:lnTo>
                  <a:pt x="0" y="993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997452" y="123634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0" y="22478"/>
                </a:moveTo>
                <a:lnTo>
                  <a:pt x="22478" y="22478"/>
                </a:lnTo>
                <a:lnTo>
                  <a:pt x="22478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997452" y="123634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0" y="22478"/>
                </a:moveTo>
                <a:lnTo>
                  <a:pt x="22478" y="22478"/>
                </a:lnTo>
                <a:lnTo>
                  <a:pt x="22478" y="0"/>
                </a:lnTo>
                <a:lnTo>
                  <a:pt x="0" y="0"/>
                </a:lnTo>
                <a:lnTo>
                  <a:pt x="0" y="224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968369" y="1387094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solidFill>
            <a:srgbClr val="F8B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968369" y="1387094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957701" y="155638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1980"/>
                </a:moveTo>
                <a:lnTo>
                  <a:pt x="101980" y="101980"/>
                </a:lnTo>
                <a:lnTo>
                  <a:pt x="101980" y="0"/>
                </a:lnTo>
                <a:lnTo>
                  <a:pt x="0" y="0"/>
                </a:lnTo>
                <a:lnTo>
                  <a:pt x="0" y="101980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957701" y="1556385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1980"/>
                </a:moveTo>
                <a:lnTo>
                  <a:pt x="101980" y="101980"/>
                </a:lnTo>
                <a:lnTo>
                  <a:pt x="101980" y="0"/>
                </a:lnTo>
                <a:lnTo>
                  <a:pt x="0" y="0"/>
                </a:lnTo>
                <a:lnTo>
                  <a:pt x="0" y="1019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968369" y="174701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solidFill>
            <a:srgbClr val="F8B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968369" y="174701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994658" y="19531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66"/>
                </a:moveTo>
                <a:lnTo>
                  <a:pt x="28066" y="28066"/>
                </a:lnTo>
                <a:lnTo>
                  <a:pt x="28066" y="0"/>
                </a:lnTo>
                <a:lnTo>
                  <a:pt x="0" y="0"/>
                </a:lnTo>
                <a:lnTo>
                  <a:pt x="0" y="28066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994658" y="195313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066"/>
                </a:moveTo>
                <a:lnTo>
                  <a:pt x="28066" y="28066"/>
                </a:lnTo>
                <a:lnTo>
                  <a:pt x="28066" y="0"/>
                </a:lnTo>
                <a:lnTo>
                  <a:pt x="0" y="0"/>
                </a:lnTo>
                <a:lnTo>
                  <a:pt x="0" y="28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962400" y="210096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5" y="92455"/>
                </a:lnTo>
                <a:lnTo>
                  <a:pt x="92455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962400" y="210096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5"/>
                </a:moveTo>
                <a:lnTo>
                  <a:pt x="92455" y="92455"/>
                </a:lnTo>
                <a:lnTo>
                  <a:pt x="92455" y="0"/>
                </a:lnTo>
                <a:lnTo>
                  <a:pt x="0" y="0"/>
                </a:lnTo>
                <a:lnTo>
                  <a:pt x="0" y="924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946397" y="226491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460"/>
                </a:moveTo>
                <a:lnTo>
                  <a:pt x="124460" y="124460"/>
                </a:lnTo>
                <a:lnTo>
                  <a:pt x="124460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946397" y="226491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460"/>
                </a:moveTo>
                <a:lnTo>
                  <a:pt x="124460" y="124460"/>
                </a:lnTo>
                <a:lnTo>
                  <a:pt x="124460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963289" y="2461641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804"/>
                </a:moveTo>
                <a:lnTo>
                  <a:pt x="90804" y="90804"/>
                </a:lnTo>
                <a:lnTo>
                  <a:pt x="90804" y="0"/>
                </a:lnTo>
                <a:lnTo>
                  <a:pt x="0" y="0"/>
                </a:lnTo>
                <a:lnTo>
                  <a:pt x="0" y="90804"/>
                </a:lnTo>
                <a:close/>
              </a:path>
            </a:pathLst>
          </a:custGeom>
          <a:solidFill>
            <a:srgbClr val="D6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963289" y="2461641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804"/>
                </a:moveTo>
                <a:lnTo>
                  <a:pt x="90804" y="90804"/>
                </a:lnTo>
                <a:lnTo>
                  <a:pt x="90804" y="0"/>
                </a:lnTo>
                <a:lnTo>
                  <a:pt x="0" y="0"/>
                </a:lnTo>
                <a:lnTo>
                  <a:pt x="0" y="908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947286" y="262559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2"/>
                </a:moveTo>
                <a:lnTo>
                  <a:pt x="122682" y="122682"/>
                </a:lnTo>
                <a:lnTo>
                  <a:pt x="122682" y="0"/>
                </a:lnTo>
                <a:lnTo>
                  <a:pt x="0" y="0"/>
                </a:lnTo>
                <a:lnTo>
                  <a:pt x="0" y="122682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947286" y="262559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682"/>
                </a:moveTo>
                <a:lnTo>
                  <a:pt x="122682" y="122682"/>
                </a:lnTo>
                <a:lnTo>
                  <a:pt x="122682" y="0"/>
                </a:lnTo>
                <a:lnTo>
                  <a:pt x="0" y="0"/>
                </a:lnTo>
                <a:lnTo>
                  <a:pt x="0" y="1226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950080" y="2808223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0"/>
                </a:lnTo>
                <a:lnTo>
                  <a:pt x="117221" y="117220"/>
                </a:lnTo>
                <a:lnTo>
                  <a:pt x="117221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950080" y="2808223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0"/>
                </a:lnTo>
                <a:lnTo>
                  <a:pt x="117221" y="117220"/>
                </a:lnTo>
                <a:lnTo>
                  <a:pt x="1172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996816" y="303491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996816" y="303491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966845" y="318477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692" y="0"/>
                </a:moveTo>
                <a:lnTo>
                  <a:pt x="0" y="0"/>
                </a:lnTo>
                <a:lnTo>
                  <a:pt x="0" y="83693"/>
                </a:lnTo>
                <a:lnTo>
                  <a:pt x="83692" y="83693"/>
                </a:lnTo>
                <a:lnTo>
                  <a:pt x="83692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966845" y="318477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692" y="0"/>
                </a:moveTo>
                <a:lnTo>
                  <a:pt x="0" y="0"/>
                </a:lnTo>
                <a:lnTo>
                  <a:pt x="0" y="83693"/>
                </a:lnTo>
                <a:lnTo>
                  <a:pt x="83692" y="83693"/>
                </a:lnTo>
                <a:lnTo>
                  <a:pt x="836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979036" y="33770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2"/>
                </a:lnTo>
                <a:lnTo>
                  <a:pt x="59182" y="59182"/>
                </a:lnTo>
                <a:lnTo>
                  <a:pt x="59182" y="0"/>
                </a:lnTo>
                <a:close/>
              </a:path>
            </a:pathLst>
          </a:custGeom>
          <a:solidFill>
            <a:srgbClr val="FCD2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979036" y="33770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2"/>
                </a:lnTo>
                <a:lnTo>
                  <a:pt x="59182" y="59182"/>
                </a:lnTo>
                <a:lnTo>
                  <a:pt x="5918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970020" y="35478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7215"/>
                </a:moveTo>
                <a:lnTo>
                  <a:pt x="77215" y="77215"/>
                </a:lnTo>
                <a:lnTo>
                  <a:pt x="77215" y="0"/>
                </a:lnTo>
                <a:lnTo>
                  <a:pt x="0" y="0"/>
                </a:lnTo>
                <a:lnTo>
                  <a:pt x="0" y="77215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970020" y="35478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77215"/>
                </a:moveTo>
                <a:lnTo>
                  <a:pt x="77215" y="77215"/>
                </a:lnTo>
                <a:lnTo>
                  <a:pt x="77215" y="0"/>
                </a:lnTo>
                <a:lnTo>
                  <a:pt x="0" y="0"/>
                </a:lnTo>
                <a:lnTo>
                  <a:pt x="0" y="772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976115" y="373392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976115" y="373392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979926" y="39175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403"/>
                </a:moveTo>
                <a:lnTo>
                  <a:pt x="57403" y="57403"/>
                </a:lnTo>
                <a:lnTo>
                  <a:pt x="57403" y="0"/>
                </a:lnTo>
                <a:lnTo>
                  <a:pt x="0" y="0"/>
                </a:lnTo>
                <a:lnTo>
                  <a:pt x="0" y="57403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979926" y="39175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403"/>
                </a:moveTo>
                <a:lnTo>
                  <a:pt x="57403" y="57403"/>
                </a:lnTo>
                <a:lnTo>
                  <a:pt x="57403" y="0"/>
                </a:lnTo>
                <a:lnTo>
                  <a:pt x="0" y="0"/>
                </a:lnTo>
                <a:lnTo>
                  <a:pt x="0" y="574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981069" y="40986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55117"/>
                </a:moveTo>
                <a:lnTo>
                  <a:pt x="55117" y="55117"/>
                </a:lnTo>
                <a:lnTo>
                  <a:pt x="55117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981069" y="40986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55117"/>
                </a:moveTo>
                <a:lnTo>
                  <a:pt x="55117" y="55117"/>
                </a:lnTo>
                <a:lnTo>
                  <a:pt x="55117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965321" y="426300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965321" y="426300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990975" y="44684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178"/>
                </a:moveTo>
                <a:lnTo>
                  <a:pt x="35178" y="35178"/>
                </a:lnTo>
                <a:lnTo>
                  <a:pt x="35178" y="0"/>
                </a:lnTo>
                <a:lnTo>
                  <a:pt x="0" y="0"/>
                </a:lnTo>
                <a:lnTo>
                  <a:pt x="0" y="35178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990975" y="446849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178"/>
                </a:moveTo>
                <a:lnTo>
                  <a:pt x="35178" y="35178"/>
                </a:lnTo>
                <a:lnTo>
                  <a:pt x="35178" y="0"/>
                </a:lnTo>
                <a:lnTo>
                  <a:pt x="0" y="0"/>
                </a:lnTo>
                <a:lnTo>
                  <a:pt x="0" y="351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098797" y="97777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5">
                <a:moveTo>
                  <a:pt x="0" y="179577"/>
                </a:moveTo>
                <a:lnTo>
                  <a:pt x="179577" y="179577"/>
                </a:lnTo>
                <a:lnTo>
                  <a:pt x="179577" y="0"/>
                </a:lnTo>
                <a:lnTo>
                  <a:pt x="0" y="0"/>
                </a:lnTo>
                <a:lnTo>
                  <a:pt x="0" y="179577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4098797" y="97777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5">
                <a:moveTo>
                  <a:pt x="0" y="179577"/>
                </a:moveTo>
                <a:lnTo>
                  <a:pt x="179577" y="179577"/>
                </a:lnTo>
                <a:lnTo>
                  <a:pt x="179577" y="0"/>
                </a:lnTo>
                <a:lnTo>
                  <a:pt x="0" y="0"/>
                </a:lnTo>
                <a:lnTo>
                  <a:pt x="0" y="1795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4138548" y="11973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202" y="0"/>
                </a:moveTo>
                <a:lnTo>
                  <a:pt x="0" y="0"/>
                </a:lnTo>
                <a:lnTo>
                  <a:pt x="0" y="100202"/>
                </a:lnTo>
                <a:lnTo>
                  <a:pt x="100202" y="100202"/>
                </a:lnTo>
                <a:lnTo>
                  <a:pt x="100202" y="0"/>
                </a:lnTo>
                <a:close/>
              </a:path>
            </a:pathLst>
          </a:custGeom>
          <a:solidFill>
            <a:srgbClr val="EC91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4138548" y="11973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202" y="0"/>
                </a:moveTo>
                <a:lnTo>
                  <a:pt x="0" y="0"/>
                </a:lnTo>
                <a:lnTo>
                  <a:pt x="0" y="100202"/>
                </a:lnTo>
                <a:lnTo>
                  <a:pt x="100202" y="100202"/>
                </a:lnTo>
                <a:lnTo>
                  <a:pt x="1002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4137659" y="137655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4">
                <a:moveTo>
                  <a:pt x="101726" y="0"/>
                </a:moveTo>
                <a:lnTo>
                  <a:pt x="0" y="0"/>
                </a:lnTo>
                <a:lnTo>
                  <a:pt x="0" y="101726"/>
                </a:lnTo>
                <a:lnTo>
                  <a:pt x="101726" y="101726"/>
                </a:lnTo>
                <a:lnTo>
                  <a:pt x="101726" y="0"/>
                </a:lnTo>
                <a:close/>
              </a:path>
            </a:pathLst>
          </a:custGeom>
          <a:solidFill>
            <a:srgbClr val="EA8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4137659" y="1376552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4">
                <a:moveTo>
                  <a:pt x="101726" y="0"/>
                </a:moveTo>
                <a:lnTo>
                  <a:pt x="0" y="0"/>
                </a:lnTo>
                <a:lnTo>
                  <a:pt x="0" y="101726"/>
                </a:lnTo>
                <a:lnTo>
                  <a:pt x="101726" y="101726"/>
                </a:lnTo>
                <a:lnTo>
                  <a:pt x="1017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4132960" y="155181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4132960" y="155181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4140327" y="173913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solidFill>
            <a:srgbClr val="EF9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4140327" y="173913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392" y="0"/>
                </a:moveTo>
                <a:lnTo>
                  <a:pt x="0" y="0"/>
                </a:lnTo>
                <a:lnTo>
                  <a:pt x="0" y="96392"/>
                </a:lnTo>
                <a:lnTo>
                  <a:pt x="96392" y="96392"/>
                </a:lnTo>
                <a:lnTo>
                  <a:pt x="963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4150486" y="1929002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326" y="0"/>
                </a:moveTo>
                <a:lnTo>
                  <a:pt x="0" y="0"/>
                </a:lnTo>
                <a:lnTo>
                  <a:pt x="0" y="76326"/>
                </a:lnTo>
                <a:lnTo>
                  <a:pt x="76326" y="76326"/>
                </a:lnTo>
                <a:lnTo>
                  <a:pt x="76326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4150486" y="1929002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326" y="0"/>
                </a:moveTo>
                <a:lnTo>
                  <a:pt x="0" y="0"/>
                </a:lnTo>
                <a:lnTo>
                  <a:pt x="0" y="76326"/>
                </a:lnTo>
                <a:lnTo>
                  <a:pt x="76326" y="76326"/>
                </a:lnTo>
                <a:lnTo>
                  <a:pt x="763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4164965" y="212356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4164965" y="212356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244" y="0"/>
                </a:moveTo>
                <a:lnTo>
                  <a:pt x="0" y="0"/>
                </a:lnTo>
                <a:lnTo>
                  <a:pt x="0" y="47244"/>
                </a:lnTo>
                <a:lnTo>
                  <a:pt x="47244" y="47244"/>
                </a:lnTo>
                <a:lnTo>
                  <a:pt x="472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4133977" y="227241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133977" y="227241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160392" y="24787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387" y="0"/>
                </a:moveTo>
                <a:lnTo>
                  <a:pt x="0" y="0"/>
                </a:lnTo>
                <a:lnTo>
                  <a:pt x="0" y="56387"/>
                </a:lnTo>
                <a:lnTo>
                  <a:pt x="56387" y="56387"/>
                </a:lnTo>
                <a:lnTo>
                  <a:pt x="56387" y="0"/>
                </a:lnTo>
                <a:close/>
              </a:path>
            </a:pathLst>
          </a:custGeom>
          <a:solidFill>
            <a:srgbClr val="FC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4160392" y="24787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387" y="0"/>
                </a:moveTo>
                <a:lnTo>
                  <a:pt x="0" y="0"/>
                </a:lnTo>
                <a:lnTo>
                  <a:pt x="0" y="56387"/>
                </a:lnTo>
                <a:lnTo>
                  <a:pt x="56387" y="56387"/>
                </a:lnTo>
                <a:lnTo>
                  <a:pt x="56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4135246" y="263359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4135246" y="263359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4157217" y="28354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62864"/>
                </a:moveTo>
                <a:lnTo>
                  <a:pt x="62864" y="62864"/>
                </a:lnTo>
                <a:lnTo>
                  <a:pt x="62864" y="0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4157217" y="283540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62864"/>
                </a:moveTo>
                <a:lnTo>
                  <a:pt x="62864" y="62864"/>
                </a:lnTo>
                <a:lnTo>
                  <a:pt x="62864" y="0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4136897" y="299504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377" y="0"/>
                </a:moveTo>
                <a:lnTo>
                  <a:pt x="0" y="0"/>
                </a:lnTo>
                <a:lnTo>
                  <a:pt x="0" y="103378"/>
                </a:lnTo>
                <a:lnTo>
                  <a:pt x="103377" y="103378"/>
                </a:lnTo>
                <a:lnTo>
                  <a:pt x="103377" y="0"/>
                </a:lnTo>
                <a:close/>
              </a:path>
            </a:pathLst>
          </a:custGeom>
          <a:solidFill>
            <a:srgbClr val="E889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4136897" y="299504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377" y="0"/>
                </a:moveTo>
                <a:lnTo>
                  <a:pt x="0" y="0"/>
                </a:lnTo>
                <a:lnTo>
                  <a:pt x="0" y="103378"/>
                </a:lnTo>
                <a:lnTo>
                  <a:pt x="103377" y="103378"/>
                </a:lnTo>
                <a:lnTo>
                  <a:pt x="1033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4148201" y="318630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0772"/>
                </a:moveTo>
                <a:lnTo>
                  <a:pt x="80772" y="80772"/>
                </a:lnTo>
                <a:lnTo>
                  <a:pt x="8077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4148201" y="318630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0772"/>
                </a:moveTo>
                <a:lnTo>
                  <a:pt x="80772" y="80772"/>
                </a:lnTo>
                <a:lnTo>
                  <a:pt x="80772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4166742" y="338480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561"/>
                </a:moveTo>
                <a:lnTo>
                  <a:pt x="43561" y="43561"/>
                </a:lnTo>
                <a:lnTo>
                  <a:pt x="43561" y="0"/>
                </a:lnTo>
                <a:lnTo>
                  <a:pt x="0" y="0"/>
                </a:lnTo>
                <a:lnTo>
                  <a:pt x="0" y="43561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4166742" y="338480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561"/>
                </a:moveTo>
                <a:lnTo>
                  <a:pt x="43561" y="43561"/>
                </a:lnTo>
                <a:lnTo>
                  <a:pt x="43561" y="0"/>
                </a:lnTo>
                <a:lnTo>
                  <a:pt x="0" y="0"/>
                </a:lnTo>
                <a:lnTo>
                  <a:pt x="0" y="435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4183126" y="358114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795" y="0"/>
                </a:moveTo>
                <a:lnTo>
                  <a:pt x="0" y="0"/>
                </a:lnTo>
                <a:lnTo>
                  <a:pt x="0" y="10794"/>
                </a:ln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183126" y="3581146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10795" y="0"/>
                </a:moveTo>
                <a:lnTo>
                  <a:pt x="0" y="0"/>
                </a:lnTo>
                <a:lnTo>
                  <a:pt x="0" y="10794"/>
                </a:ln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168902" y="374675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168902" y="374675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70">
                <a:moveTo>
                  <a:pt x="0" y="39370"/>
                </a:moveTo>
                <a:lnTo>
                  <a:pt x="39370" y="39370"/>
                </a:lnTo>
                <a:lnTo>
                  <a:pt x="39370" y="0"/>
                </a:lnTo>
                <a:lnTo>
                  <a:pt x="0" y="0"/>
                </a:lnTo>
                <a:lnTo>
                  <a:pt x="0" y="393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4148328" y="390613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518"/>
                </a:moveTo>
                <a:lnTo>
                  <a:pt x="80517" y="80518"/>
                </a:lnTo>
                <a:lnTo>
                  <a:pt x="80517" y="0"/>
                </a:lnTo>
                <a:lnTo>
                  <a:pt x="0" y="0"/>
                </a:lnTo>
                <a:lnTo>
                  <a:pt x="0" y="80518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4148328" y="390613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518"/>
                </a:moveTo>
                <a:lnTo>
                  <a:pt x="80517" y="80518"/>
                </a:lnTo>
                <a:lnTo>
                  <a:pt x="80517" y="0"/>
                </a:lnTo>
                <a:lnTo>
                  <a:pt x="0" y="0"/>
                </a:lnTo>
                <a:lnTo>
                  <a:pt x="0" y="805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4148454" y="4086097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263"/>
                </a:moveTo>
                <a:lnTo>
                  <a:pt x="80263" y="80263"/>
                </a:lnTo>
                <a:lnTo>
                  <a:pt x="80263" y="0"/>
                </a:lnTo>
                <a:lnTo>
                  <a:pt x="0" y="0"/>
                </a:lnTo>
                <a:lnTo>
                  <a:pt x="0" y="80263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4148454" y="4086097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0" y="80263"/>
                </a:moveTo>
                <a:lnTo>
                  <a:pt x="80263" y="80263"/>
                </a:lnTo>
                <a:lnTo>
                  <a:pt x="80263" y="0"/>
                </a:lnTo>
                <a:lnTo>
                  <a:pt x="0" y="0"/>
                </a:lnTo>
                <a:lnTo>
                  <a:pt x="0" y="802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4125086" y="424281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4125086" y="424281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4128389" y="442595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4128389" y="442595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396" y="0"/>
                </a:moveTo>
                <a:lnTo>
                  <a:pt x="0" y="0"/>
                </a:lnTo>
                <a:lnTo>
                  <a:pt x="0" y="120396"/>
                </a:lnTo>
                <a:lnTo>
                  <a:pt x="120396" y="120396"/>
                </a:lnTo>
                <a:lnTo>
                  <a:pt x="12039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4316984" y="1196086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solidFill>
            <a:srgbClr val="E98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4316984" y="1196086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4318761" y="1377696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440" y="0"/>
                </a:moveTo>
                <a:lnTo>
                  <a:pt x="0" y="0"/>
                </a:lnTo>
                <a:lnTo>
                  <a:pt x="0" y="99440"/>
                </a:lnTo>
                <a:lnTo>
                  <a:pt x="99440" y="99440"/>
                </a:lnTo>
                <a:lnTo>
                  <a:pt x="99440" y="0"/>
                </a:lnTo>
                <a:close/>
              </a:path>
            </a:pathLst>
          </a:custGeom>
          <a:solidFill>
            <a:srgbClr val="EC9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4318761" y="1377696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440" y="0"/>
                </a:moveTo>
                <a:lnTo>
                  <a:pt x="0" y="0"/>
                </a:lnTo>
                <a:lnTo>
                  <a:pt x="0" y="99440"/>
                </a:lnTo>
                <a:lnTo>
                  <a:pt x="99440" y="99440"/>
                </a:lnTo>
                <a:lnTo>
                  <a:pt x="994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4314190" y="155308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585"/>
                </a:moveTo>
                <a:lnTo>
                  <a:pt x="108585" y="108585"/>
                </a:lnTo>
                <a:lnTo>
                  <a:pt x="108585" y="0"/>
                </a:lnTo>
                <a:lnTo>
                  <a:pt x="0" y="0"/>
                </a:lnTo>
                <a:lnTo>
                  <a:pt x="0" y="108585"/>
                </a:lnTo>
                <a:close/>
              </a:path>
            </a:pathLst>
          </a:custGeom>
          <a:solidFill>
            <a:srgbClr val="B4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314190" y="155308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585"/>
                </a:moveTo>
                <a:lnTo>
                  <a:pt x="108585" y="108585"/>
                </a:lnTo>
                <a:lnTo>
                  <a:pt x="108585" y="0"/>
                </a:lnTo>
                <a:lnTo>
                  <a:pt x="0" y="0"/>
                </a:lnTo>
                <a:lnTo>
                  <a:pt x="0" y="1085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321555" y="174028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979" y="0"/>
                </a:moveTo>
                <a:lnTo>
                  <a:pt x="0" y="0"/>
                </a:lnTo>
                <a:lnTo>
                  <a:pt x="0" y="93979"/>
                </a:lnTo>
                <a:lnTo>
                  <a:pt x="93979" y="93979"/>
                </a:lnTo>
                <a:lnTo>
                  <a:pt x="93979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4321555" y="1740280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979" y="0"/>
                </a:moveTo>
                <a:lnTo>
                  <a:pt x="0" y="0"/>
                </a:lnTo>
                <a:lnTo>
                  <a:pt x="0" y="93979"/>
                </a:lnTo>
                <a:lnTo>
                  <a:pt x="93979" y="93979"/>
                </a:lnTo>
                <a:lnTo>
                  <a:pt x="939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4330191" y="1928876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708" y="0"/>
                </a:moveTo>
                <a:lnTo>
                  <a:pt x="0" y="0"/>
                </a:lnTo>
                <a:lnTo>
                  <a:pt x="0" y="76708"/>
                </a:lnTo>
                <a:lnTo>
                  <a:pt x="76708" y="76708"/>
                </a:lnTo>
                <a:lnTo>
                  <a:pt x="76708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4330191" y="1928876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708" y="0"/>
                </a:moveTo>
                <a:lnTo>
                  <a:pt x="0" y="0"/>
                </a:lnTo>
                <a:lnTo>
                  <a:pt x="0" y="76708"/>
                </a:lnTo>
                <a:lnTo>
                  <a:pt x="76708" y="76708"/>
                </a:lnTo>
                <a:lnTo>
                  <a:pt x="767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342257" y="212090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577" y="0"/>
                </a:moveTo>
                <a:lnTo>
                  <a:pt x="0" y="0"/>
                </a:lnTo>
                <a:lnTo>
                  <a:pt x="0" y="52577"/>
                </a:lnTo>
                <a:lnTo>
                  <a:pt x="52577" y="52577"/>
                </a:lnTo>
                <a:lnTo>
                  <a:pt x="52577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342257" y="212090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577" y="0"/>
                </a:moveTo>
                <a:lnTo>
                  <a:pt x="0" y="0"/>
                </a:lnTo>
                <a:lnTo>
                  <a:pt x="0" y="52577"/>
                </a:lnTo>
                <a:lnTo>
                  <a:pt x="52577" y="52577"/>
                </a:lnTo>
                <a:lnTo>
                  <a:pt x="525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316348" y="227495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266"/>
                </a:moveTo>
                <a:lnTo>
                  <a:pt x="104266" y="104266"/>
                </a:lnTo>
                <a:lnTo>
                  <a:pt x="104266" y="0"/>
                </a:lnTo>
                <a:lnTo>
                  <a:pt x="0" y="0"/>
                </a:lnTo>
                <a:lnTo>
                  <a:pt x="0" y="104266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316348" y="227495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266"/>
                </a:moveTo>
                <a:lnTo>
                  <a:pt x="104266" y="104266"/>
                </a:lnTo>
                <a:lnTo>
                  <a:pt x="104266" y="0"/>
                </a:lnTo>
                <a:lnTo>
                  <a:pt x="0" y="0"/>
                </a:lnTo>
                <a:lnTo>
                  <a:pt x="0" y="1042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337430" y="2475864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solidFill>
            <a:srgbClr val="FCC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337430" y="2475864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62102" y="0"/>
                </a:moveTo>
                <a:lnTo>
                  <a:pt x="0" y="0"/>
                </a:lnTo>
                <a:lnTo>
                  <a:pt x="0" y="62102"/>
                </a:lnTo>
                <a:lnTo>
                  <a:pt x="62102" y="62102"/>
                </a:lnTo>
                <a:lnTo>
                  <a:pt x="621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317619" y="2636011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1726"/>
                </a:moveTo>
                <a:lnTo>
                  <a:pt x="101726" y="101726"/>
                </a:lnTo>
                <a:lnTo>
                  <a:pt x="101726" y="0"/>
                </a:lnTo>
                <a:lnTo>
                  <a:pt x="0" y="0"/>
                </a:lnTo>
                <a:lnTo>
                  <a:pt x="0" y="101726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317619" y="2636011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0" y="101726"/>
                </a:moveTo>
                <a:lnTo>
                  <a:pt x="101726" y="101726"/>
                </a:lnTo>
                <a:lnTo>
                  <a:pt x="101726" y="0"/>
                </a:lnTo>
                <a:lnTo>
                  <a:pt x="0" y="0"/>
                </a:lnTo>
                <a:lnTo>
                  <a:pt x="0" y="1017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332859" y="28310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0" y="71374"/>
                </a:moveTo>
                <a:lnTo>
                  <a:pt x="71374" y="71374"/>
                </a:lnTo>
                <a:lnTo>
                  <a:pt x="71374" y="0"/>
                </a:lnTo>
                <a:lnTo>
                  <a:pt x="0" y="0"/>
                </a:lnTo>
                <a:lnTo>
                  <a:pt x="0" y="71374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332859" y="283108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5">
                <a:moveTo>
                  <a:pt x="0" y="71374"/>
                </a:moveTo>
                <a:lnTo>
                  <a:pt x="71374" y="71374"/>
                </a:lnTo>
                <a:lnTo>
                  <a:pt x="71374" y="0"/>
                </a:lnTo>
                <a:lnTo>
                  <a:pt x="0" y="0"/>
                </a:lnTo>
                <a:lnTo>
                  <a:pt x="0" y="713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316984" y="2995167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2997" y="0"/>
                </a:moveTo>
                <a:lnTo>
                  <a:pt x="0" y="0"/>
                </a:lnTo>
                <a:lnTo>
                  <a:pt x="0" y="102996"/>
                </a:lnTo>
                <a:lnTo>
                  <a:pt x="102997" y="102996"/>
                </a:lnTo>
                <a:lnTo>
                  <a:pt x="102997" y="0"/>
                </a:lnTo>
                <a:close/>
              </a:path>
            </a:pathLst>
          </a:custGeom>
          <a:solidFill>
            <a:srgbClr val="E98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316984" y="2995167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2997" y="0"/>
                </a:moveTo>
                <a:lnTo>
                  <a:pt x="0" y="0"/>
                </a:lnTo>
                <a:lnTo>
                  <a:pt x="0" y="102996"/>
                </a:lnTo>
                <a:lnTo>
                  <a:pt x="102997" y="102996"/>
                </a:lnTo>
                <a:lnTo>
                  <a:pt x="1029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327016" y="318516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3057"/>
                </a:moveTo>
                <a:lnTo>
                  <a:pt x="83058" y="83057"/>
                </a:lnTo>
                <a:lnTo>
                  <a:pt x="83058" y="0"/>
                </a:lnTo>
                <a:lnTo>
                  <a:pt x="0" y="0"/>
                </a:lnTo>
                <a:lnTo>
                  <a:pt x="0" y="83057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327016" y="318516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3057"/>
                </a:moveTo>
                <a:lnTo>
                  <a:pt x="83058" y="83057"/>
                </a:lnTo>
                <a:lnTo>
                  <a:pt x="83058" y="0"/>
                </a:lnTo>
                <a:lnTo>
                  <a:pt x="0" y="0"/>
                </a:lnTo>
                <a:lnTo>
                  <a:pt x="0" y="830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346955" y="338505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3052"/>
                </a:moveTo>
                <a:lnTo>
                  <a:pt x="43052" y="43052"/>
                </a:lnTo>
                <a:lnTo>
                  <a:pt x="43052" y="0"/>
                </a:lnTo>
                <a:lnTo>
                  <a:pt x="0" y="0"/>
                </a:lnTo>
                <a:lnTo>
                  <a:pt x="0" y="43052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346955" y="338505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0" y="43052"/>
                </a:moveTo>
                <a:lnTo>
                  <a:pt x="43052" y="43052"/>
                </a:lnTo>
                <a:lnTo>
                  <a:pt x="43052" y="0"/>
                </a:lnTo>
                <a:lnTo>
                  <a:pt x="0" y="0"/>
                </a:lnTo>
                <a:lnTo>
                  <a:pt x="0" y="430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353940" y="3572002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083" y="0"/>
                </a:moveTo>
                <a:lnTo>
                  <a:pt x="0" y="0"/>
                </a:lnTo>
                <a:lnTo>
                  <a:pt x="0" y="29082"/>
                </a:lnTo>
                <a:lnTo>
                  <a:pt x="29083" y="29082"/>
                </a:lnTo>
                <a:lnTo>
                  <a:pt x="29083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353940" y="3572002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9083" y="0"/>
                </a:moveTo>
                <a:lnTo>
                  <a:pt x="0" y="0"/>
                </a:lnTo>
                <a:lnTo>
                  <a:pt x="0" y="29082"/>
                </a:lnTo>
                <a:lnTo>
                  <a:pt x="29083" y="29082"/>
                </a:lnTo>
                <a:lnTo>
                  <a:pt x="290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349496" y="37473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349496" y="37473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330446" y="39081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99"/>
                </a:moveTo>
                <a:lnTo>
                  <a:pt x="76200" y="76199"/>
                </a:lnTo>
                <a:lnTo>
                  <a:pt x="762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330446" y="39081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99"/>
                </a:moveTo>
                <a:lnTo>
                  <a:pt x="76200" y="76199"/>
                </a:lnTo>
                <a:lnTo>
                  <a:pt x="762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328921" y="408673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120"/>
                </a:moveTo>
                <a:lnTo>
                  <a:pt x="79121" y="79120"/>
                </a:lnTo>
                <a:lnTo>
                  <a:pt x="79121" y="0"/>
                </a:lnTo>
                <a:lnTo>
                  <a:pt x="0" y="0"/>
                </a:lnTo>
                <a:lnTo>
                  <a:pt x="0" y="79120"/>
                </a:lnTo>
                <a:close/>
              </a:path>
            </a:pathLst>
          </a:custGeom>
          <a:solidFill>
            <a:srgbClr val="E4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328921" y="4086733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120"/>
                </a:moveTo>
                <a:lnTo>
                  <a:pt x="79121" y="79120"/>
                </a:lnTo>
                <a:lnTo>
                  <a:pt x="79121" y="0"/>
                </a:lnTo>
                <a:lnTo>
                  <a:pt x="0" y="0"/>
                </a:lnTo>
                <a:lnTo>
                  <a:pt x="0" y="791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303140" y="4240910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556"/>
                </a:moveTo>
                <a:lnTo>
                  <a:pt x="130555" y="130556"/>
                </a:lnTo>
                <a:lnTo>
                  <a:pt x="130555" y="0"/>
                </a:lnTo>
                <a:lnTo>
                  <a:pt x="0" y="0"/>
                </a:lnTo>
                <a:lnTo>
                  <a:pt x="0" y="130556"/>
                </a:lnTo>
                <a:close/>
              </a:path>
            </a:pathLst>
          </a:custGeom>
          <a:solidFill>
            <a:srgbClr val="77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303140" y="4240910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130556"/>
                </a:moveTo>
                <a:lnTo>
                  <a:pt x="130555" y="130556"/>
                </a:lnTo>
                <a:lnTo>
                  <a:pt x="130555" y="0"/>
                </a:lnTo>
                <a:lnTo>
                  <a:pt x="0" y="0"/>
                </a:lnTo>
                <a:lnTo>
                  <a:pt x="0" y="1305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307585" y="44251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307585" y="44251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0" y="121919"/>
                </a:lnTo>
                <a:lnTo>
                  <a:pt x="121920" y="121919"/>
                </a:lnTo>
                <a:lnTo>
                  <a:pt x="1219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501007" y="13799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501007" y="13799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489069" y="154813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118617" y="0"/>
                </a:moveTo>
                <a:lnTo>
                  <a:pt x="0" y="0"/>
                </a:lnTo>
                <a:lnTo>
                  <a:pt x="0" y="118617"/>
                </a:lnTo>
                <a:lnTo>
                  <a:pt x="118617" y="118617"/>
                </a:lnTo>
                <a:lnTo>
                  <a:pt x="118617" y="0"/>
                </a:lnTo>
                <a:close/>
              </a:path>
            </a:pathLst>
          </a:custGeom>
          <a:solidFill>
            <a:srgbClr val="D66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489069" y="154813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118617" y="0"/>
                </a:moveTo>
                <a:lnTo>
                  <a:pt x="0" y="0"/>
                </a:lnTo>
                <a:lnTo>
                  <a:pt x="0" y="118617"/>
                </a:lnTo>
                <a:lnTo>
                  <a:pt x="118617" y="118617"/>
                </a:lnTo>
                <a:lnTo>
                  <a:pt x="1186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503039" y="174193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804"/>
                </a:moveTo>
                <a:lnTo>
                  <a:pt x="90804" y="90804"/>
                </a:lnTo>
                <a:lnTo>
                  <a:pt x="90804" y="0"/>
                </a:lnTo>
                <a:lnTo>
                  <a:pt x="0" y="0"/>
                </a:lnTo>
                <a:lnTo>
                  <a:pt x="0" y="90804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503039" y="1741932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804"/>
                </a:moveTo>
                <a:lnTo>
                  <a:pt x="90804" y="90804"/>
                </a:lnTo>
                <a:lnTo>
                  <a:pt x="90804" y="0"/>
                </a:lnTo>
                <a:lnTo>
                  <a:pt x="0" y="0"/>
                </a:lnTo>
                <a:lnTo>
                  <a:pt x="0" y="908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491354" y="191020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046"/>
                </a:moveTo>
                <a:lnTo>
                  <a:pt x="114046" y="114046"/>
                </a:lnTo>
                <a:lnTo>
                  <a:pt x="114046" y="0"/>
                </a:lnTo>
                <a:lnTo>
                  <a:pt x="0" y="0"/>
                </a:lnTo>
                <a:lnTo>
                  <a:pt x="0" y="114046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491354" y="191020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046"/>
                </a:moveTo>
                <a:lnTo>
                  <a:pt x="114046" y="114046"/>
                </a:lnTo>
                <a:lnTo>
                  <a:pt x="114046" y="0"/>
                </a:lnTo>
                <a:lnTo>
                  <a:pt x="0" y="0"/>
                </a:lnTo>
                <a:lnTo>
                  <a:pt x="0" y="1140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494529" y="209321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494529" y="209321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520184" y="229882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520184" y="229882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495800" y="24542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3"/>
                </a:moveTo>
                <a:lnTo>
                  <a:pt x="105283" y="105283"/>
                </a:lnTo>
                <a:lnTo>
                  <a:pt x="105283" y="0"/>
                </a:lnTo>
                <a:lnTo>
                  <a:pt x="0" y="0"/>
                </a:lnTo>
                <a:lnTo>
                  <a:pt x="0" y="105283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495800" y="24542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3"/>
                </a:moveTo>
                <a:lnTo>
                  <a:pt x="105283" y="105283"/>
                </a:lnTo>
                <a:lnTo>
                  <a:pt x="105283" y="0"/>
                </a:lnTo>
                <a:lnTo>
                  <a:pt x="0" y="0"/>
                </a:lnTo>
                <a:lnTo>
                  <a:pt x="0" y="1052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516882" y="265531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119" y="0"/>
                </a:moveTo>
                <a:lnTo>
                  <a:pt x="0" y="0"/>
                </a:lnTo>
                <a:lnTo>
                  <a:pt x="0" y="63119"/>
                </a:lnTo>
                <a:lnTo>
                  <a:pt x="63119" y="63119"/>
                </a:lnTo>
                <a:lnTo>
                  <a:pt x="63119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516882" y="265531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119" y="0"/>
                </a:moveTo>
                <a:lnTo>
                  <a:pt x="0" y="0"/>
                </a:lnTo>
                <a:lnTo>
                  <a:pt x="0" y="63119"/>
                </a:lnTo>
                <a:lnTo>
                  <a:pt x="63119" y="63119"/>
                </a:lnTo>
                <a:lnTo>
                  <a:pt x="631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503165" y="2821558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90550" y="0"/>
                </a:moveTo>
                <a:lnTo>
                  <a:pt x="0" y="0"/>
                </a:lnTo>
                <a:lnTo>
                  <a:pt x="0" y="90550"/>
                </a:lnTo>
                <a:lnTo>
                  <a:pt x="90550" y="90550"/>
                </a:lnTo>
                <a:lnTo>
                  <a:pt x="90550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503165" y="2821558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90550" y="0"/>
                </a:moveTo>
                <a:lnTo>
                  <a:pt x="0" y="0"/>
                </a:lnTo>
                <a:lnTo>
                  <a:pt x="0" y="90550"/>
                </a:lnTo>
                <a:lnTo>
                  <a:pt x="90550" y="90550"/>
                </a:lnTo>
                <a:lnTo>
                  <a:pt x="90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486783" y="298513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solidFill>
            <a:srgbClr val="8EC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486783" y="298513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515230" y="31934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421" y="0"/>
                </a:moveTo>
                <a:lnTo>
                  <a:pt x="0" y="0"/>
                </a:lnTo>
                <a:lnTo>
                  <a:pt x="0" y="66420"/>
                </a:lnTo>
                <a:lnTo>
                  <a:pt x="66421" y="66420"/>
                </a:lnTo>
                <a:lnTo>
                  <a:pt x="66421" y="0"/>
                </a:lnTo>
                <a:close/>
              </a:path>
            </a:pathLst>
          </a:custGeom>
          <a:solidFill>
            <a:srgbClr val="FBC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515230" y="31934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421" y="0"/>
                </a:moveTo>
                <a:lnTo>
                  <a:pt x="0" y="0"/>
                </a:lnTo>
                <a:lnTo>
                  <a:pt x="0" y="66420"/>
                </a:lnTo>
                <a:lnTo>
                  <a:pt x="66421" y="66420"/>
                </a:lnTo>
                <a:lnTo>
                  <a:pt x="664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536694" y="339483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23368"/>
                </a:moveTo>
                <a:lnTo>
                  <a:pt x="23367" y="23368"/>
                </a:lnTo>
                <a:lnTo>
                  <a:pt x="23367" y="0"/>
                </a:lnTo>
                <a:lnTo>
                  <a:pt x="0" y="0"/>
                </a:lnTo>
                <a:lnTo>
                  <a:pt x="0" y="23368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536694" y="3394836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5">
                <a:moveTo>
                  <a:pt x="0" y="23368"/>
                </a:moveTo>
                <a:lnTo>
                  <a:pt x="23367" y="23368"/>
                </a:lnTo>
                <a:lnTo>
                  <a:pt x="23367" y="0"/>
                </a:lnTo>
                <a:lnTo>
                  <a:pt x="0" y="0"/>
                </a:lnTo>
                <a:lnTo>
                  <a:pt x="0" y="233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498721" y="3536822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99440" y="0"/>
                </a:moveTo>
                <a:lnTo>
                  <a:pt x="0" y="0"/>
                </a:lnTo>
                <a:lnTo>
                  <a:pt x="0" y="99441"/>
                </a:lnTo>
                <a:lnTo>
                  <a:pt x="99440" y="99441"/>
                </a:lnTo>
                <a:lnTo>
                  <a:pt x="99440" y="0"/>
                </a:lnTo>
                <a:close/>
              </a:path>
            </a:pathLst>
          </a:custGeom>
          <a:solidFill>
            <a:srgbClr val="EC9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498721" y="3536822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5">
                <a:moveTo>
                  <a:pt x="99440" y="0"/>
                </a:moveTo>
                <a:lnTo>
                  <a:pt x="0" y="0"/>
                </a:lnTo>
                <a:lnTo>
                  <a:pt x="0" y="99441"/>
                </a:lnTo>
                <a:lnTo>
                  <a:pt x="99440" y="99441"/>
                </a:lnTo>
                <a:lnTo>
                  <a:pt x="994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523232" y="3741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418"/>
                </a:moveTo>
                <a:lnTo>
                  <a:pt x="50419" y="50418"/>
                </a:lnTo>
                <a:lnTo>
                  <a:pt x="50419" y="0"/>
                </a:lnTo>
                <a:lnTo>
                  <a:pt x="0" y="0"/>
                </a:lnTo>
                <a:lnTo>
                  <a:pt x="0" y="50418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523232" y="37411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50418"/>
                </a:moveTo>
                <a:lnTo>
                  <a:pt x="50419" y="50418"/>
                </a:lnTo>
                <a:lnTo>
                  <a:pt x="50419" y="0"/>
                </a:lnTo>
                <a:lnTo>
                  <a:pt x="0" y="0"/>
                </a:lnTo>
                <a:lnTo>
                  <a:pt x="0" y="50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511675" y="390944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660" y="0"/>
                </a:moveTo>
                <a:lnTo>
                  <a:pt x="0" y="0"/>
                </a:lnTo>
                <a:lnTo>
                  <a:pt x="0" y="73659"/>
                </a:lnTo>
                <a:lnTo>
                  <a:pt x="73660" y="73659"/>
                </a:lnTo>
                <a:lnTo>
                  <a:pt x="73660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511675" y="3909440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660" y="0"/>
                </a:moveTo>
                <a:lnTo>
                  <a:pt x="0" y="0"/>
                </a:lnTo>
                <a:lnTo>
                  <a:pt x="0" y="73659"/>
                </a:lnTo>
                <a:lnTo>
                  <a:pt x="73660" y="73659"/>
                </a:lnTo>
                <a:lnTo>
                  <a:pt x="736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507865" y="408571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1152" y="0"/>
                </a:moveTo>
                <a:lnTo>
                  <a:pt x="0" y="0"/>
                </a:lnTo>
                <a:lnTo>
                  <a:pt x="0" y="81152"/>
                </a:lnTo>
                <a:lnTo>
                  <a:pt x="81152" y="81152"/>
                </a:lnTo>
                <a:lnTo>
                  <a:pt x="81152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507865" y="408571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1152" y="0"/>
                </a:moveTo>
                <a:lnTo>
                  <a:pt x="0" y="0"/>
                </a:lnTo>
                <a:lnTo>
                  <a:pt x="0" y="81152"/>
                </a:lnTo>
                <a:lnTo>
                  <a:pt x="81152" y="81152"/>
                </a:lnTo>
                <a:lnTo>
                  <a:pt x="811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493133" y="425081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744" y="0"/>
                </a:moveTo>
                <a:lnTo>
                  <a:pt x="0" y="0"/>
                </a:lnTo>
                <a:lnTo>
                  <a:pt x="0" y="110743"/>
                </a:lnTo>
                <a:lnTo>
                  <a:pt x="110744" y="110743"/>
                </a:lnTo>
                <a:lnTo>
                  <a:pt x="110744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493133" y="425081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744" y="0"/>
                </a:moveTo>
                <a:lnTo>
                  <a:pt x="0" y="0"/>
                </a:lnTo>
                <a:lnTo>
                  <a:pt x="0" y="110743"/>
                </a:lnTo>
                <a:lnTo>
                  <a:pt x="110744" y="110743"/>
                </a:lnTo>
                <a:lnTo>
                  <a:pt x="1107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501515" y="443915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852"/>
                </a:moveTo>
                <a:lnTo>
                  <a:pt x="93852" y="93852"/>
                </a:lnTo>
                <a:lnTo>
                  <a:pt x="93852" y="0"/>
                </a:lnTo>
                <a:lnTo>
                  <a:pt x="0" y="0"/>
                </a:lnTo>
                <a:lnTo>
                  <a:pt x="0" y="93852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01515" y="4439158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852"/>
                </a:moveTo>
                <a:lnTo>
                  <a:pt x="93852" y="93852"/>
                </a:lnTo>
                <a:lnTo>
                  <a:pt x="93852" y="0"/>
                </a:lnTo>
                <a:lnTo>
                  <a:pt x="0" y="0"/>
                </a:lnTo>
                <a:lnTo>
                  <a:pt x="0" y="938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662042" y="154114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587" y="0"/>
                </a:moveTo>
                <a:lnTo>
                  <a:pt x="0" y="0"/>
                </a:lnTo>
                <a:lnTo>
                  <a:pt x="0" y="132587"/>
                </a:lnTo>
                <a:lnTo>
                  <a:pt x="132587" y="132587"/>
                </a:lnTo>
                <a:lnTo>
                  <a:pt x="132587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662042" y="154114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587" y="0"/>
                </a:moveTo>
                <a:lnTo>
                  <a:pt x="0" y="0"/>
                </a:lnTo>
                <a:lnTo>
                  <a:pt x="0" y="132587"/>
                </a:lnTo>
                <a:lnTo>
                  <a:pt x="132587" y="132587"/>
                </a:lnTo>
                <a:lnTo>
                  <a:pt x="1325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639055" y="1697989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solidFill>
            <a:srgbClr val="07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639055" y="1697989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562"/>
                </a:moveTo>
                <a:lnTo>
                  <a:pt x="178562" y="178562"/>
                </a:lnTo>
                <a:lnTo>
                  <a:pt x="178562" y="0"/>
                </a:lnTo>
                <a:lnTo>
                  <a:pt x="0" y="0"/>
                </a:lnTo>
                <a:lnTo>
                  <a:pt x="0" y="178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669916" y="1908810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669916" y="1908810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667122" y="20859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solidFill>
            <a:srgbClr val="91C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667122" y="2085975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0" y="122427"/>
                </a:moveTo>
                <a:lnTo>
                  <a:pt x="122427" y="122427"/>
                </a:lnTo>
                <a:lnTo>
                  <a:pt x="122427" y="0"/>
                </a:lnTo>
                <a:lnTo>
                  <a:pt x="0" y="0"/>
                </a:lnTo>
                <a:lnTo>
                  <a:pt x="0" y="1224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667377" y="226606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047" y="0"/>
                </a:moveTo>
                <a:lnTo>
                  <a:pt x="0" y="0"/>
                </a:lnTo>
                <a:lnTo>
                  <a:pt x="0" y="122047"/>
                </a:lnTo>
                <a:lnTo>
                  <a:pt x="122047" y="122047"/>
                </a:lnTo>
                <a:lnTo>
                  <a:pt x="122047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667377" y="226606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047" y="0"/>
                </a:moveTo>
                <a:lnTo>
                  <a:pt x="0" y="0"/>
                </a:lnTo>
                <a:lnTo>
                  <a:pt x="0" y="122047"/>
                </a:lnTo>
                <a:lnTo>
                  <a:pt x="122047" y="122047"/>
                </a:lnTo>
                <a:lnTo>
                  <a:pt x="1220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668901" y="24475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8872"/>
                </a:moveTo>
                <a:lnTo>
                  <a:pt x="118872" y="118872"/>
                </a:lnTo>
                <a:lnTo>
                  <a:pt x="118872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668901" y="24475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8872"/>
                </a:moveTo>
                <a:lnTo>
                  <a:pt x="118872" y="118872"/>
                </a:lnTo>
                <a:lnTo>
                  <a:pt x="118872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681601" y="264007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599" y="0"/>
                </a:moveTo>
                <a:lnTo>
                  <a:pt x="0" y="0"/>
                </a:lnTo>
                <a:lnTo>
                  <a:pt x="0" y="93599"/>
                </a:lnTo>
                <a:lnTo>
                  <a:pt x="93599" y="93599"/>
                </a:lnTo>
                <a:lnTo>
                  <a:pt x="93599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681601" y="264007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599" y="0"/>
                </a:moveTo>
                <a:lnTo>
                  <a:pt x="0" y="0"/>
                </a:lnTo>
                <a:lnTo>
                  <a:pt x="0" y="93599"/>
                </a:lnTo>
                <a:lnTo>
                  <a:pt x="93599" y="93599"/>
                </a:lnTo>
                <a:lnTo>
                  <a:pt x="935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671821" y="28102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3029" y="0"/>
                </a:moveTo>
                <a:lnTo>
                  <a:pt x="0" y="0"/>
                </a:lnTo>
                <a:lnTo>
                  <a:pt x="0" y="113030"/>
                </a:lnTo>
                <a:lnTo>
                  <a:pt x="113029" y="113030"/>
                </a:lnTo>
                <a:lnTo>
                  <a:pt x="113029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671821" y="2810255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30">
                <a:moveTo>
                  <a:pt x="113029" y="0"/>
                </a:moveTo>
                <a:lnTo>
                  <a:pt x="0" y="0"/>
                </a:lnTo>
                <a:lnTo>
                  <a:pt x="0" y="113030"/>
                </a:lnTo>
                <a:lnTo>
                  <a:pt x="113029" y="113030"/>
                </a:lnTo>
                <a:lnTo>
                  <a:pt x="1130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676394" y="299478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103886"/>
                </a:moveTo>
                <a:lnTo>
                  <a:pt x="103886" y="103886"/>
                </a:lnTo>
                <a:lnTo>
                  <a:pt x="103886" y="0"/>
                </a:lnTo>
                <a:lnTo>
                  <a:pt x="0" y="0"/>
                </a:lnTo>
                <a:lnTo>
                  <a:pt x="0" y="103886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676394" y="2994786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103886"/>
                </a:moveTo>
                <a:lnTo>
                  <a:pt x="103886" y="103886"/>
                </a:lnTo>
                <a:lnTo>
                  <a:pt x="103886" y="0"/>
                </a:lnTo>
                <a:lnTo>
                  <a:pt x="0" y="0"/>
                </a:lnTo>
                <a:lnTo>
                  <a:pt x="0" y="1038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671695" y="316992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411" y="0"/>
                </a:moveTo>
                <a:lnTo>
                  <a:pt x="0" y="0"/>
                </a:lnTo>
                <a:lnTo>
                  <a:pt x="0" y="113411"/>
                </a:lnTo>
                <a:lnTo>
                  <a:pt x="113411" y="113411"/>
                </a:lnTo>
                <a:lnTo>
                  <a:pt x="113411" y="0"/>
                </a:lnTo>
                <a:close/>
              </a:path>
            </a:pathLst>
          </a:custGeom>
          <a:solidFill>
            <a:srgbClr val="DD6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671695" y="316992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411" y="0"/>
                </a:moveTo>
                <a:lnTo>
                  <a:pt x="0" y="0"/>
                </a:lnTo>
                <a:lnTo>
                  <a:pt x="0" y="113411"/>
                </a:lnTo>
                <a:lnTo>
                  <a:pt x="113411" y="113411"/>
                </a:lnTo>
                <a:lnTo>
                  <a:pt x="1134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681220" y="33595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681220" y="335953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670678" y="352882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15" y="0"/>
                </a:moveTo>
                <a:lnTo>
                  <a:pt x="0" y="0"/>
                </a:lnTo>
                <a:lnTo>
                  <a:pt x="0" y="115316"/>
                </a:lnTo>
                <a:lnTo>
                  <a:pt x="115315" y="115316"/>
                </a:lnTo>
                <a:lnTo>
                  <a:pt x="115315" y="0"/>
                </a:lnTo>
                <a:close/>
              </a:path>
            </a:pathLst>
          </a:custGeom>
          <a:solidFill>
            <a:srgbClr val="DA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670678" y="352882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15" y="0"/>
                </a:moveTo>
                <a:lnTo>
                  <a:pt x="0" y="0"/>
                </a:lnTo>
                <a:lnTo>
                  <a:pt x="0" y="115316"/>
                </a:lnTo>
                <a:lnTo>
                  <a:pt x="115315" y="115316"/>
                </a:lnTo>
                <a:lnTo>
                  <a:pt x="1153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666741" y="370497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solidFill>
            <a:srgbClr val="D055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666741" y="3704971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687315" y="390525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041" y="0"/>
                </a:moveTo>
                <a:lnTo>
                  <a:pt x="0" y="0"/>
                </a:lnTo>
                <a:lnTo>
                  <a:pt x="0" y="82042"/>
                </a:lnTo>
                <a:lnTo>
                  <a:pt x="82041" y="82042"/>
                </a:lnTo>
                <a:lnTo>
                  <a:pt x="82041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687315" y="390525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041" y="0"/>
                </a:moveTo>
                <a:lnTo>
                  <a:pt x="0" y="0"/>
                </a:lnTo>
                <a:lnTo>
                  <a:pt x="0" y="82042"/>
                </a:lnTo>
                <a:lnTo>
                  <a:pt x="82041" y="82042"/>
                </a:lnTo>
                <a:lnTo>
                  <a:pt x="820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659376" y="405726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049" y="0"/>
                </a:moveTo>
                <a:lnTo>
                  <a:pt x="0" y="0"/>
                </a:lnTo>
                <a:lnTo>
                  <a:pt x="0" y="138048"/>
                </a:lnTo>
                <a:lnTo>
                  <a:pt x="138049" y="138048"/>
                </a:lnTo>
                <a:lnTo>
                  <a:pt x="138049" y="0"/>
                </a:lnTo>
                <a:close/>
              </a:path>
            </a:pathLst>
          </a:custGeom>
          <a:solidFill>
            <a:srgbClr val="B726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659376" y="4057269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049" y="0"/>
                </a:moveTo>
                <a:lnTo>
                  <a:pt x="0" y="0"/>
                </a:lnTo>
                <a:lnTo>
                  <a:pt x="0" y="138048"/>
                </a:lnTo>
                <a:lnTo>
                  <a:pt x="138049" y="138048"/>
                </a:lnTo>
                <a:lnTo>
                  <a:pt x="1380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677283" y="425500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235" y="0"/>
                </a:moveTo>
                <a:lnTo>
                  <a:pt x="0" y="0"/>
                </a:lnTo>
                <a:lnTo>
                  <a:pt x="0" y="102235"/>
                </a:lnTo>
                <a:lnTo>
                  <a:pt x="102235" y="102235"/>
                </a:lnTo>
                <a:lnTo>
                  <a:pt x="102235" y="0"/>
                </a:lnTo>
                <a:close/>
              </a:path>
            </a:pathLst>
          </a:custGeom>
          <a:solidFill>
            <a:srgbClr val="EA8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677283" y="4255008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2235" y="0"/>
                </a:moveTo>
                <a:lnTo>
                  <a:pt x="0" y="0"/>
                </a:lnTo>
                <a:lnTo>
                  <a:pt x="0" y="102235"/>
                </a:lnTo>
                <a:lnTo>
                  <a:pt x="102235" y="102235"/>
                </a:lnTo>
                <a:lnTo>
                  <a:pt x="1022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23384" y="4481195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9905" y="0"/>
                </a:moveTo>
                <a:lnTo>
                  <a:pt x="0" y="0"/>
                </a:lnTo>
                <a:lnTo>
                  <a:pt x="0" y="9905"/>
                </a:lnTo>
                <a:lnTo>
                  <a:pt x="9905" y="9905"/>
                </a:lnTo>
                <a:lnTo>
                  <a:pt x="9905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23384" y="4481195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9905" y="0"/>
                </a:moveTo>
                <a:lnTo>
                  <a:pt x="0" y="0"/>
                </a:lnTo>
                <a:lnTo>
                  <a:pt x="0" y="9905"/>
                </a:lnTo>
                <a:lnTo>
                  <a:pt x="9905" y="9905"/>
                </a:lnTo>
                <a:lnTo>
                  <a:pt x="99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843907" y="1723008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128650" y="0"/>
                </a:moveTo>
                <a:lnTo>
                  <a:pt x="0" y="0"/>
                </a:lnTo>
                <a:lnTo>
                  <a:pt x="0" y="128650"/>
                </a:lnTo>
                <a:lnTo>
                  <a:pt x="128650" y="128650"/>
                </a:lnTo>
                <a:lnTo>
                  <a:pt x="128650" y="0"/>
                </a:lnTo>
                <a:close/>
              </a:path>
            </a:pathLst>
          </a:custGeom>
          <a:solidFill>
            <a:srgbClr val="C746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843907" y="1723008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128650" y="0"/>
                </a:moveTo>
                <a:lnTo>
                  <a:pt x="0" y="0"/>
                </a:lnTo>
                <a:lnTo>
                  <a:pt x="0" y="128650"/>
                </a:lnTo>
                <a:lnTo>
                  <a:pt x="128650" y="128650"/>
                </a:lnTo>
                <a:lnTo>
                  <a:pt x="1286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832730" y="189166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002" y="0"/>
                </a:moveTo>
                <a:lnTo>
                  <a:pt x="0" y="0"/>
                </a:lnTo>
                <a:lnTo>
                  <a:pt x="0" y="151002"/>
                </a:lnTo>
                <a:lnTo>
                  <a:pt x="151002" y="151002"/>
                </a:lnTo>
                <a:lnTo>
                  <a:pt x="151002" y="0"/>
                </a:lnTo>
                <a:close/>
              </a:path>
            </a:pathLst>
          </a:custGeom>
          <a:solidFill>
            <a:srgbClr val="8B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832730" y="189166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002" y="0"/>
                </a:moveTo>
                <a:lnTo>
                  <a:pt x="0" y="0"/>
                </a:lnTo>
                <a:lnTo>
                  <a:pt x="0" y="151002"/>
                </a:lnTo>
                <a:lnTo>
                  <a:pt x="151002" y="151002"/>
                </a:lnTo>
                <a:lnTo>
                  <a:pt x="1510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862957" y="210185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90677" y="0"/>
                </a:moveTo>
                <a:lnTo>
                  <a:pt x="0" y="0"/>
                </a:lnTo>
                <a:lnTo>
                  <a:pt x="0" y="90677"/>
                </a:lnTo>
                <a:lnTo>
                  <a:pt x="90677" y="90677"/>
                </a:lnTo>
                <a:lnTo>
                  <a:pt x="90677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862957" y="2101850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90677" y="0"/>
                </a:moveTo>
                <a:lnTo>
                  <a:pt x="0" y="0"/>
                </a:lnTo>
                <a:lnTo>
                  <a:pt x="0" y="90677"/>
                </a:lnTo>
                <a:lnTo>
                  <a:pt x="90677" y="90677"/>
                </a:lnTo>
                <a:lnTo>
                  <a:pt x="906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825872" y="2244598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846"/>
                </a:moveTo>
                <a:lnTo>
                  <a:pt x="164846" y="164846"/>
                </a:lnTo>
                <a:lnTo>
                  <a:pt x="164846" y="0"/>
                </a:lnTo>
                <a:lnTo>
                  <a:pt x="0" y="0"/>
                </a:lnTo>
                <a:lnTo>
                  <a:pt x="0" y="164846"/>
                </a:lnTo>
                <a:close/>
              </a:path>
            </a:pathLst>
          </a:custGeom>
          <a:solidFill>
            <a:srgbClr val="1E5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825872" y="2244598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846"/>
                </a:moveTo>
                <a:lnTo>
                  <a:pt x="164846" y="164846"/>
                </a:lnTo>
                <a:lnTo>
                  <a:pt x="164846" y="0"/>
                </a:lnTo>
                <a:lnTo>
                  <a:pt x="0" y="0"/>
                </a:lnTo>
                <a:lnTo>
                  <a:pt x="0" y="1648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849240" y="244792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8110" y="0"/>
                </a:moveTo>
                <a:lnTo>
                  <a:pt x="0" y="0"/>
                </a:lnTo>
                <a:lnTo>
                  <a:pt x="0" y="118110"/>
                </a:lnTo>
                <a:lnTo>
                  <a:pt x="118110" y="118110"/>
                </a:lnTo>
                <a:lnTo>
                  <a:pt x="118110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849240" y="2447925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8110" y="0"/>
                </a:moveTo>
                <a:lnTo>
                  <a:pt x="0" y="0"/>
                </a:lnTo>
                <a:lnTo>
                  <a:pt x="0" y="118110"/>
                </a:lnTo>
                <a:lnTo>
                  <a:pt x="118110" y="118110"/>
                </a:lnTo>
                <a:lnTo>
                  <a:pt x="1181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827778" y="260642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827778" y="260642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888738" y="284721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0" y="39116"/>
                </a:moveTo>
                <a:lnTo>
                  <a:pt x="39115" y="39116"/>
                </a:lnTo>
                <a:lnTo>
                  <a:pt x="39115" y="0"/>
                </a:lnTo>
                <a:lnTo>
                  <a:pt x="0" y="0"/>
                </a:lnTo>
                <a:lnTo>
                  <a:pt x="0" y="39116"/>
                </a:lnTo>
                <a:close/>
              </a:path>
            </a:pathLst>
          </a:custGeom>
          <a:solidFill>
            <a:srgbClr val="F9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888738" y="284721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0" y="39116"/>
                </a:moveTo>
                <a:lnTo>
                  <a:pt x="39115" y="39116"/>
                </a:lnTo>
                <a:lnTo>
                  <a:pt x="39115" y="0"/>
                </a:lnTo>
                <a:lnTo>
                  <a:pt x="0" y="0"/>
                </a:lnTo>
                <a:lnTo>
                  <a:pt x="0" y="391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838065" y="2976498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140462" y="0"/>
                </a:moveTo>
                <a:lnTo>
                  <a:pt x="0" y="0"/>
                </a:lnTo>
                <a:lnTo>
                  <a:pt x="0" y="140462"/>
                </a:lnTo>
                <a:lnTo>
                  <a:pt x="140462" y="140462"/>
                </a:lnTo>
                <a:lnTo>
                  <a:pt x="140462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838065" y="2976498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140462" y="0"/>
                </a:moveTo>
                <a:lnTo>
                  <a:pt x="0" y="0"/>
                </a:lnTo>
                <a:lnTo>
                  <a:pt x="0" y="140462"/>
                </a:lnTo>
                <a:lnTo>
                  <a:pt x="140462" y="140462"/>
                </a:lnTo>
                <a:lnTo>
                  <a:pt x="1404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870196" y="31885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073"/>
                </a:moveTo>
                <a:lnTo>
                  <a:pt x="76073" y="76073"/>
                </a:lnTo>
                <a:lnTo>
                  <a:pt x="76073" y="0"/>
                </a:lnTo>
                <a:lnTo>
                  <a:pt x="0" y="0"/>
                </a:lnTo>
                <a:lnTo>
                  <a:pt x="0" y="76073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870196" y="31885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073"/>
                </a:moveTo>
                <a:lnTo>
                  <a:pt x="76073" y="76073"/>
                </a:lnTo>
                <a:lnTo>
                  <a:pt x="76073" y="0"/>
                </a:lnTo>
                <a:lnTo>
                  <a:pt x="0" y="0"/>
                </a:lnTo>
                <a:lnTo>
                  <a:pt x="0" y="76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892294" y="339064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1876"/>
                </a:moveTo>
                <a:lnTo>
                  <a:pt x="31876" y="31876"/>
                </a:lnTo>
                <a:lnTo>
                  <a:pt x="31876" y="0"/>
                </a:lnTo>
                <a:lnTo>
                  <a:pt x="0" y="0"/>
                </a:lnTo>
                <a:lnTo>
                  <a:pt x="0" y="31876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892294" y="339064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1876"/>
                </a:moveTo>
                <a:lnTo>
                  <a:pt x="31876" y="31876"/>
                </a:lnTo>
                <a:lnTo>
                  <a:pt x="31876" y="0"/>
                </a:lnTo>
                <a:lnTo>
                  <a:pt x="0" y="0"/>
                </a:lnTo>
                <a:lnTo>
                  <a:pt x="0" y="318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834635" y="351294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192"/>
                </a:moveTo>
                <a:lnTo>
                  <a:pt x="147192" y="147192"/>
                </a:lnTo>
                <a:lnTo>
                  <a:pt x="147192" y="0"/>
                </a:lnTo>
                <a:lnTo>
                  <a:pt x="0" y="0"/>
                </a:lnTo>
                <a:lnTo>
                  <a:pt x="0" y="147192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834635" y="3512946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192"/>
                </a:moveTo>
                <a:lnTo>
                  <a:pt x="147192" y="147192"/>
                </a:lnTo>
                <a:lnTo>
                  <a:pt x="147192" y="0"/>
                </a:lnTo>
                <a:lnTo>
                  <a:pt x="0" y="0"/>
                </a:lnTo>
                <a:lnTo>
                  <a:pt x="0" y="1471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868290" y="3726434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868290" y="3726434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867655" y="3905630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solidFill>
            <a:srgbClr val="E1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867655" y="3905630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831715" y="4049648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831715" y="4049648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850257" y="424815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850257" y="424815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881626" y="445947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39" y="0"/>
                </a:moveTo>
                <a:lnTo>
                  <a:pt x="0" y="0"/>
                </a:lnTo>
                <a:lnTo>
                  <a:pt x="0" y="53340"/>
                </a:lnTo>
                <a:lnTo>
                  <a:pt x="53339" y="53340"/>
                </a:lnTo>
                <a:lnTo>
                  <a:pt x="53339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881626" y="445947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39" y="0"/>
                </a:moveTo>
                <a:lnTo>
                  <a:pt x="0" y="0"/>
                </a:lnTo>
                <a:lnTo>
                  <a:pt x="0" y="53340"/>
                </a:lnTo>
                <a:lnTo>
                  <a:pt x="53339" y="53340"/>
                </a:lnTo>
                <a:lnTo>
                  <a:pt x="533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29453" y="190842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29453" y="1908429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5027676" y="2086610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5027676" y="2086610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5028310" y="22672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761" y="0"/>
                </a:moveTo>
                <a:lnTo>
                  <a:pt x="0" y="0"/>
                </a:lnTo>
                <a:lnTo>
                  <a:pt x="0" y="119761"/>
                </a:lnTo>
                <a:lnTo>
                  <a:pt x="119761" y="119761"/>
                </a:lnTo>
                <a:lnTo>
                  <a:pt x="119761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5028310" y="2267204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761" y="0"/>
                </a:moveTo>
                <a:lnTo>
                  <a:pt x="0" y="0"/>
                </a:lnTo>
                <a:lnTo>
                  <a:pt x="0" y="119761"/>
                </a:lnTo>
                <a:lnTo>
                  <a:pt x="119761" y="119761"/>
                </a:lnTo>
                <a:lnTo>
                  <a:pt x="1197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5028819" y="244767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617"/>
                </a:moveTo>
                <a:lnTo>
                  <a:pt x="118617" y="118617"/>
                </a:lnTo>
                <a:lnTo>
                  <a:pt x="118617" y="0"/>
                </a:lnTo>
                <a:lnTo>
                  <a:pt x="0" y="0"/>
                </a:lnTo>
                <a:lnTo>
                  <a:pt x="0" y="118617"/>
                </a:lnTo>
                <a:close/>
              </a:path>
            </a:pathLst>
          </a:custGeom>
          <a:solidFill>
            <a:srgbClr val="9B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5028819" y="244767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617"/>
                </a:moveTo>
                <a:lnTo>
                  <a:pt x="118617" y="118617"/>
                </a:lnTo>
                <a:lnTo>
                  <a:pt x="118617" y="0"/>
                </a:lnTo>
                <a:lnTo>
                  <a:pt x="0" y="0"/>
                </a:lnTo>
                <a:lnTo>
                  <a:pt x="0" y="1186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042915" y="264172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90424" y="0"/>
                </a:moveTo>
                <a:lnTo>
                  <a:pt x="0" y="0"/>
                </a:lnTo>
                <a:lnTo>
                  <a:pt x="0" y="90424"/>
                </a:lnTo>
                <a:lnTo>
                  <a:pt x="90424" y="90424"/>
                </a:lnTo>
                <a:lnTo>
                  <a:pt x="90424" y="0"/>
                </a:lnTo>
                <a:close/>
              </a:path>
            </a:pathLst>
          </a:custGeom>
          <a:solidFill>
            <a:srgbClr val="F4A6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042915" y="264172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90424" y="0"/>
                </a:moveTo>
                <a:lnTo>
                  <a:pt x="0" y="0"/>
                </a:lnTo>
                <a:lnTo>
                  <a:pt x="0" y="90424"/>
                </a:lnTo>
                <a:lnTo>
                  <a:pt x="90424" y="90424"/>
                </a:lnTo>
                <a:lnTo>
                  <a:pt x="904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029327" y="280784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855" y="0"/>
                </a:moveTo>
                <a:lnTo>
                  <a:pt x="0" y="0"/>
                </a:lnTo>
                <a:lnTo>
                  <a:pt x="0" y="117856"/>
                </a:lnTo>
                <a:lnTo>
                  <a:pt x="117855" y="117856"/>
                </a:lnTo>
                <a:lnTo>
                  <a:pt x="117855" y="0"/>
                </a:lnTo>
                <a:close/>
              </a:path>
            </a:pathLst>
          </a:custGeom>
          <a:solidFill>
            <a:srgbClr val="D76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029327" y="280784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855" y="0"/>
                </a:moveTo>
                <a:lnTo>
                  <a:pt x="0" y="0"/>
                </a:lnTo>
                <a:lnTo>
                  <a:pt x="0" y="117856"/>
                </a:lnTo>
                <a:lnTo>
                  <a:pt x="117855" y="117856"/>
                </a:lnTo>
                <a:lnTo>
                  <a:pt x="1178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043170" y="300164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90043"/>
                </a:moveTo>
                <a:lnTo>
                  <a:pt x="90042" y="90043"/>
                </a:lnTo>
                <a:lnTo>
                  <a:pt x="90042" y="0"/>
                </a:lnTo>
                <a:lnTo>
                  <a:pt x="0" y="0"/>
                </a:lnTo>
                <a:lnTo>
                  <a:pt x="0" y="90043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043170" y="300164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0" y="90043"/>
                </a:moveTo>
                <a:lnTo>
                  <a:pt x="90042" y="90043"/>
                </a:lnTo>
                <a:lnTo>
                  <a:pt x="90042" y="0"/>
                </a:lnTo>
                <a:lnTo>
                  <a:pt x="0" y="0"/>
                </a:lnTo>
                <a:lnTo>
                  <a:pt x="0" y="900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038852" y="317728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05" y="0"/>
                </a:moveTo>
                <a:lnTo>
                  <a:pt x="0" y="0"/>
                </a:lnTo>
                <a:lnTo>
                  <a:pt x="0" y="98806"/>
                </a:lnTo>
                <a:lnTo>
                  <a:pt x="98805" y="98806"/>
                </a:lnTo>
                <a:lnTo>
                  <a:pt x="98805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038852" y="3177285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805" y="0"/>
                </a:moveTo>
                <a:lnTo>
                  <a:pt x="0" y="0"/>
                </a:lnTo>
                <a:lnTo>
                  <a:pt x="0" y="98806"/>
                </a:lnTo>
                <a:lnTo>
                  <a:pt x="98805" y="98806"/>
                </a:lnTo>
                <a:lnTo>
                  <a:pt x="988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040884" y="335927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040884" y="335927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034788" y="35331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6807" y="0"/>
                </a:moveTo>
                <a:lnTo>
                  <a:pt x="0" y="0"/>
                </a:lnTo>
                <a:lnTo>
                  <a:pt x="0" y="106806"/>
                </a:lnTo>
                <a:lnTo>
                  <a:pt x="106807" y="106806"/>
                </a:lnTo>
                <a:lnTo>
                  <a:pt x="106807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034788" y="35331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6807" y="0"/>
                </a:moveTo>
                <a:lnTo>
                  <a:pt x="0" y="0"/>
                </a:lnTo>
                <a:lnTo>
                  <a:pt x="0" y="106806"/>
                </a:lnTo>
                <a:lnTo>
                  <a:pt x="106807" y="106806"/>
                </a:lnTo>
                <a:lnTo>
                  <a:pt x="1068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032883" y="3711194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616" y="0"/>
                </a:moveTo>
                <a:lnTo>
                  <a:pt x="0" y="0"/>
                </a:lnTo>
                <a:lnTo>
                  <a:pt x="0" y="110616"/>
                </a:lnTo>
                <a:lnTo>
                  <a:pt x="110616" y="110616"/>
                </a:lnTo>
                <a:lnTo>
                  <a:pt x="110616" y="0"/>
                </a:lnTo>
                <a:close/>
              </a:path>
            </a:pathLst>
          </a:custGeom>
          <a:solidFill>
            <a:srgbClr val="E07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032883" y="3711194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110616" y="0"/>
                </a:moveTo>
                <a:lnTo>
                  <a:pt x="0" y="0"/>
                </a:lnTo>
                <a:lnTo>
                  <a:pt x="0" y="110616"/>
                </a:lnTo>
                <a:lnTo>
                  <a:pt x="110616" y="110616"/>
                </a:lnTo>
                <a:lnTo>
                  <a:pt x="11061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052821" y="391109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612" y="0"/>
                </a:moveTo>
                <a:lnTo>
                  <a:pt x="0" y="0"/>
                </a:lnTo>
                <a:lnTo>
                  <a:pt x="0" y="70611"/>
                </a:lnTo>
                <a:lnTo>
                  <a:pt x="70612" y="70611"/>
                </a:lnTo>
                <a:lnTo>
                  <a:pt x="70612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052821" y="391109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612" y="0"/>
                </a:moveTo>
                <a:lnTo>
                  <a:pt x="0" y="0"/>
                </a:lnTo>
                <a:lnTo>
                  <a:pt x="0" y="70611"/>
                </a:lnTo>
                <a:lnTo>
                  <a:pt x="70612" y="70611"/>
                </a:lnTo>
                <a:lnTo>
                  <a:pt x="706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023739" y="4061840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4"/>
                </a:lnTo>
                <a:lnTo>
                  <a:pt x="128904" y="128904"/>
                </a:lnTo>
                <a:lnTo>
                  <a:pt x="128904" y="0"/>
                </a:lnTo>
                <a:close/>
              </a:path>
            </a:pathLst>
          </a:custGeom>
          <a:solidFill>
            <a:srgbClr val="C74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023739" y="4061840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28904" y="0"/>
                </a:moveTo>
                <a:lnTo>
                  <a:pt x="0" y="0"/>
                </a:lnTo>
                <a:lnTo>
                  <a:pt x="0" y="128904"/>
                </a:lnTo>
                <a:lnTo>
                  <a:pt x="128904" y="128904"/>
                </a:lnTo>
                <a:lnTo>
                  <a:pt x="1289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044313" y="426237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629" y="0"/>
                </a:moveTo>
                <a:lnTo>
                  <a:pt x="0" y="0"/>
                </a:lnTo>
                <a:lnTo>
                  <a:pt x="0" y="87630"/>
                </a:lnTo>
                <a:lnTo>
                  <a:pt x="87629" y="87630"/>
                </a:lnTo>
                <a:lnTo>
                  <a:pt x="87629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044313" y="426237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87629" y="0"/>
                </a:moveTo>
                <a:lnTo>
                  <a:pt x="0" y="0"/>
                </a:lnTo>
                <a:lnTo>
                  <a:pt x="0" y="87630"/>
                </a:lnTo>
                <a:lnTo>
                  <a:pt x="87629" y="87630"/>
                </a:lnTo>
                <a:lnTo>
                  <a:pt x="8762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073141" y="447116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29971"/>
                </a:moveTo>
                <a:lnTo>
                  <a:pt x="29972" y="29971"/>
                </a:lnTo>
                <a:lnTo>
                  <a:pt x="29972" y="0"/>
                </a:lnTo>
                <a:lnTo>
                  <a:pt x="0" y="0"/>
                </a:lnTo>
                <a:lnTo>
                  <a:pt x="0" y="29971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073141" y="447116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29971"/>
                </a:moveTo>
                <a:lnTo>
                  <a:pt x="29972" y="29971"/>
                </a:lnTo>
                <a:lnTo>
                  <a:pt x="29972" y="0"/>
                </a:lnTo>
                <a:lnTo>
                  <a:pt x="0" y="0"/>
                </a:lnTo>
                <a:lnTo>
                  <a:pt x="0" y="299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189473" y="206857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solidFill>
            <a:srgbClr val="2D7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189473" y="206857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211064" y="226999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6" y="0"/>
                </a:moveTo>
                <a:lnTo>
                  <a:pt x="0" y="0"/>
                </a:lnTo>
                <a:lnTo>
                  <a:pt x="0" y="114046"/>
                </a:lnTo>
                <a:lnTo>
                  <a:pt x="114046" y="114046"/>
                </a:lnTo>
                <a:lnTo>
                  <a:pt x="114046" y="0"/>
                </a:lnTo>
                <a:close/>
              </a:path>
            </a:pathLst>
          </a:custGeom>
          <a:solidFill>
            <a:srgbClr val="DC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211064" y="226999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6" y="0"/>
                </a:moveTo>
                <a:lnTo>
                  <a:pt x="0" y="0"/>
                </a:lnTo>
                <a:lnTo>
                  <a:pt x="0" y="114046"/>
                </a:lnTo>
                <a:lnTo>
                  <a:pt x="114046" y="114046"/>
                </a:lnTo>
                <a:lnTo>
                  <a:pt x="1140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186807" y="2425700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560"/>
                </a:moveTo>
                <a:lnTo>
                  <a:pt x="162560" y="162560"/>
                </a:lnTo>
                <a:lnTo>
                  <a:pt x="16256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186807" y="2425700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560"/>
                </a:moveTo>
                <a:lnTo>
                  <a:pt x="162560" y="162560"/>
                </a:lnTo>
                <a:lnTo>
                  <a:pt x="16256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213603" y="263245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8965" y="0"/>
                </a:moveTo>
                <a:lnTo>
                  <a:pt x="0" y="0"/>
                </a:lnTo>
                <a:lnTo>
                  <a:pt x="0" y="108965"/>
                </a:lnTo>
                <a:lnTo>
                  <a:pt x="108965" y="108965"/>
                </a:lnTo>
                <a:lnTo>
                  <a:pt x="108965" y="0"/>
                </a:lnTo>
                <a:close/>
              </a:path>
            </a:pathLst>
          </a:custGeom>
          <a:solidFill>
            <a:srgbClr val="E27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213603" y="263245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8965" y="0"/>
                </a:moveTo>
                <a:lnTo>
                  <a:pt x="0" y="0"/>
                </a:lnTo>
                <a:lnTo>
                  <a:pt x="0" y="108965"/>
                </a:lnTo>
                <a:lnTo>
                  <a:pt x="108965" y="108965"/>
                </a:lnTo>
                <a:lnTo>
                  <a:pt x="1089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231765" y="28304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644" y="0"/>
                </a:moveTo>
                <a:lnTo>
                  <a:pt x="0" y="0"/>
                </a:lnTo>
                <a:lnTo>
                  <a:pt x="0" y="72643"/>
                </a:lnTo>
                <a:lnTo>
                  <a:pt x="72644" y="72643"/>
                </a:lnTo>
                <a:lnTo>
                  <a:pt x="72644" y="0"/>
                </a:lnTo>
                <a:close/>
              </a:path>
            </a:pathLst>
          </a:custGeom>
          <a:solidFill>
            <a:srgbClr val="FAC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231765" y="28304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644" y="0"/>
                </a:moveTo>
                <a:lnTo>
                  <a:pt x="0" y="0"/>
                </a:lnTo>
                <a:lnTo>
                  <a:pt x="0" y="72643"/>
                </a:lnTo>
                <a:lnTo>
                  <a:pt x="72644" y="72643"/>
                </a:lnTo>
                <a:lnTo>
                  <a:pt x="726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197347" y="297599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478"/>
                </a:moveTo>
                <a:lnTo>
                  <a:pt x="141477" y="141478"/>
                </a:lnTo>
                <a:lnTo>
                  <a:pt x="141477" y="0"/>
                </a:lnTo>
                <a:lnTo>
                  <a:pt x="0" y="0"/>
                </a:lnTo>
                <a:lnTo>
                  <a:pt x="0" y="141478"/>
                </a:lnTo>
                <a:close/>
              </a:path>
            </a:pathLst>
          </a:custGeom>
          <a:solidFill>
            <a:srgbClr val="4E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197347" y="297599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478"/>
                </a:moveTo>
                <a:lnTo>
                  <a:pt x="141477" y="141478"/>
                </a:lnTo>
                <a:lnTo>
                  <a:pt x="141477" y="0"/>
                </a:lnTo>
                <a:lnTo>
                  <a:pt x="0" y="0"/>
                </a:lnTo>
                <a:lnTo>
                  <a:pt x="0" y="1414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214873" y="317360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299" y="0"/>
                </a:moveTo>
                <a:lnTo>
                  <a:pt x="0" y="0"/>
                </a:lnTo>
                <a:lnTo>
                  <a:pt x="0" y="106299"/>
                </a:lnTo>
                <a:lnTo>
                  <a:pt x="106299" y="106299"/>
                </a:lnTo>
                <a:lnTo>
                  <a:pt x="106299" y="0"/>
                </a:lnTo>
                <a:close/>
              </a:path>
            </a:pathLst>
          </a:custGeom>
          <a:solidFill>
            <a:srgbClr val="E58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214873" y="317360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299" y="0"/>
                </a:moveTo>
                <a:lnTo>
                  <a:pt x="0" y="0"/>
                </a:lnTo>
                <a:lnTo>
                  <a:pt x="0" y="106299"/>
                </a:lnTo>
                <a:lnTo>
                  <a:pt x="106299" y="106299"/>
                </a:lnTo>
                <a:lnTo>
                  <a:pt x="1062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223509" y="336207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solidFill>
            <a:srgbClr val="F5A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223509" y="336207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203063" y="3521583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921" y="0"/>
                </a:moveTo>
                <a:lnTo>
                  <a:pt x="0" y="0"/>
                </a:lnTo>
                <a:lnTo>
                  <a:pt x="0" y="129921"/>
                </a:lnTo>
                <a:lnTo>
                  <a:pt x="129921" y="129921"/>
                </a:lnTo>
                <a:lnTo>
                  <a:pt x="129921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203063" y="3521583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921" y="0"/>
                </a:moveTo>
                <a:lnTo>
                  <a:pt x="0" y="0"/>
                </a:lnTo>
                <a:lnTo>
                  <a:pt x="0" y="129921"/>
                </a:lnTo>
                <a:lnTo>
                  <a:pt x="129921" y="129921"/>
                </a:lnTo>
                <a:lnTo>
                  <a:pt x="1299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217033" y="3715511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980" y="0"/>
                </a:moveTo>
                <a:lnTo>
                  <a:pt x="0" y="0"/>
                </a:lnTo>
                <a:lnTo>
                  <a:pt x="0" y="101981"/>
                </a:lnTo>
                <a:lnTo>
                  <a:pt x="101980" y="101981"/>
                </a:lnTo>
                <a:lnTo>
                  <a:pt x="101980" y="0"/>
                </a:lnTo>
                <a:close/>
              </a:path>
            </a:pathLst>
          </a:custGeom>
          <a:solidFill>
            <a:srgbClr val="EA8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217033" y="3715511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980" y="0"/>
                </a:moveTo>
                <a:lnTo>
                  <a:pt x="0" y="0"/>
                </a:lnTo>
                <a:lnTo>
                  <a:pt x="0" y="101981"/>
                </a:lnTo>
                <a:lnTo>
                  <a:pt x="101980" y="101981"/>
                </a:lnTo>
                <a:lnTo>
                  <a:pt x="1019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208015" y="38862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0"/>
                </a:lnTo>
                <a:lnTo>
                  <a:pt x="0" y="120142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208015" y="38862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141" y="0"/>
                </a:moveTo>
                <a:lnTo>
                  <a:pt x="0" y="0"/>
                </a:lnTo>
                <a:lnTo>
                  <a:pt x="0" y="120142"/>
                </a:lnTo>
                <a:lnTo>
                  <a:pt x="120141" y="120142"/>
                </a:lnTo>
                <a:lnTo>
                  <a:pt x="1201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198871" y="405714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198871" y="405714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200650" y="4238625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000" y="0"/>
                </a:moveTo>
                <a:lnTo>
                  <a:pt x="0" y="0"/>
                </a:lnTo>
                <a:lnTo>
                  <a:pt x="0" y="135000"/>
                </a:lnTo>
                <a:lnTo>
                  <a:pt x="135000" y="135000"/>
                </a:lnTo>
                <a:lnTo>
                  <a:pt x="135000" y="0"/>
                </a:lnTo>
                <a:close/>
              </a:path>
            </a:pathLst>
          </a:custGeom>
          <a:solidFill>
            <a:srgbClr val="BD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200650" y="4238625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000" y="0"/>
                </a:moveTo>
                <a:lnTo>
                  <a:pt x="0" y="0"/>
                </a:lnTo>
                <a:lnTo>
                  <a:pt x="0" y="135000"/>
                </a:lnTo>
                <a:lnTo>
                  <a:pt x="135000" y="135000"/>
                </a:lnTo>
                <a:lnTo>
                  <a:pt x="1350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236845" y="44547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62611"/>
                </a:moveTo>
                <a:lnTo>
                  <a:pt x="62611" y="62611"/>
                </a:lnTo>
                <a:lnTo>
                  <a:pt x="62611" y="0"/>
                </a:lnTo>
                <a:lnTo>
                  <a:pt x="0" y="0"/>
                </a:lnTo>
                <a:lnTo>
                  <a:pt x="0" y="62611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236845" y="44547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0" y="62611"/>
                </a:moveTo>
                <a:lnTo>
                  <a:pt x="62611" y="62611"/>
                </a:lnTo>
                <a:lnTo>
                  <a:pt x="62611" y="0"/>
                </a:lnTo>
                <a:lnTo>
                  <a:pt x="0" y="0"/>
                </a:lnTo>
                <a:lnTo>
                  <a:pt x="0" y="626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414898" y="22940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6" y="66166"/>
                </a:lnTo>
                <a:lnTo>
                  <a:pt x="66166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F0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414898" y="22940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6" y="66166"/>
                </a:lnTo>
                <a:lnTo>
                  <a:pt x="66166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365750" y="2424683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1" y="164591"/>
                </a:lnTo>
                <a:lnTo>
                  <a:pt x="1645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solidFill>
            <a:srgbClr val="1E6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365750" y="2424683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591"/>
                </a:moveTo>
                <a:lnTo>
                  <a:pt x="164591" y="164591"/>
                </a:lnTo>
                <a:lnTo>
                  <a:pt x="164591" y="0"/>
                </a:lnTo>
                <a:lnTo>
                  <a:pt x="0" y="0"/>
                </a:lnTo>
                <a:lnTo>
                  <a:pt x="0" y="164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406390" y="2645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406390" y="2645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391022" y="2809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0" y="0"/>
                </a:lnTo>
                <a:lnTo>
                  <a:pt x="0" y="113918"/>
                </a:lnTo>
                <a:lnTo>
                  <a:pt x="113919" y="113918"/>
                </a:lnTo>
                <a:lnTo>
                  <a:pt x="113919" y="0"/>
                </a:lnTo>
                <a:close/>
              </a:path>
            </a:pathLst>
          </a:custGeom>
          <a:solidFill>
            <a:srgbClr val="DC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391022" y="2809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9" y="0"/>
                </a:moveTo>
                <a:lnTo>
                  <a:pt x="0" y="0"/>
                </a:lnTo>
                <a:lnTo>
                  <a:pt x="0" y="113918"/>
                </a:lnTo>
                <a:lnTo>
                  <a:pt x="113919" y="113918"/>
                </a:lnTo>
                <a:lnTo>
                  <a:pt x="1139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378703" y="297751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56"/>
                </a:moveTo>
                <a:lnTo>
                  <a:pt x="138557" y="138556"/>
                </a:lnTo>
                <a:lnTo>
                  <a:pt x="138557" y="0"/>
                </a:lnTo>
                <a:lnTo>
                  <a:pt x="0" y="0"/>
                </a:lnTo>
                <a:lnTo>
                  <a:pt x="0" y="138556"/>
                </a:lnTo>
                <a:close/>
              </a:path>
            </a:pathLst>
          </a:custGeom>
          <a:solidFill>
            <a:srgbClr val="5A9F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378703" y="297751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556"/>
                </a:moveTo>
                <a:lnTo>
                  <a:pt x="138557" y="138556"/>
                </a:lnTo>
                <a:lnTo>
                  <a:pt x="138557" y="0"/>
                </a:lnTo>
                <a:lnTo>
                  <a:pt x="0" y="0"/>
                </a:lnTo>
                <a:lnTo>
                  <a:pt x="0" y="1385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375528" y="315417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034" y="0"/>
                </a:moveTo>
                <a:lnTo>
                  <a:pt x="0" y="0"/>
                </a:lnTo>
                <a:lnTo>
                  <a:pt x="0" y="145033"/>
                </a:lnTo>
                <a:lnTo>
                  <a:pt x="145034" y="145033"/>
                </a:lnTo>
                <a:lnTo>
                  <a:pt x="145034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375528" y="315417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034" y="0"/>
                </a:moveTo>
                <a:lnTo>
                  <a:pt x="0" y="0"/>
                </a:lnTo>
                <a:lnTo>
                  <a:pt x="0" y="145033"/>
                </a:lnTo>
                <a:lnTo>
                  <a:pt x="145034" y="145033"/>
                </a:lnTo>
                <a:lnTo>
                  <a:pt x="1450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396610" y="335521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742" y="0"/>
                </a:moveTo>
                <a:lnTo>
                  <a:pt x="0" y="0"/>
                </a:lnTo>
                <a:lnTo>
                  <a:pt x="0" y="102743"/>
                </a:lnTo>
                <a:lnTo>
                  <a:pt x="102742" y="102743"/>
                </a:lnTo>
                <a:lnTo>
                  <a:pt x="102742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396610" y="335521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742" y="0"/>
                </a:moveTo>
                <a:lnTo>
                  <a:pt x="0" y="0"/>
                </a:lnTo>
                <a:lnTo>
                  <a:pt x="0" y="102743"/>
                </a:lnTo>
                <a:lnTo>
                  <a:pt x="102742" y="102743"/>
                </a:lnTo>
                <a:lnTo>
                  <a:pt x="1027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395086" y="353364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790" y="0"/>
                </a:moveTo>
                <a:lnTo>
                  <a:pt x="0" y="0"/>
                </a:lnTo>
                <a:lnTo>
                  <a:pt x="0" y="105791"/>
                </a:lnTo>
                <a:lnTo>
                  <a:pt x="105790" y="105791"/>
                </a:lnTo>
                <a:lnTo>
                  <a:pt x="105790" y="0"/>
                </a:lnTo>
                <a:close/>
              </a:path>
            </a:pathLst>
          </a:custGeom>
          <a:solidFill>
            <a:srgbClr val="E68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395086" y="353364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790" y="0"/>
                </a:moveTo>
                <a:lnTo>
                  <a:pt x="0" y="0"/>
                </a:lnTo>
                <a:lnTo>
                  <a:pt x="0" y="105791"/>
                </a:lnTo>
                <a:lnTo>
                  <a:pt x="105790" y="105791"/>
                </a:lnTo>
                <a:lnTo>
                  <a:pt x="1057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381878" y="370027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6"/>
                </a:lnTo>
                <a:lnTo>
                  <a:pt x="132207" y="132206"/>
                </a:lnTo>
                <a:lnTo>
                  <a:pt x="132207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381878" y="370027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207" y="0"/>
                </a:moveTo>
                <a:lnTo>
                  <a:pt x="0" y="0"/>
                </a:lnTo>
                <a:lnTo>
                  <a:pt x="0" y="132206"/>
                </a:lnTo>
                <a:lnTo>
                  <a:pt x="132207" y="132206"/>
                </a:lnTo>
                <a:lnTo>
                  <a:pt x="1322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378703" y="387705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57" y="0"/>
                </a:moveTo>
                <a:lnTo>
                  <a:pt x="0" y="0"/>
                </a:lnTo>
                <a:lnTo>
                  <a:pt x="0" y="138557"/>
                </a:lnTo>
                <a:lnTo>
                  <a:pt x="138557" y="138557"/>
                </a:lnTo>
                <a:lnTo>
                  <a:pt x="138557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378703" y="387705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557" y="0"/>
                </a:moveTo>
                <a:lnTo>
                  <a:pt x="0" y="0"/>
                </a:lnTo>
                <a:lnTo>
                  <a:pt x="0" y="138557"/>
                </a:lnTo>
                <a:lnTo>
                  <a:pt x="138557" y="138557"/>
                </a:lnTo>
                <a:lnTo>
                  <a:pt x="1385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390641" y="4068953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114680" y="0"/>
                </a:moveTo>
                <a:lnTo>
                  <a:pt x="0" y="0"/>
                </a:lnTo>
                <a:lnTo>
                  <a:pt x="0" y="114681"/>
                </a:lnTo>
                <a:lnTo>
                  <a:pt x="114680" y="114681"/>
                </a:lnTo>
                <a:lnTo>
                  <a:pt x="114680" y="0"/>
                </a:lnTo>
                <a:close/>
              </a:path>
            </a:pathLst>
          </a:custGeom>
          <a:solidFill>
            <a:srgbClr val="DB6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390641" y="4068953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114680" y="0"/>
                </a:moveTo>
                <a:lnTo>
                  <a:pt x="0" y="0"/>
                </a:lnTo>
                <a:lnTo>
                  <a:pt x="0" y="114681"/>
                </a:lnTo>
                <a:lnTo>
                  <a:pt x="114680" y="114681"/>
                </a:lnTo>
                <a:lnTo>
                  <a:pt x="1146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374766" y="423290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7"/>
                </a:lnTo>
                <a:lnTo>
                  <a:pt x="146558" y="146557"/>
                </a:lnTo>
                <a:lnTo>
                  <a:pt x="146558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374766" y="4232909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7"/>
                </a:lnTo>
                <a:lnTo>
                  <a:pt x="146558" y="146557"/>
                </a:lnTo>
                <a:lnTo>
                  <a:pt x="1465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435472" y="447357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018"/>
                </a:moveTo>
                <a:lnTo>
                  <a:pt x="25019" y="25018"/>
                </a:lnTo>
                <a:lnTo>
                  <a:pt x="25019" y="0"/>
                </a:lnTo>
                <a:lnTo>
                  <a:pt x="0" y="0"/>
                </a:lnTo>
                <a:lnTo>
                  <a:pt x="0" y="25018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435472" y="447357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0" y="25018"/>
                </a:moveTo>
                <a:lnTo>
                  <a:pt x="25019" y="25018"/>
                </a:lnTo>
                <a:lnTo>
                  <a:pt x="25019" y="0"/>
                </a:lnTo>
                <a:lnTo>
                  <a:pt x="0" y="0"/>
                </a:lnTo>
                <a:lnTo>
                  <a:pt x="0" y="250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605017" y="24841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0"/>
                </a:moveTo>
                <a:lnTo>
                  <a:pt x="0" y="0"/>
                </a:lnTo>
                <a:lnTo>
                  <a:pt x="0" y="45720"/>
                </a:lnTo>
                <a:lnTo>
                  <a:pt x="45720" y="45720"/>
                </a:lnTo>
                <a:lnTo>
                  <a:pt x="45720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605017" y="24841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720" y="0"/>
                </a:moveTo>
                <a:lnTo>
                  <a:pt x="0" y="0"/>
                </a:lnTo>
                <a:lnTo>
                  <a:pt x="0" y="45720"/>
                </a:lnTo>
                <a:lnTo>
                  <a:pt x="45720" y="45720"/>
                </a:lnTo>
                <a:lnTo>
                  <a:pt x="457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5539359" y="259842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7"/>
                </a:moveTo>
                <a:lnTo>
                  <a:pt x="177037" y="177037"/>
                </a:lnTo>
                <a:lnTo>
                  <a:pt x="177037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solidFill>
            <a:srgbClr val="093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5539359" y="259842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7"/>
                </a:moveTo>
                <a:lnTo>
                  <a:pt x="177037" y="177037"/>
                </a:lnTo>
                <a:lnTo>
                  <a:pt x="177037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5593588" y="2832607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solidFill>
            <a:srgbClr val="FB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5593588" y="2832607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5581396" y="300024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5581396" y="300024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5599176" y="31978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658" y="0"/>
                </a:moveTo>
                <a:lnTo>
                  <a:pt x="0" y="0"/>
                </a:lnTo>
                <a:lnTo>
                  <a:pt x="0" y="57657"/>
                </a:lnTo>
                <a:lnTo>
                  <a:pt x="57658" y="57657"/>
                </a:lnTo>
                <a:lnTo>
                  <a:pt x="57658" y="0"/>
                </a:lnTo>
                <a:close/>
              </a:path>
            </a:pathLst>
          </a:custGeom>
          <a:solidFill>
            <a:srgbClr val="FCD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5599176" y="31978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658" y="0"/>
                </a:moveTo>
                <a:lnTo>
                  <a:pt x="0" y="0"/>
                </a:lnTo>
                <a:lnTo>
                  <a:pt x="0" y="57657"/>
                </a:lnTo>
                <a:lnTo>
                  <a:pt x="57658" y="57657"/>
                </a:lnTo>
                <a:lnTo>
                  <a:pt x="576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5606415" y="338505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3052" y="0"/>
                </a:moveTo>
                <a:lnTo>
                  <a:pt x="0" y="0"/>
                </a:lnTo>
                <a:lnTo>
                  <a:pt x="0" y="43053"/>
                </a:lnTo>
                <a:lnTo>
                  <a:pt x="43052" y="43053"/>
                </a:lnTo>
                <a:lnTo>
                  <a:pt x="43052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5606415" y="338505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3052" y="0"/>
                </a:moveTo>
                <a:lnTo>
                  <a:pt x="0" y="0"/>
                </a:lnTo>
                <a:lnTo>
                  <a:pt x="0" y="43053"/>
                </a:lnTo>
                <a:lnTo>
                  <a:pt x="43052" y="43053"/>
                </a:lnTo>
                <a:lnTo>
                  <a:pt x="430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5573776" y="353225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457"/>
                </a:moveTo>
                <a:lnTo>
                  <a:pt x="108458" y="108457"/>
                </a:lnTo>
                <a:lnTo>
                  <a:pt x="108458" y="0"/>
                </a:lnTo>
                <a:lnTo>
                  <a:pt x="0" y="0"/>
                </a:lnTo>
                <a:lnTo>
                  <a:pt x="0" y="108457"/>
                </a:lnTo>
                <a:close/>
              </a:path>
            </a:pathLst>
          </a:custGeom>
          <a:solidFill>
            <a:srgbClr val="B4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5573776" y="353225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457"/>
                </a:moveTo>
                <a:lnTo>
                  <a:pt x="108458" y="108457"/>
                </a:lnTo>
                <a:lnTo>
                  <a:pt x="108458" y="0"/>
                </a:lnTo>
                <a:lnTo>
                  <a:pt x="0" y="0"/>
                </a:lnTo>
                <a:lnTo>
                  <a:pt x="0" y="1084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5608573" y="37471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38607"/>
                </a:moveTo>
                <a:lnTo>
                  <a:pt x="38608" y="38607"/>
                </a:lnTo>
                <a:lnTo>
                  <a:pt x="38608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5608573" y="374713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5" h="38735">
                <a:moveTo>
                  <a:pt x="0" y="38607"/>
                </a:moveTo>
                <a:lnTo>
                  <a:pt x="38608" y="38607"/>
                </a:lnTo>
                <a:lnTo>
                  <a:pt x="38608" y="0"/>
                </a:lnTo>
                <a:lnTo>
                  <a:pt x="0" y="0"/>
                </a:lnTo>
                <a:lnTo>
                  <a:pt x="0" y="38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5606796" y="3925061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417" y="0"/>
                </a:moveTo>
                <a:lnTo>
                  <a:pt x="0" y="0"/>
                </a:lnTo>
                <a:lnTo>
                  <a:pt x="0" y="42418"/>
                </a:lnTo>
                <a:lnTo>
                  <a:pt x="42417" y="42418"/>
                </a:lnTo>
                <a:lnTo>
                  <a:pt x="42417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5606796" y="3925061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42417" y="0"/>
                </a:moveTo>
                <a:lnTo>
                  <a:pt x="0" y="0"/>
                </a:lnTo>
                <a:lnTo>
                  <a:pt x="0" y="42418"/>
                </a:lnTo>
                <a:lnTo>
                  <a:pt x="42417" y="42418"/>
                </a:lnTo>
                <a:lnTo>
                  <a:pt x="424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5563108" y="4061333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794"/>
                </a:moveTo>
                <a:lnTo>
                  <a:pt x="129794" y="129794"/>
                </a:lnTo>
                <a:lnTo>
                  <a:pt x="129794" y="0"/>
                </a:lnTo>
                <a:lnTo>
                  <a:pt x="0" y="0"/>
                </a:lnTo>
                <a:lnTo>
                  <a:pt x="0" y="129794"/>
                </a:lnTo>
                <a:close/>
              </a:path>
            </a:pathLst>
          </a:custGeom>
          <a:solidFill>
            <a:srgbClr val="7A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5563108" y="4061333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794"/>
                </a:moveTo>
                <a:lnTo>
                  <a:pt x="129794" y="129794"/>
                </a:lnTo>
                <a:lnTo>
                  <a:pt x="129794" y="0"/>
                </a:lnTo>
                <a:lnTo>
                  <a:pt x="0" y="0"/>
                </a:lnTo>
                <a:lnTo>
                  <a:pt x="0" y="12979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5608065" y="428625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750"/>
                </a:moveTo>
                <a:lnTo>
                  <a:pt x="39750" y="39750"/>
                </a:lnTo>
                <a:lnTo>
                  <a:pt x="39750" y="0"/>
                </a:lnTo>
                <a:lnTo>
                  <a:pt x="0" y="0"/>
                </a:lnTo>
                <a:lnTo>
                  <a:pt x="0" y="3975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5608065" y="428625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0" y="39750"/>
                </a:moveTo>
                <a:lnTo>
                  <a:pt x="39750" y="39750"/>
                </a:lnTo>
                <a:lnTo>
                  <a:pt x="39750" y="0"/>
                </a:lnTo>
                <a:lnTo>
                  <a:pt x="0" y="0"/>
                </a:lnTo>
                <a:lnTo>
                  <a:pt x="0" y="397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5590285" y="44483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437" y="0"/>
                </a:moveTo>
                <a:lnTo>
                  <a:pt x="0" y="0"/>
                </a:lnTo>
                <a:lnTo>
                  <a:pt x="0" y="75438"/>
                </a:lnTo>
                <a:lnTo>
                  <a:pt x="75437" y="75438"/>
                </a:lnTo>
                <a:lnTo>
                  <a:pt x="75437" y="0"/>
                </a:lnTo>
                <a:close/>
              </a:path>
            </a:pathLst>
          </a:custGeom>
          <a:solidFill>
            <a:srgbClr val="F9B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5590285" y="44483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437" y="0"/>
                </a:moveTo>
                <a:lnTo>
                  <a:pt x="0" y="0"/>
                </a:lnTo>
                <a:lnTo>
                  <a:pt x="0" y="75438"/>
                </a:lnTo>
                <a:lnTo>
                  <a:pt x="75437" y="75438"/>
                </a:lnTo>
                <a:lnTo>
                  <a:pt x="754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5786628" y="2665729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0" y="42417"/>
                </a:moveTo>
                <a:lnTo>
                  <a:pt x="42417" y="42417"/>
                </a:lnTo>
                <a:lnTo>
                  <a:pt x="42417" y="0"/>
                </a:lnTo>
                <a:lnTo>
                  <a:pt x="0" y="0"/>
                </a:lnTo>
                <a:lnTo>
                  <a:pt x="0" y="42417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5786628" y="2665729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4">
                <a:moveTo>
                  <a:pt x="0" y="42417"/>
                </a:moveTo>
                <a:lnTo>
                  <a:pt x="42417" y="42417"/>
                </a:lnTo>
                <a:lnTo>
                  <a:pt x="42417" y="0"/>
                </a:lnTo>
                <a:lnTo>
                  <a:pt x="0" y="0"/>
                </a:lnTo>
                <a:lnTo>
                  <a:pt x="0" y="424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5753480" y="28124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8712" y="0"/>
                </a:moveTo>
                <a:lnTo>
                  <a:pt x="0" y="0"/>
                </a:lnTo>
                <a:lnTo>
                  <a:pt x="0" y="108712"/>
                </a:lnTo>
                <a:lnTo>
                  <a:pt x="108712" y="108712"/>
                </a:lnTo>
                <a:lnTo>
                  <a:pt x="108712" y="0"/>
                </a:lnTo>
                <a:close/>
              </a:path>
            </a:pathLst>
          </a:custGeom>
          <a:solidFill>
            <a:srgbClr val="E37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5753480" y="2812414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19">
                <a:moveTo>
                  <a:pt x="108712" y="0"/>
                </a:moveTo>
                <a:lnTo>
                  <a:pt x="0" y="0"/>
                </a:lnTo>
                <a:lnTo>
                  <a:pt x="0" y="108712"/>
                </a:lnTo>
                <a:lnTo>
                  <a:pt x="108712" y="108712"/>
                </a:lnTo>
                <a:lnTo>
                  <a:pt x="1087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5736590" y="297535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620"/>
                </a:moveTo>
                <a:lnTo>
                  <a:pt x="142621" y="142620"/>
                </a:lnTo>
                <a:lnTo>
                  <a:pt x="142621" y="0"/>
                </a:lnTo>
                <a:lnTo>
                  <a:pt x="0" y="0"/>
                </a:lnTo>
                <a:lnTo>
                  <a:pt x="0" y="142620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5736590" y="297535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620"/>
                </a:moveTo>
                <a:lnTo>
                  <a:pt x="142621" y="142620"/>
                </a:lnTo>
                <a:lnTo>
                  <a:pt x="142621" y="0"/>
                </a:lnTo>
                <a:lnTo>
                  <a:pt x="0" y="0"/>
                </a:lnTo>
                <a:lnTo>
                  <a:pt x="0" y="1426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5740272" y="3159125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127" y="0"/>
                </a:moveTo>
                <a:lnTo>
                  <a:pt x="0" y="0"/>
                </a:lnTo>
                <a:lnTo>
                  <a:pt x="0" y="135127"/>
                </a:lnTo>
                <a:lnTo>
                  <a:pt x="135127" y="135127"/>
                </a:lnTo>
                <a:lnTo>
                  <a:pt x="135127" y="0"/>
                </a:lnTo>
                <a:close/>
              </a:path>
            </a:pathLst>
          </a:custGeom>
          <a:solidFill>
            <a:srgbClr val="BC3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5740272" y="3159125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135127" y="0"/>
                </a:moveTo>
                <a:lnTo>
                  <a:pt x="0" y="0"/>
                </a:lnTo>
                <a:lnTo>
                  <a:pt x="0" y="135127"/>
                </a:lnTo>
                <a:lnTo>
                  <a:pt x="135127" y="135127"/>
                </a:lnTo>
                <a:lnTo>
                  <a:pt x="1351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5761101" y="335978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5761101" y="335978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5751703" y="353034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7"/>
                </a:lnTo>
                <a:lnTo>
                  <a:pt x="112267" y="112267"/>
                </a:lnTo>
                <a:lnTo>
                  <a:pt x="112267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5751703" y="353034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7"/>
                </a:lnTo>
                <a:lnTo>
                  <a:pt x="112267" y="112267"/>
                </a:lnTo>
                <a:lnTo>
                  <a:pt x="1122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5745988" y="370471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0"/>
                </a:lnTo>
                <a:lnTo>
                  <a:pt x="123571" y="123570"/>
                </a:lnTo>
                <a:lnTo>
                  <a:pt x="123571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5745988" y="3704716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0"/>
                </a:lnTo>
                <a:lnTo>
                  <a:pt x="123571" y="123570"/>
                </a:lnTo>
                <a:lnTo>
                  <a:pt x="1235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5742051" y="38804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C23D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5742051" y="38804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5737733" y="405612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335" y="0"/>
                </a:moveTo>
                <a:lnTo>
                  <a:pt x="0" y="0"/>
                </a:lnTo>
                <a:lnTo>
                  <a:pt x="0" y="140335"/>
                </a:lnTo>
                <a:lnTo>
                  <a:pt x="140335" y="140335"/>
                </a:lnTo>
                <a:lnTo>
                  <a:pt x="140335" y="0"/>
                </a:lnTo>
                <a:close/>
              </a:path>
            </a:pathLst>
          </a:custGeom>
          <a:solidFill>
            <a:srgbClr val="B31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5737733" y="405612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335" y="0"/>
                </a:moveTo>
                <a:lnTo>
                  <a:pt x="0" y="0"/>
                </a:lnTo>
                <a:lnTo>
                  <a:pt x="0" y="140335"/>
                </a:lnTo>
                <a:lnTo>
                  <a:pt x="140335" y="140335"/>
                </a:lnTo>
                <a:lnTo>
                  <a:pt x="1403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5731509" y="422986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653" y="0"/>
                </a:moveTo>
                <a:lnTo>
                  <a:pt x="0" y="0"/>
                </a:lnTo>
                <a:lnTo>
                  <a:pt x="0" y="152654"/>
                </a:lnTo>
                <a:lnTo>
                  <a:pt x="152653" y="152654"/>
                </a:lnTo>
                <a:lnTo>
                  <a:pt x="152653" y="0"/>
                </a:lnTo>
                <a:close/>
              </a:path>
            </a:pathLst>
          </a:custGeom>
          <a:solidFill>
            <a:srgbClr val="8508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5731509" y="422986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653" y="0"/>
                </a:moveTo>
                <a:lnTo>
                  <a:pt x="0" y="0"/>
                </a:lnTo>
                <a:lnTo>
                  <a:pt x="0" y="152654"/>
                </a:lnTo>
                <a:lnTo>
                  <a:pt x="152653" y="152654"/>
                </a:lnTo>
                <a:lnTo>
                  <a:pt x="1526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5773546" y="445185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5773546" y="445185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5944108" y="28232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249" y="0"/>
                </a:moveTo>
                <a:lnTo>
                  <a:pt x="0" y="0"/>
                </a:lnTo>
                <a:lnTo>
                  <a:pt x="0" y="87249"/>
                </a:lnTo>
                <a:lnTo>
                  <a:pt x="87249" y="87249"/>
                </a:lnTo>
                <a:lnTo>
                  <a:pt x="87249" y="0"/>
                </a:lnTo>
                <a:close/>
              </a:path>
            </a:pathLst>
          </a:custGeom>
          <a:solidFill>
            <a:srgbClr val="F6A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5944108" y="2823210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249" y="0"/>
                </a:moveTo>
                <a:lnTo>
                  <a:pt x="0" y="0"/>
                </a:lnTo>
                <a:lnTo>
                  <a:pt x="0" y="87249"/>
                </a:lnTo>
                <a:lnTo>
                  <a:pt x="87249" y="87249"/>
                </a:lnTo>
                <a:lnTo>
                  <a:pt x="872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5944234" y="300329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86995" y="0"/>
                </a:moveTo>
                <a:lnTo>
                  <a:pt x="0" y="0"/>
                </a:lnTo>
                <a:lnTo>
                  <a:pt x="0" y="86994"/>
                </a:lnTo>
                <a:lnTo>
                  <a:pt x="86995" y="86994"/>
                </a:lnTo>
                <a:lnTo>
                  <a:pt x="8699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5944234" y="3003295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86995" y="0"/>
                </a:moveTo>
                <a:lnTo>
                  <a:pt x="0" y="0"/>
                </a:lnTo>
                <a:lnTo>
                  <a:pt x="0" y="86994"/>
                </a:lnTo>
                <a:lnTo>
                  <a:pt x="86995" y="86994"/>
                </a:lnTo>
                <a:lnTo>
                  <a:pt x="869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5947536" y="318642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517" y="0"/>
                </a:moveTo>
                <a:lnTo>
                  <a:pt x="0" y="0"/>
                </a:lnTo>
                <a:lnTo>
                  <a:pt x="0" y="80518"/>
                </a:lnTo>
                <a:lnTo>
                  <a:pt x="80517" y="80518"/>
                </a:lnTo>
                <a:lnTo>
                  <a:pt x="80517" y="0"/>
                </a:lnTo>
                <a:close/>
              </a:path>
            </a:pathLst>
          </a:custGeom>
          <a:solidFill>
            <a:srgbClr val="F8B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5947536" y="3186429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5">
                <a:moveTo>
                  <a:pt x="80517" y="0"/>
                </a:moveTo>
                <a:lnTo>
                  <a:pt x="0" y="0"/>
                </a:lnTo>
                <a:lnTo>
                  <a:pt x="0" y="80518"/>
                </a:lnTo>
                <a:lnTo>
                  <a:pt x="80517" y="80518"/>
                </a:lnTo>
                <a:lnTo>
                  <a:pt x="805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5956553" y="33752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4"/>
                </a:lnTo>
                <a:lnTo>
                  <a:pt x="62484" y="62484"/>
                </a:lnTo>
                <a:lnTo>
                  <a:pt x="62484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5956553" y="33752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0"/>
                </a:moveTo>
                <a:lnTo>
                  <a:pt x="0" y="0"/>
                </a:lnTo>
                <a:lnTo>
                  <a:pt x="0" y="62484"/>
                </a:lnTo>
                <a:lnTo>
                  <a:pt x="62484" y="62484"/>
                </a:lnTo>
                <a:lnTo>
                  <a:pt x="624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5937503" y="353631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456"/>
                </a:moveTo>
                <a:lnTo>
                  <a:pt x="100457" y="100456"/>
                </a:lnTo>
                <a:lnTo>
                  <a:pt x="100457" y="0"/>
                </a:lnTo>
                <a:lnTo>
                  <a:pt x="0" y="0"/>
                </a:lnTo>
                <a:lnTo>
                  <a:pt x="0" y="100456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5937503" y="353631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456"/>
                </a:moveTo>
                <a:lnTo>
                  <a:pt x="100457" y="100456"/>
                </a:lnTo>
                <a:lnTo>
                  <a:pt x="100457" y="0"/>
                </a:lnTo>
                <a:lnTo>
                  <a:pt x="0" y="0"/>
                </a:lnTo>
                <a:lnTo>
                  <a:pt x="0" y="1004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5964428" y="3742944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862" y="0"/>
                </a:moveTo>
                <a:lnTo>
                  <a:pt x="0" y="0"/>
                </a:lnTo>
                <a:lnTo>
                  <a:pt x="0" y="46862"/>
                </a:lnTo>
                <a:lnTo>
                  <a:pt x="46862" y="46862"/>
                </a:lnTo>
                <a:lnTo>
                  <a:pt x="46862" y="0"/>
                </a:lnTo>
                <a:close/>
              </a:path>
            </a:pathLst>
          </a:custGeom>
          <a:solidFill>
            <a:srgbClr val="FDDC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5964428" y="3742944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862" y="0"/>
                </a:moveTo>
                <a:lnTo>
                  <a:pt x="0" y="0"/>
                </a:lnTo>
                <a:lnTo>
                  <a:pt x="0" y="46862"/>
                </a:lnTo>
                <a:lnTo>
                  <a:pt x="46862" y="46862"/>
                </a:lnTo>
                <a:lnTo>
                  <a:pt x="468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5958966" y="39175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530" y="0"/>
                </a:moveTo>
                <a:lnTo>
                  <a:pt x="0" y="0"/>
                </a:lnTo>
                <a:lnTo>
                  <a:pt x="0" y="57530"/>
                </a:lnTo>
                <a:lnTo>
                  <a:pt x="57530" y="57530"/>
                </a:lnTo>
                <a:lnTo>
                  <a:pt x="57530" y="0"/>
                </a:lnTo>
                <a:close/>
              </a:path>
            </a:pathLst>
          </a:custGeom>
          <a:solidFill>
            <a:srgbClr val="FCD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5958966" y="3917569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530" y="0"/>
                </a:moveTo>
                <a:lnTo>
                  <a:pt x="0" y="0"/>
                </a:lnTo>
                <a:lnTo>
                  <a:pt x="0" y="57530"/>
                </a:lnTo>
                <a:lnTo>
                  <a:pt x="57530" y="57530"/>
                </a:lnTo>
                <a:lnTo>
                  <a:pt x="57530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5931661" y="407009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394"/>
                </a:moveTo>
                <a:lnTo>
                  <a:pt x="112395" y="112394"/>
                </a:lnTo>
                <a:lnTo>
                  <a:pt x="112395" y="0"/>
                </a:lnTo>
                <a:lnTo>
                  <a:pt x="0" y="0"/>
                </a:lnTo>
                <a:lnTo>
                  <a:pt x="0" y="112394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5931661" y="407009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394"/>
                </a:moveTo>
                <a:lnTo>
                  <a:pt x="112395" y="112394"/>
                </a:lnTo>
                <a:lnTo>
                  <a:pt x="112395" y="0"/>
                </a:lnTo>
                <a:lnTo>
                  <a:pt x="0" y="0"/>
                </a:lnTo>
                <a:lnTo>
                  <a:pt x="0" y="1123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5978144" y="429653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303" y="0"/>
                </a:moveTo>
                <a:lnTo>
                  <a:pt x="0" y="0"/>
                </a:lnTo>
                <a:lnTo>
                  <a:pt x="0" y="19304"/>
                </a:lnTo>
                <a:lnTo>
                  <a:pt x="19303" y="19304"/>
                </a:lnTo>
                <a:lnTo>
                  <a:pt x="19303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5978144" y="429653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303" y="0"/>
                </a:moveTo>
                <a:lnTo>
                  <a:pt x="0" y="0"/>
                </a:lnTo>
                <a:lnTo>
                  <a:pt x="0" y="19304"/>
                </a:lnTo>
                <a:lnTo>
                  <a:pt x="19303" y="19304"/>
                </a:lnTo>
                <a:lnTo>
                  <a:pt x="1930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5947917" y="444627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8" y="0"/>
                </a:moveTo>
                <a:lnTo>
                  <a:pt x="0" y="0"/>
                </a:lnTo>
                <a:lnTo>
                  <a:pt x="0" y="79628"/>
                </a:lnTo>
                <a:lnTo>
                  <a:pt x="79628" y="79628"/>
                </a:lnTo>
                <a:lnTo>
                  <a:pt x="79628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5947917" y="444627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628" y="0"/>
                </a:moveTo>
                <a:lnTo>
                  <a:pt x="0" y="0"/>
                </a:lnTo>
                <a:lnTo>
                  <a:pt x="0" y="79628"/>
                </a:lnTo>
                <a:lnTo>
                  <a:pt x="79628" y="79628"/>
                </a:lnTo>
                <a:lnTo>
                  <a:pt x="796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6125209" y="30041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0"/>
                </a:lnTo>
                <a:lnTo>
                  <a:pt x="0" y="85089"/>
                </a:lnTo>
                <a:lnTo>
                  <a:pt x="85089" y="85089"/>
                </a:lnTo>
                <a:lnTo>
                  <a:pt x="85089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6125209" y="3004185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5089" y="0"/>
                </a:moveTo>
                <a:lnTo>
                  <a:pt x="0" y="0"/>
                </a:lnTo>
                <a:lnTo>
                  <a:pt x="0" y="85089"/>
                </a:lnTo>
                <a:lnTo>
                  <a:pt x="85089" y="85089"/>
                </a:lnTo>
                <a:lnTo>
                  <a:pt x="850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6102858" y="3161792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793"/>
                </a:moveTo>
                <a:lnTo>
                  <a:pt x="129794" y="129793"/>
                </a:lnTo>
                <a:lnTo>
                  <a:pt x="129794" y="0"/>
                </a:lnTo>
                <a:lnTo>
                  <a:pt x="0" y="0"/>
                </a:lnTo>
                <a:lnTo>
                  <a:pt x="0" y="129793"/>
                </a:lnTo>
                <a:close/>
              </a:path>
            </a:pathLst>
          </a:custGeom>
          <a:solidFill>
            <a:srgbClr val="7A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6102858" y="3161792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793"/>
                </a:moveTo>
                <a:lnTo>
                  <a:pt x="129794" y="129793"/>
                </a:lnTo>
                <a:lnTo>
                  <a:pt x="129794" y="0"/>
                </a:lnTo>
                <a:lnTo>
                  <a:pt x="0" y="0"/>
                </a:lnTo>
                <a:lnTo>
                  <a:pt x="0" y="12979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6098540" y="3337433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302"/>
                </a:moveTo>
                <a:lnTo>
                  <a:pt x="138302" y="138302"/>
                </a:lnTo>
                <a:lnTo>
                  <a:pt x="138302" y="0"/>
                </a:lnTo>
                <a:lnTo>
                  <a:pt x="0" y="0"/>
                </a:lnTo>
                <a:lnTo>
                  <a:pt x="0" y="138302"/>
                </a:lnTo>
                <a:close/>
              </a:path>
            </a:pathLst>
          </a:custGeom>
          <a:solidFill>
            <a:srgbClr val="5B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6098540" y="3337433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302"/>
                </a:moveTo>
                <a:lnTo>
                  <a:pt x="138302" y="138302"/>
                </a:lnTo>
                <a:lnTo>
                  <a:pt x="138302" y="0"/>
                </a:lnTo>
                <a:lnTo>
                  <a:pt x="0" y="0"/>
                </a:lnTo>
                <a:lnTo>
                  <a:pt x="0" y="1383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133846" y="355257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67817"/>
                </a:moveTo>
                <a:lnTo>
                  <a:pt x="67817" y="67817"/>
                </a:lnTo>
                <a:lnTo>
                  <a:pt x="67817" y="0"/>
                </a:lnTo>
                <a:lnTo>
                  <a:pt x="0" y="0"/>
                </a:lnTo>
                <a:lnTo>
                  <a:pt x="0" y="67817"/>
                </a:lnTo>
                <a:close/>
              </a:path>
            </a:pathLst>
          </a:custGeom>
          <a:solidFill>
            <a:srgbClr val="EF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133846" y="3552571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0" y="67817"/>
                </a:moveTo>
                <a:lnTo>
                  <a:pt x="67817" y="67817"/>
                </a:lnTo>
                <a:lnTo>
                  <a:pt x="67817" y="0"/>
                </a:lnTo>
                <a:lnTo>
                  <a:pt x="0" y="0"/>
                </a:lnTo>
                <a:lnTo>
                  <a:pt x="0" y="678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108446" y="370712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491"/>
                </a:moveTo>
                <a:lnTo>
                  <a:pt x="118490" y="118491"/>
                </a:lnTo>
                <a:lnTo>
                  <a:pt x="118490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solidFill>
            <a:srgbClr val="9C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108446" y="3707129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491"/>
                </a:moveTo>
                <a:lnTo>
                  <a:pt x="118490" y="118491"/>
                </a:lnTo>
                <a:lnTo>
                  <a:pt x="118490" y="0"/>
                </a:lnTo>
                <a:lnTo>
                  <a:pt x="0" y="0"/>
                </a:lnTo>
                <a:lnTo>
                  <a:pt x="0" y="11849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121908" y="3900423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693"/>
                </a:moveTo>
                <a:lnTo>
                  <a:pt x="91694" y="91693"/>
                </a:lnTo>
                <a:lnTo>
                  <a:pt x="91694" y="0"/>
                </a:lnTo>
                <a:lnTo>
                  <a:pt x="0" y="0"/>
                </a:lnTo>
                <a:lnTo>
                  <a:pt x="0" y="91693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121908" y="3900423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1693"/>
                </a:moveTo>
                <a:lnTo>
                  <a:pt x="91694" y="91693"/>
                </a:lnTo>
                <a:lnTo>
                  <a:pt x="91694" y="0"/>
                </a:lnTo>
                <a:lnTo>
                  <a:pt x="0" y="0"/>
                </a:lnTo>
                <a:lnTo>
                  <a:pt x="0" y="916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144133" y="41026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4"/>
                </a:moveTo>
                <a:lnTo>
                  <a:pt x="47244" y="47244"/>
                </a:lnTo>
                <a:lnTo>
                  <a:pt x="4724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144133" y="41026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4"/>
                </a:moveTo>
                <a:lnTo>
                  <a:pt x="47244" y="47244"/>
                </a:lnTo>
                <a:lnTo>
                  <a:pt x="47244" y="0"/>
                </a:lnTo>
                <a:lnTo>
                  <a:pt x="0" y="0"/>
                </a:lnTo>
                <a:lnTo>
                  <a:pt x="0" y="472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6114669" y="425310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172"/>
                </a:moveTo>
                <a:lnTo>
                  <a:pt x="106172" y="106172"/>
                </a:lnTo>
                <a:lnTo>
                  <a:pt x="106172" y="0"/>
                </a:lnTo>
                <a:lnTo>
                  <a:pt x="0" y="0"/>
                </a:lnTo>
                <a:lnTo>
                  <a:pt x="0" y="106172"/>
                </a:lnTo>
                <a:close/>
              </a:path>
            </a:pathLst>
          </a:custGeom>
          <a:solidFill>
            <a:srgbClr val="BA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6114669" y="425310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172"/>
                </a:moveTo>
                <a:lnTo>
                  <a:pt x="106172" y="106172"/>
                </a:lnTo>
                <a:lnTo>
                  <a:pt x="106172" y="0"/>
                </a:lnTo>
                <a:lnTo>
                  <a:pt x="0" y="0"/>
                </a:lnTo>
                <a:lnTo>
                  <a:pt x="0" y="1061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6117463" y="443585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solidFill>
            <a:srgbClr val="EB9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6117463" y="443585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6274053" y="31531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065" y="0"/>
                </a:moveTo>
                <a:lnTo>
                  <a:pt x="0" y="0"/>
                </a:lnTo>
                <a:lnTo>
                  <a:pt x="0" y="147066"/>
                </a:lnTo>
                <a:lnTo>
                  <a:pt x="147065" y="147066"/>
                </a:lnTo>
                <a:lnTo>
                  <a:pt x="147065" y="0"/>
                </a:lnTo>
                <a:close/>
              </a:path>
            </a:pathLst>
          </a:custGeom>
          <a:solidFill>
            <a:srgbClr val="9B1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6274053" y="31531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147065" y="0"/>
                </a:moveTo>
                <a:lnTo>
                  <a:pt x="0" y="0"/>
                </a:lnTo>
                <a:lnTo>
                  <a:pt x="0" y="147066"/>
                </a:lnTo>
                <a:lnTo>
                  <a:pt x="147065" y="147066"/>
                </a:lnTo>
                <a:lnTo>
                  <a:pt x="1470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6329679" y="338861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940" y="0"/>
                </a:moveTo>
                <a:lnTo>
                  <a:pt x="0" y="0"/>
                </a:lnTo>
                <a:lnTo>
                  <a:pt x="0" y="35941"/>
                </a:lnTo>
                <a:lnTo>
                  <a:pt x="35940" y="35941"/>
                </a:lnTo>
                <a:lnTo>
                  <a:pt x="35940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6329679" y="338861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940" y="0"/>
                </a:moveTo>
                <a:lnTo>
                  <a:pt x="0" y="0"/>
                </a:lnTo>
                <a:lnTo>
                  <a:pt x="0" y="35941"/>
                </a:lnTo>
                <a:lnTo>
                  <a:pt x="35940" y="35941"/>
                </a:lnTo>
                <a:lnTo>
                  <a:pt x="359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6277228" y="351612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6"/>
                </a:lnTo>
                <a:lnTo>
                  <a:pt x="140715" y="140716"/>
                </a:lnTo>
                <a:lnTo>
                  <a:pt x="140715" y="0"/>
                </a:lnTo>
                <a:close/>
              </a:path>
            </a:pathLst>
          </a:custGeom>
          <a:solidFill>
            <a:srgbClr val="B31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6277228" y="351612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6"/>
                </a:lnTo>
                <a:lnTo>
                  <a:pt x="140715" y="140716"/>
                </a:lnTo>
                <a:lnTo>
                  <a:pt x="1407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6284467" y="3703192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364" y="0"/>
                </a:moveTo>
                <a:lnTo>
                  <a:pt x="0" y="0"/>
                </a:lnTo>
                <a:lnTo>
                  <a:pt x="0" y="126364"/>
                </a:lnTo>
                <a:lnTo>
                  <a:pt x="126364" y="126364"/>
                </a:lnTo>
                <a:lnTo>
                  <a:pt x="126364" y="0"/>
                </a:lnTo>
                <a:close/>
              </a:path>
            </a:pathLst>
          </a:custGeom>
          <a:solidFill>
            <a:srgbClr val="CB4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6284467" y="3703192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6364" y="0"/>
                </a:moveTo>
                <a:lnTo>
                  <a:pt x="0" y="0"/>
                </a:lnTo>
                <a:lnTo>
                  <a:pt x="0" y="126364"/>
                </a:lnTo>
                <a:lnTo>
                  <a:pt x="126364" y="126364"/>
                </a:lnTo>
                <a:lnTo>
                  <a:pt x="1263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6273546" y="387222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209" y="0"/>
                </a:moveTo>
                <a:lnTo>
                  <a:pt x="0" y="0"/>
                </a:lnTo>
                <a:lnTo>
                  <a:pt x="0" y="148209"/>
                </a:lnTo>
                <a:lnTo>
                  <a:pt x="148209" y="148209"/>
                </a:lnTo>
                <a:lnTo>
                  <a:pt x="148209" y="0"/>
                </a:lnTo>
                <a:close/>
              </a:path>
            </a:pathLst>
          </a:custGeom>
          <a:solidFill>
            <a:srgbClr val="96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6273546" y="387222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209" y="0"/>
                </a:moveTo>
                <a:lnTo>
                  <a:pt x="0" y="0"/>
                </a:lnTo>
                <a:lnTo>
                  <a:pt x="0" y="148209"/>
                </a:lnTo>
                <a:lnTo>
                  <a:pt x="148209" y="148209"/>
                </a:lnTo>
                <a:lnTo>
                  <a:pt x="14820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6276975" y="40556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B1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6276975" y="40556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267450" y="422605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274" y="0"/>
                </a:moveTo>
                <a:lnTo>
                  <a:pt x="0" y="0"/>
                </a:lnTo>
                <a:lnTo>
                  <a:pt x="0" y="160274"/>
                </a:lnTo>
                <a:lnTo>
                  <a:pt x="160274" y="160274"/>
                </a:lnTo>
                <a:lnTo>
                  <a:pt x="160274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267450" y="422605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274" y="0"/>
                </a:moveTo>
                <a:lnTo>
                  <a:pt x="0" y="0"/>
                </a:lnTo>
                <a:lnTo>
                  <a:pt x="0" y="160274"/>
                </a:lnTo>
                <a:lnTo>
                  <a:pt x="160274" y="160274"/>
                </a:lnTo>
                <a:lnTo>
                  <a:pt x="1602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303390" y="444195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D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6303390" y="4441952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392"/>
                </a:moveTo>
                <a:lnTo>
                  <a:pt x="88391" y="88392"/>
                </a:lnTo>
                <a:lnTo>
                  <a:pt x="88391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6460490" y="33394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6BA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6460490" y="33394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6470522" y="35295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3919"/>
                </a:moveTo>
                <a:lnTo>
                  <a:pt x="113919" y="113919"/>
                </a:lnTo>
                <a:lnTo>
                  <a:pt x="113919" y="0"/>
                </a:lnTo>
                <a:lnTo>
                  <a:pt x="0" y="0"/>
                </a:lnTo>
                <a:lnTo>
                  <a:pt x="0" y="113919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6470522" y="352958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3919"/>
                </a:moveTo>
                <a:lnTo>
                  <a:pt x="113919" y="113919"/>
                </a:lnTo>
                <a:lnTo>
                  <a:pt x="113919" y="0"/>
                </a:lnTo>
                <a:lnTo>
                  <a:pt x="0" y="0"/>
                </a:lnTo>
                <a:lnTo>
                  <a:pt x="0" y="1139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6441566" y="3680459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4" h="172085">
                <a:moveTo>
                  <a:pt x="0" y="171957"/>
                </a:moveTo>
                <a:lnTo>
                  <a:pt x="171958" y="171957"/>
                </a:lnTo>
                <a:lnTo>
                  <a:pt x="171958" y="0"/>
                </a:lnTo>
                <a:lnTo>
                  <a:pt x="0" y="0"/>
                </a:lnTo>
                <a:lnTo>
                  <a:pt x="0" y="171957"/>
                </a:lnTo>
                <a:close/>
              </a:path>
            </a:pathLst>
          </a:custGeom>
          <a:solidFill>
            <a:srgbClr val="124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6441566" y="3680459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4" h="172085">
                <a:moveTo>
                  <a:pt x="0" y="171957"/>
                </a:moveTo>
                <a:lnTo>
                  <a:pt x="171958" y="171957"/>
                </a:lnTo>
                <a:lnTo>
                  <a:pt x="171958" y="0"/>
                </a:lnTo>
                <a:lnTo>
                  <a:pt x="0" y="0"/>
                </a:lnTo>
                <a:lnTo>
                  <a:pt x="0" y="1719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6450710" y="386943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0" y="153796"/>
                </a:moveTo>
                <a:lnTo>
                  <a:pt x="153796" y="153796"/>
                </a:lnTo>
                <a:lnTo>
                  <a:pt x="153796" y="0"/>
                </a:lnTo>
                <a:lnTo>
                  <a:pt x="0" y="0"/>
                </a:lnTo>
                <a:lnTo>
                  <a:pt x="0" y="153796"/>
                </a:lnTo>
                <a:close/>
              </a:path>
            </a:pathLst>
          </a:custGeom>
          <a:solidFill>
            <a:srgbClr val="347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6450710" y="386943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0" y="153796"/>
                </a:moveTo>
                <a:lnTo>
                  <a:pt x="153796" y="153796"/>
                </a:lnTo>
                <a:lnTo>
                  <a:pt x="153796" y="0"/>
                </a:lnTo>
                <a:lnTo>
                  <a:pt x="0" y="0"/>
                </a:lnTo>
                <a:lnTo>
                  <a:pt x="0" y="1537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6461759" y="406044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571"/>
                </a:moveTo>
                <a:lnTo>
                  <a:pt x="131571" y="131571"/>
                </a:lnTo>
                <a:lnTo>
                  <a:pt x="131571" y="0"/>
                </a:lnTo>
                <a:lnTo>
                  <a:pt x="0" y="0"/>
                </a:lnTo>
                <a:lnTo>
                  <a:pt x="0" y="131571"/>
                </a:lnTo>
                <a:close/>
              </a:path>
            </a:pathLst>
          </a:custGeom>
          <a:solidFill>
            <a:srgbClr val="73A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6461759" y="406044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571"/>
                </a:moveTo>
                <a:lnTo>
                  <a:pt x="131571" y="131571"/>
                </a:lnTo>
                <a:lnTo>
                  <a:pt x="131571" y="0"/>
                </a:lnTo>
                <a:lnTo>
                  <a:pt x="0" y="0"/>
                </a:lnTo>
                <a:lnTo>
                  <a:pt x="0" y="1315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6448297" y="422681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623"/>
                </a:moveTo>
                <a:lnTo>
                  <a:pt x="158623" y="158623"/>
                </a:lnTo>
                <a:lnTo>
                  <a:pt x="158623" y="0"/>
                </a:lnTo>
                <a:lnTo>
                  <a:pt x="0" y="0"/>
                </a:lnTo>
                <a:lnTo>
                  <a:pt x="0" y="158623"/>
                </a:lnTo>
                <a:close/>
              </a:path>
            </a:pathLst>
          </a:custGeom>
          <a:solidFill>
            <a:srgbClr val="2A7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6448297" y="4226814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158623"/>
                </a:moveTo>
                <a:lnTo>
                  <a:pt x="158623" y="158623"/>
                </a:lnTo>
                <a:lnTo>
                  <a:pt x="158623" y="0"/>
                </a:lnTo>
                <a:lnTo>
                  <a:pt x="0" y="0"/>
                </a:lnTo>
                <a:lnTo>
                  <a:pt x="0" y="1586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6522719" y="448132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9651"/>
                </a:moveTo>
                <a:lnTo>
                  <a:pt x="9651" y="9651"/>
                </a:lnTo>
                <a:lnTo>
                  <a:pt x="9651" y="0"/>
                </a:lnTo>
                <a:lnTo>
                  <a:pt x="0" y="0"/>
                </a:lnTo>
                <a:lnTo>
                  <a:pt x="0" y="9651"/>
                </a:lnTo>
                <a:close/>
              </a:path>
            </a:pathLst>
          </a:custGeom>
          <a:solidFill>
            <a:srgbClr val="FBE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6522719" y="448132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0" y="9651"/>
                </a:moveTo>
                <a:lnTo>
                  <a:pt x="9651" y="9651"/>
                </a:lnTo>
                <a:lnTo>
                  <a:pt x="9651" y="0"/>
                </a:lnTo>
                <a:lnTo>
                  <a:pt x="0" y="0"/>
                </a:lnTo>
                <a:lnTo>
                  <a:pt x="0" y="965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664706" y="35436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598"/>
                </a:moveTo>
                <a:lnTo>
                  <a:pt x="85598" y="85598"/>
                </a:lnTo>
                <a:lnTo>
                  <a:pt x="85598" y="0"/>
                </a:lnTo>
                <a:lnTo>
                  <a:pt x="0" y="0"/>
                </a:lnTo>
                <a:lnTo>
                  <a:pt x="0" y="85598"/>
                </a:lnTo>
                <a:close/>
              </a:path>
            </a:pathLst>
          </a:custGeom>
          <a:solidFill>
            <a:srgbClr val="DD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664706" y="35436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0" y="85598"/>
                </a:moveTo>
                <a:lnTo>
                  <a:pt x="85598" y="85598"/>
                </a:lnTo>
                <a:lnTo>
                  <a:pt x="85598" y="0"/>
                </a:lnTo>
                <a:lnTo>
                  <a:pt x="0" y="0"/>
                </a:lnTo>
                <a:lnTo>
                  <a:pt x="0" y="85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6634988" y="3693921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0" y="145033"/>
                </a:moveTo>
                <a:lnTo>
                  <a:pt x="145033" y="145033"/>
                </a:lnTo>
                <a:lnTo>
                  <a:pt x="145033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solidFill>
            <a:srgbClr val="41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6634988" y="3693921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5" h="145414">
                <a:moveTo>
                  <a:pt x="0" y="145033"/>
                </a:moveTo>
                <a:lnTo>
                  <a:pt x="145033" y="145033"/>
                </a:lnTo>
                <a:lnTo>
                  <a:pt x="145033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6645020" y="388391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841"/>
                </a:moveTo>
                <a:lnTo>
                  <a:pt x="124841" y="124841"/>
                </a:lnTo>
                <a:lnTo>
                  <a:pt x="124841" y="0"/>
                </a:lnTo>
                <a:lnTo>
                  <a:pt x="0" y="0"/>
                </a:lnTo>
                <a:lnTo>
                  <a:pt x="0" y="124841"/>
                </a:lnTo>
                <a:close/>
              </a:path>
            </a:pathLst>
          </a:custGeom>
          <a:solidFill>
            <a:srgbClr val="89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645020" y="388391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841"/>
                </a:moveTo>
                <a:lnTo>
                  <a:pt x="124841" y="124841"/>
                </a:lnTo>
                <a:lnTo>
                  <a:pt x="124841" y="0"/>
                </a:lnTo>
                <a:lnTo>
                  <a:pt x="0" y="0"/>
                </a:lnTo>
                <a:lnTo>
                  <a:pt x="0" y="1248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665468" y="4084192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665468" y="4084192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6665468" y="4264152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6665468" y="4264152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6691503" y="447014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31876" y="0"/>
                </a:moveTo>
                <a:lnTo>
                  <a:pt x="0" y="0"/>
                </a:lnTo>
                <a:lnTo>
                  <a:pt x="0" y="31876"/>
                </a:lnTo>
                <a:lnTo>
                  <a:pt x="31876" y="31876"/>
                </a:lnTo>
                <a:lnTo>
                  <a:pt x="3187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6691503" y="447014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31876" y="0"/>
                </a:moveTo>
                <a:lnTo>
                  <a:pt x="0" y="0"/>
                </a:lnTo>
                <a:lnTo>
                  <a:pt x="0" y="31876"/>
                </a:lnTo>
                <a:lnTo>
                  <a:pt x="31876" y="31876"/>
                </a:lnTo>
                <a:lnTo>
                  <a:pt x="318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6830059" y="3709034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4" h="114935">
                <a:moveTo>
                  <a:pt x="0" y="114681"/>
                </a:moveTo>
                <a:lnTo>
                  <a:pt x="114680" y="114681"/>
                </a:lnTo>
                <a:lnTo>
                  <a:pt x="114680" y="0"/>
                </a:lnTo>
                <a:lnTo>
                  <a:pt x="0" y="0"/>
                </a:lnTo>
                <a:lnTo>
                  <a:pt x="0" y="114681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6830059" y="3709034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4" h="114935">
                <a:moveTo>
                  <a:pt x="0" y="114681"/>
                </a:moveTo>
                <a:lnTo>
                  <a:pt x="114680" y="114681"/>
                </a:lnTo>
                <a:lnTo>
                  <a:pt x="114680" y="0"/>
                </a:lnTo>
                <a:lnTo>
                  <a:pt x="0" y="0"/>
                </a:lnTo>
                <a:lnTo>
                  <a:pt x="0" y="1146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6831330" y="3890264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141"/>
                </a:moveTo>
                <a:lnTo>
                  <a:pt x="112141" y="112141"/>
                </a:lnTo>
                <a:lnTo>
                  <a:pt x="112141" y="0"/>
                </a:lnTo>
                <a:lnTo>
                  <a:pt x="0" y="0"/>
                </a:lnTo>
                <a:lnTo>
                  <a:pt x="0" y="112141"/>
                </a:lnTo>
                <a:close/>
              </a:path>
            </a:pathLst>
          </a:custGeom>
          <a:solidFill>
            <a:srgbClr val="ACD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6831330" y="3890264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2141"/>
                </a:moveTo>
                <a:lnTo>
                  <a:pt x="112141" y="112141"/>
                </a:lnTo>
                <a:lnTo>
                  <a:pt x="112141" y="0"/>
                </a:lnTo>
                <a:lnTo>
                  <a:pt x="0" y="0"/>
                </a:lnTo>
                <a:lnTo>
                  <a:pt x="0" y="1121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6812406" y="4051300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49987"/>
                </a:moveTo>
                <a:lnTo>
                  <a:pt x="149986" y="149987"/>
                </a:lnTo>
                <a:lnTo>
                  <a:pt x="149986" y="0"/>
                </a:lnTo>
                <a:lnTo>
                  <a:pt x="0" y="0"/>
                </a:lnTo>
                <a:lnTo>
                  <a:pt x="0" y="149987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6812406" y="4051300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49987"/>
                </a:moveTo>
                <a:lnTo>
                  <a:pt x="149986" y="149987"/>
                </a:lnTo>
                <a:lnTo>
                  <a:pt x="149986" y="0"/>
                </a:lnTo>
                <a:lnTo>
                  <a:pt x="0" y="0"/>
                </a:lnTo>
                <a:lnTo>
                  <a:pt x="0" y="14998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6832854" y="425170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6"/>
                </a:moveTo>
                <a:lnTo>
                  <a:pt x="108966" y="108966"/>
                </a:lnTo>
                <a:lnTo>
                  <a:pt x="108966" y="0"/>
                </a:lnTo>
                <a:lnTo>
                  <a:pt x="0" y="0"/>
                </a:lnTo>
                <a:lnTo>
                  <a:pt x="0" y="108966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6832854" y="4251705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6"/>
                </a:moveTo>
                <a:lnTo>
                  <a:pt x="108966" y="108966"/>
                </a:lnTo>
                <a:lnTo>
                  <a:pt x="108966" y="0"/>
                </a:lnTo>
                <a:lnTo>
                  <a:pt x="0" y="0"/>
                </a:lnTo>
                <a:lnTo>
                  <a:pt x="0" y="1089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6838188" y="443699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297"/>
                </a:moveTo>
                <a:lnTo>
                  <a:pt x="98298" y="98297"/>
                </a:lnTo>
                <a:lnTo>
                  <a:pt x="98298" y="0"/>
                </a:lnTo>
                <a:lnTo>
                  <a:pt x="0" y="0"/>
                </a:lnTo>
                <a:lnTo>
                  <a:pt x="0" y="98297"/>
                </a:lnTo>
                <a:close/>
              </a:path>
            </a:pathLst>
          </a:custGeom>
          <a:solidFill>
            <a:srgbClr val="CB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6838188" y="4436998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297"/>
                </a:moveTo>
                <a:lnTo>
                  <a:pt x="98298" y="98297"/>
                </a:lnTo>
                <a:lnTo>
                  <a:pt x="98298" y="0"/>
                </a:lnTo>
                <a:lnTo>
                  <a:pt x="0" y="0"/>
                </a:lnTo>
                <a:lnTo>
                  <a:pt x="0" y="982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6992746" y="387172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5"/>
                </a:moveTo>
                <a:lnTo>
                  <a:pt x="149225" y="149225"/>
                </a:lnTo>
                <a:lnTo>
                  <a:pt x="149225" y="0"/>
                </a:lnTo>
                <a:lnTo>
                  <a:pt x="0" y="0"/>
                </a:lnTo>
                <a:lnTo>
                  <a:pt x="0" y="149225"/>
                </a:lnTo>
                <a:close/>
              </a:path>
            </a:pathLst>
          </a:custGeom>
          <a:solidFill>
            <a:srgbClr val="3B86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6992746" y="387172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5"/>
                </a:moveTo>
                <a:lnTo>
                  <a:pt x="149225" y="149225"/>
                </a:lnTo>
                <a:lnTo>
                  <a:pt x="149225" y="0"/>
                </a:lnTo>
                <a:lnTo>
                  <a:pt x="0" y="0"/>
                </a:lnTo>
                <a:lnTo>
                  <a:pt x="0" y="149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6998969" y="405803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6652"/>
                </a:moveTo>
                <a:lnTo>
                  <a:pt x="136651" y="136652"/>
                </a:lnTo>
                <a:lnTo>
                  <a:pt x="136651" y="0"/>
                </a:lnTo>
                <a:lnTo>
                  <a:pt x="0" y="0"/>
                </a:lnTo>
                <a:lnTo>
                  <a:pt x="0" y="136652"/>
                </a:lnTo>
                <a:close/>
              </a:path>
            </a:pathLst>
          </a:custGeom>
          <a:solidFill>
            <a:srgbClr val="61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6998969" y="405803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6652"/>
                </a:moveTo>
                <a:lnTo>
                  <a:pt x="136651" y="136652"/>
                </a:lnTo>
                <a:lnTo>
                  <a:pt x="136651" y="0"/>
                </a:lnTo>
                <a:lnTo>
                  <a:pt x="0" y="0"/>
                </a:lnTo>
                <a:lnTo>
                  <a:pt x="0" y="1366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6999858" y="4238752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4874"/>
                </a:moveTo>
                <a:lnTo>
                  <a:pt x="134874" y="134874"/>
                </a:lnTo>
                <a:lnTo>
                  <a:pt x="134874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68A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6999858" y="4238752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4874"/>
                </a:moveTo>
                <a:lnTo>
                  <a:pt x="134874" y="134874"/>
                </a:lnTo>
                <a:lnTo>
                  <a:pt x="134874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7038975" y="445782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642"/>
                </a:moveTo>
                <a:lnTo>
                  <a:pt x="56642" y="56642"/>
                </a:lnTo>
                <a:lnTo>
                  <a:pt x="56642" y="0"/>
                </a:lnTo>
                <a:lnTo>
                  <a:pt x="0" y="0"/>
                </a:lnTo>
                <a:lnTo>
                  <a:pt x="0" y="56642"/>
                </a:lnTo>
                <a:close/>
              </a:path>
            </a:pathLst>
          </a:custGeom>
          <a:solidFill>
            <a:srgbClr val="F7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7038975" y="445782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642"/>
                </a:moveTo>
                <a:lnTo>
                  <a:pt x="56642" y="56642"/>
                </a:lnTo>
                <a:lnTo>
                  <a:pt x="56642" y="0"/>
                </a:lnTo>
                <a:lnTo>
                  <a:pt x="0" y="0"/>
                </a:lnTo>
                <a:lnTo>
                  <a:pt x="0" y="566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7188072" y="4067047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4" y="118363"/>
                </a:lnTo>
                <a:lnTo>
                  <a:pt x="118364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solidFill>
            <a:srgbClr val="9C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7188072" y="4067047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4" y="118363"/>
                </a:lnTo>
                <a:lnTo>
                  <a:pt x="118364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177278" y="423621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0" y="139954"/>
                </a:moveTo>
                <a:lnTo>
                  <a:pt x="139953" y="139954"/>
                </a:lnTo>
                <a:lnTo>
                  <a:pt x="139953" y="0"/>
                </a:lnTo>
                <a:lnTo>
                  <a:pt x="0" y="0"/>
                </a:lnTo>
                <a:lnTo>
                  <a:pt x="0" y="139954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177278" y="423621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0" y="139954"/>
                </a:moveTo>
                <a:lnTo>
                  <a:pt x="139953" y="139954"/>
                </a:lnTo>
                <a:lnTo>
                  <a:pt x="139953" y="0"/>
                </a:lnTo>
                <a:lnTo>
                  <a:pt x="0" y="0"/>
                </a:lnTo>
                <a:lnTo>
                  <a:pt x="0" y="1399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7201534" y="444030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7" y="0"/>
                </a:moveTo>
                <a:lnTo>
                  <a:pt x="0" y="0"/>
                </a:lnTo>
                <a:lnTo>
                  <a:pt x="0" y="91566"/>
                </a:lnTo>
                <a:lnTo>
                  <a:pt x="91567" y="91566"/>
                </a:lnTo>
                <a:lnTo>
                  <a:pt x="91567" y="0"/>
                </a:lnTo>
                <a:close/>
              </a:path>
            </a:pathLst>
          </a:custGeom>
          <a:solidFill>
            <a:srgbClr val="F4A4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7201534" y="444030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7" y="0"/>
                </a:moveTo>
                <a:lnTo>
                  <a:pt x="0" y="0"/>
                </a:lnTo>
                <a:lnTo>
                  <a:pt x="0" y="91566"/>
                </a:lnTo>
                <a:lnTo>
                  <a:pt x="91567" y="91566"/>
                </a:lnTo>
                <a:lnTo>
                  <a:pt x="915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7358760" y="423773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6779"/>
                </a:moveTo>
                <a:lnTo>
                  <a:pt x="136778" y="136779"/>
                </a:lnTo>
                <a:lnTo>
                  <a:pt x="136778" y="0"/>
                </a:lnTo>
                <a:lnTo>
                  <a:pt x="0" y="0"/>
                </a:lnTo>
                <a:lnTo>
                  <a:pt x="0" y="136779"/>
                </a:lnTo>
                <a:close/>
              </a:path>
            </a:pathLst>
          </a:custGeom>
          <a:solidFill>
            <a:srgbClr val="61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7358760" y="423773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6779"/>
                </a:moveTo>
                <a:lnTo>
                  <a:pt x="136778" y="136779"/>
                </a:lnTo>
                <a:lnTo>
                  <a:pt x="136778" y="0"/>
                </a:lnTo>
                <a:lnTo>
                  <a:pt x="0" y="0"/>
                </a:lnTo>
                <a:lnTo>
                  <a:pt x="0" y="1367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7389876" y="44488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548"/>
                </a:moveTo>
                <a:lnTo>
                  <a:pt x="74549" y="74548"/>
                </a:lnTo>
                <a:lnTo>
                  <a:pt x="74549" y="0"/>
                </a:lnTo>
                <a:lnTo>
                  <a:pt x="0" y="0"/>
                </a:lnTo>
                <a:lnTo>
                  <a:pt x="0" y="74548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7389876" y="44488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548"/>
                </a:moveTo>
                <a:lnTo>
                  <a:pt x="74549" y="74548"/>
                </a:lnTo>
                <a:lnTo>
                  <a:pt x="74549" y="0"/>
                </a:lnTo>
                <a:lnTo>
                  <a:pt x="0" y="0"/>
                </a:lnTo>
                <a:lnTo>
                  <a:pt x="0" y="745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7564755" y="4443857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solidFill>
            <a:srgbClr val="F7B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7564755" y="4443857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3468878" y="138429"/>
            <a:ext cx="3283585" cy="389890"/>
          </a:xfrm>
          <a:custGeom>
            <a:avLst/>
            <a:gdLst/>
            <a:ahLst/>
            <a:cxnLst/>
            <a:rect l="l" t="t" r="r" b="b"/>
            <a:pathLst>
              <a:path w="3283584" h="389890">
                <a:moveTo>
                  <a:pt x="3283585" y="389382"/>
                </a:moveTo>
                <a:lnTo>
                  <a:pt x="3281933" y="389000"/>
                </a:lnTo>
                <a:lnTo>
                  <a:pt x="3272154" y="386207"/>
                </a:lnTo>
                <a:lnTo>
                  <a:pt x="3248914" y="379603"/>
                </a:lnTo>
                <a:lnTo>
                  <a:pt x="3211703" y="369062"/>
                </a:lnTo>
                <a:lnTo>
                  <a:pt x="3163189" y="355473"/>
                </a:lnTo>
                <a:lnTo>
                  <a:pt x="3108579" y="339979"/>
                </a:lnTo>
                <a:lnTo>
                  <a:pt x="3053333" y="324358"/>
                </a:lnTo>
                <a:lnTo>
                  <a:pt x="3000248" y="309499"/>
                </a:lnTo>
                <a:lnTo>
                  <a:pt x="2950083" y="295402"/>
                </a:lnTo>
                <a:lnTo>
                  <a:pt x="2902712" y="282448"/>
                </a:lnTo>
                <a:lnTo>
                  <a:pt x="2857500" y="270256"/>
                </a:lnTo>
                <a:lnTo>
                  <a:pt x="2813558" y="258825"/>
                </a:lnTo>
                <a:lnTo>
                  <a:pt x="2770251" y="247777"/>
                </a:lnTo>
                <a:lnTo>
                  <a:pt x="2749423" y="242697"/>
                </a:lnTo>
                <a:lnTo>
                  <a:pt x="2705989" y="232029"/>
                </a:lnTo>
                <a:lnTo>
                  <a:pt x="2663063" y="221869"/>
                </a:lnTo>
                <a:lnTo>
                  <a:pt x="2621153" y="212344"/>
                </a:lnTo>
                <a:lnTo>
                  <a:pt x="2580894" y="203200"/>
                </a:lnTo>
                <a:lnTo>
                  <a:pt x="2542413" y="194818"/>
                </a:lnTo>
                <a:lnTo>
                  <a:pt x="2470023" y="179450"/>
                </a:lnTo>
                <a:lnTo>
                  <a:pt x="2433955" y="171831"/>
                </a:lnTo>
                <a:lnTo>
                  <a:pt x="2396363" y="163957"/>
                </a:lnTo>
                <a:lnTo>
                  <a:pt x="2356739" y="155956"/>
                </a:lnTo>
                <a:lnTo>
                  <a:pt x="2315337" y="147828"/>
                </a:lnTo>
                <a:lnTo>
                  <a:pt x="2272411" y="139700"/>
                </a:lnTo>
                <a:lnTo>
                  <a:pt x="2228723" y="131572"/>
                </a:lnTo>
                <a:lnTo>
                  <a:pt x="2163699" y="120142"/>
                </a:lnTo>
                <a:lnTo>
                  <a:pt x="2120138" y="112903"/>
                </a:lnTo>
                <a:lnTo>
                  <a:pt x="2077720" y="106045"/>
                </a:lnTo>
                <a:lnTo>
                  <a:pt x="2036826" y="99695"/>
                </a:lnTo>
                <a:lnTo>
                  <a:pt x="1997837" y="93853"/>
                </a:lnTo>
                <a:lnTo>
                  <a:pt x="1960752" y="88519"/>
                </a:lnTo>
                <a:lnTo>
                  <a:pt x="1924685" y="83312"/>
                </a:lnTo>
                <a:lnTo>
                  <a:pt x="1850136" y="72771"/>
                </a:lnTo>
                <a:lnTo>
                  <a:pt x="1810131" y="67437"/>
                </a:lnTo>
                <a:lnTo>
                  <a:pt x="1768094" y="61975"/>
                </a:lnTo>
                <a:lnTo>
                  <a:pt x="1724787" y="56769"/>
                </a:lnTo>
                <a:lnTo>
                  <a:pt x="1680591" y="51562"/>
                </a:lnTo>
                <a:lnTo>
                  <a:pt x="1615059" y="44577"/>
                </a:lnTo>
                <a:lnTo>
                  <a:pt x="1571117" y="40132"/>
                </a:lnTo>
                <a:lnTo>
                  <a:pt x="1528318" y="36195"/>
                </a:lnTo>
                <a:lnTo>
                  <a:pt x="1487043" y="32512"/>
                </a:lnTo>
                <a:lnTo>
                  <a:pt x="1447927" y="29337"/>
                </a:lnTo>
                <a:lnTo>
                  <a:pt x="1374139" y="23622"/>
                </a:lnTo>
                <a:lnTo>
                  <a:pt x="1298956" y="18034"/>
                </a:lnTo>
                <a:lnTo>
                  <a:pt x="1258697" y="15367"/>
                </a:lnTo>
                <a:lnTo>
                  <a:pt x="1216533" y="12827"/>
                </a:lnTo>
                <a:lnTo>
                  <a:pt x="1172972" y="10414"/>
                </a:lnTo>
                <a:lnTo>
                  <a:pt x="1128522" y="8128"/>
                </a:lnTo>
                <a:lnTo>
                  <a:pt x="1062609" y="5461"/>
                </a:lnTo>
                <a:lnTo>
                  <a:pt x="1018413" y="4064"/>
                </a:lnTo>
                <a:lnTo>
                  <a:pt x="975487" y="2794"/>
                </a:lnTo>
                <a:lnTo>
                  <a:pt x="934085" y="2032"/>
                </a:lnTo>
                <a:lnTo>
                  <a:pt x="894842" y="1397"/>
                </a:lnTo>
                <a:lnTo>
                  <a:pt x="820801" y="635"/>
                </a:lnTo>
                <a:lnTo>
                  <a:pt x="783971" y="254"/>
                </a:lnTo>
                <a:lnTo>
                  <a:pt x="745489" y="0"/>
                </a:lnTo>
                <a:lnTo>
                  <a:pt x="705104" y="0"/>
                </a:lnTo>
                <a:lnTo>
                  <a:pt x="662813" y="254"/>
                </a:lnTo>
                <a:lnTo>
                  <a:pt x="619125" y="762"/>
                </a:lnTo>
                <a:lnTo>
                  <a:pt x="574675" y="1524"/>
                </a:lnTo>
                <a:lnTo>
                  <a:pt x="508635" y="3175"/>
                </a:lnTo>
                <a:lnTo>
                  <a:pt x="463804" y="4699"/>
                </a:lnTo>
                <a:lnTo>
                  <a:pt x="417830" y="6604"/>
                </a:lnTo>
                <a:lnTo>
                  <a:pt x="369950" y="8890"/>
                </a:lnTo>
                <a:lnTo>
                  <a:pt x="319277" y="11430"/>
                </a:lnTo>
                <a:lnTo>
                  <a:pt x="265811" y="14478"/>
                </a:lnTo>
                <a:lnTo>
                  <a:pt x="209296" y="17653"/>
                </a:lnTo>
                <a:lnTo>
                  <a:pt x="151764" y="20955"/>
                </a:lnTo>
                <a:lnTo>
                  <a:pt x="97662" y="24003"/>
                </a:lnTo>
                <a:lnTo>
                  <a:pt x="52832" y="26543"/>
                </a:lnTo>
                <a:lnTo>
                  <a:pt x="21589" y="28321"/>
                </a:lnTo>
                <a:lnTo>
                  <a:pt x="5080" y="29337"/>
                </a:lnTo>
                <a:lnTo>
                  <a:pt x="254" y="29591"/>
                </a:lnTo>
                <a:lnTo>
                  <a:pt x="0" y="2959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3648836" y="273304"/>
            <a:ext cx="3103880" cy="254635"/>
          </a:xfrm>
          <a:custGeom>
            <a:avLst/>
            <a:gdLst/>
            <a:ahLst/>
            <a:cxnLst/>
            <a:rect l="l" t="t" r="r" b="b"/>
            <a:pathLst>
              <a:path w="3103879" h="254634">
                <a:moveTo>
                  <a:pt x="3103626" y="254508"/>
                </a:moveTo>
                <a:lnTo>
                  <a:pt x="3101974" y="254126"/>
                </a:lnTo>
                <a:lnTo>
                  <a:pt x="3091688" y="251841"/>
                </a:lnTo>
                <a:lnTo>
                  <a:pt x="3067812" y="246380"/>
                </a:lnTo>
                <a:lnTo>
                  <a:pt x="3029839" y="237744"/>
                </a:lnTo>
                <a:lnTo>
                  <a:pt x="2981070" y="226568"/>
                </a:lnTo>
                <a:lnTo>
                  <a:pt x="2926968" y="214249"/>
                </a:lnTo>
                <a:lnTo>
                  <a:pt x="2872866" y="201930"/>
                </a:lnTo>
                <a:lnTo>
                  <a:pt x="2821432" y="190373"/>
                </a:lnTo>
                <a:lnTo>
                  <a:pt x="2772917" y="179450"/>
                </a:lnTo>
                <a:lnTo>
                  <a:pt x="2726943" y="169418"/>
                </a:lnTo>
                <a:lnTo>
                  <a:pt x="2683129" y="160147"/>
                </a:lnTo>
                <a:lnTo>
                  <a:pt x="2640329" y="151384"/>
                </a:lnTo>
                <a:lnTo>
                  <a:pt x="2597785" y="143001"/>
                </a:lnTo>
                <a:lnTo>
                  <a:pt x="2551938" y="134238"/>
                </a:lnTo>
                <a:lnTo>
                  <a:pt x="2509901" y="126619"/>
                </a:lnTo>
                <a:lnTo>
                  <a:pt x="2468879" y="119380"/>
                </a:lnTo>
                <a:lnTo>
                  <a:pt x="2429510" y="112649"/>
                </a:lnTo>
                <a:lnTo>
                  <a:pt x="2356485" y="100837"/>
                </a:lnTo>
                <a:lnTo>
                  <a:pt x="2285873" y="89662"/>
                </a:lnTo>
                <a:lnTo>
                  <a:pt x="2209291" y="78105"/>
                </a:lnTo>
                <a:lnTo>
                  <a:pt x="2168143" y="72262"/>
                </a:lnTo>
                <a:lnTo>
                  <a:pt x="2125853" y="66548"/>
                </a:lnTo>
                <a:lnTo>
                  <a:pt x="2082927" y="60960"/>
                </a:lnTo>
                <a:lnTo>
                  <a:pt x="2079625" y="60579"/>
                </a:lnTo>
                <a:lnTo>
                  <a:pt x="2036699" y="55372"/>
                </a:lnTo>
                <a:lnTo>
                  <a:pt x="1994280" y="50419"/>
                </a:lnTo>
                <a:lnTo>
                  <a:pt x="1952878" y="45974"/>
                </a:lnTo>
                <a:lnTo>
                  <a:pt x="1913127" y="41910"/>
                </a:lnTo>
                <a:lnTo>
                  <a:pt x="1839467" y="34925"/>
                </a:lnTo>
                <a:lnTo>
                  <a:pt x="1804162" y="31623"/>
                </a:lnTo>
                <a:lnTo>
                  <a:pt x="1730755" y="25146"/>
                </a:lnTo>
                <a:lnTo>
                  <a:pt x="1691132" y="21971"/>
                </a:lnTo>
                <a:lnTo>
                  <a:pt x="1649729" y="18923"/>
                </a:lnTo>
                <a:lnTo>
                  <a:pt x="1607058" y="16001"/>
                </a:lnTo>
                <a:lnTo>
                  <a:pt x="1563877" y="13335"/>
                </a:lnTo>
                <a:lnTo>
                  <a:pt x="1560576" y="13081"/>
                </a:lnTo>
                <a:lnTo>
                  <a:pt x="1517396" y="10795"/>
                </a:lnTo>
                <a:lnTo>
                  <a:pt x="1474597" y="8636"/>
                </a:lnTo>
                <a:lnTo>
                  <a:pt x="1433067" y="6985"/>
                </a:lnTo>
                <a:lnTo>
                  <a:pt x="1393189" y="5587"/>
                </a:lnTo>
                <a:lnTo>
                  <a:pt x="1319149" y="3429"/>
                </a:lnTo>
                <a:lnTo>
                  <a:pt x="1247775" y="1778"/>
                </a:lnTo>
                <a:lnTo>
                  <a:pt x="1170304" y="381"/>
                </a:lnTo>
                <a:lnTo>
                  <a:pt x="1128776" y="126"/>
                </a:lnTo>
                <a:lnTo>
                  <a:pt x="1086103" y="0"/>
                </a:lnTo>
                <a:lnTo>
                  <a:pt x="1042797" y="254"/>
                </a:lnTo>
                <a:lnTo>
                  <a:pt x="1039495" y="254"/>
                </a:lnTo>
                <a:lnTo>
                  <a:pt x="996188" y="762"/>
                </a:lnTo>
                <a:lnTo>
                  <a:pt x="953515" y="1524"/>
                </a:lnTo>
                <a:lnTo>
                  <a:pt x="911860" y="2540"/>
                </a:lnTo>
                <a:lnTo>
                  <a:pt x="871982" y="3810"/>
                </a:lnTo>
                <a:lnTo>
                  <a:pt x="797940" y="6604"/>
                </a:lnTo>
                <a:lnTo>
                  <a:pt x="762635" y="8128"/>
                </a:lnTo>
                <a:lnTo>
                  <a:pt x="726693" y="9651"/>
                </a:lnTo>
                <a:lnTo>
                  <a:pt x="649224" y="13462"/>
                </a:lnTo>
                <a:lnTo>
                  <a:pt x="607822" y="15875"/>
                </a:lnTo>
                <a:lnTo>
                  <a:pt x="565150" y="18669"/>
                </a:lnTo>
                <a:lnTo>
                  <a:pt x="521970" y="21717"/>
                </a:lnTo>
                <a:lnTo>
                  <a:pt x="475488" y="25400"/>
                </a:lnTo>
                <a:lnTo>
                  <a:pt x="432053" y="29083"/>
                </a:lnTo>
                <a:lnTo>
                  <a:pt x="387476" y="33274"/>
                </a:lnTo>
                <a:lnTo>
                  <a:pt x="340995" y="37846"/>
                </a:lnTo>
                <a:lnTo>
                  <a:pt x="291718" y="43053"/>
                </a:lnTo>
                <a:lnTo>
                  <a:pt x="239395" y="48641"/>
                </a:lnTo>
                <a:lnTo>
                  <a:pt x="184530" y="54610"/>
                </a:lnTo>
                <a:lnTo>
                  <a:pt x="129159" y="60579"/>
                </a:lnTo>
                <a:lnTo>
                  <a:pt x="78739" y="66040"/>
                </a:lnTo>
                <a:lnTo>
                  <a:pt x="38988" y="70358"/>
                </a:lnTo>
                <a:lnTo>
                  <a:pt x="0" y="746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3828796" y="385190"/>
            <a:ext cx="2924175" cy="142875"/>
          </a:xfrm>
          <a:custGeom>
            <a:avLst/>
            <a:gdLst/>
            <a:ahLst/>
            <a:cxnLst/>
            <a:rect l="l" t="t" r="r" b="b"/>
            <a:pathLst>
              <a:path w="2924175" h="142875">
                <a:moveTo>
                  <a:pt x="2923667" y="142621"/>
                </a:moveTo>
                <a:lnTo>
                  <a:pt x="2921888" y="142367"/>
                </a:lnTo>
                <a:lnTo>
                  <a:pt x="2911348" y="140588"/>
                </a:lnTo>
                <a:lnTo>
                  <a:pt x="2886836" y="136525"/>
                </a:lnTo>
                <a:lnTo>
                  <a:pt x="2848102" y="130048"/>
                </a:lnTo>
                <a:lnTo>
                  <a:pt x="2799206" y="121793"/>
                </a:lnTo>
                <a:lnTo>
                  <a:pt x="2745867" y="112903"/>
                </a:lnTo>
                <a:lnTo>
                  <a:pt x="2693288" y="104012"/>
                </a:lnTo>
                <a:lnTo>
                  <a:pt x="2643504" y="95758"/>
                </a:lnTo>
                <a:lnTo>
                  <a:pt x="2596641" y="88137"/>
                </a:lnTo>
                <a:lnTo>
                  <a:pt x="2552191" y="81280"/>
                </a:lnTo>
                <a:lnTo>
                  <a:pt x="2509646" y="74803"/>
                </a:lnTo>
                <a:lnTo>
                  <a:pt x="2467991" y="68834"/>
                </a:lnTo>
                <a:lnTo>
                  <a:pt x="2397887" y="59562"/>
                </a:lnTo>
                <a:lnTo>
                  <a:pt x="2356739" y="54483"/>
                </a:lnTo>
                <a:lnTo>
                  <a:pt x="2316861" y="49911"/>
                </a:lnTo>
                <a:lnTo>
                  <a:pt x="2278506" y="45593"/>
                </a:lnTo>
                <a:lnTo>
                  <a:pt x="2207641" y="38354"/>
                </a:lnTo>
                <a:lnTo>
                  <a:pt x="2173478" y="34925"/>
                </a:lnTo>
                <a:lnTo>
                  <a:pt x="2101341" y="28067"/>
                </a:lnTo>
                <a:lnTo>
                  <a:pt x="2062352" y="24637"/>
                </a:lnTo>
                <a:lnTo>
                  <a:pt x="2021839" y="21336"/>
                </a:lnTo>
                <a:lnTo>
                  <a:pt x="1980311" y="18161"/>
                </a:lnTo>
                <a:lnTo>
                  <a:pt x="1909826" y="13588"/>
                </a:lnTo>
                <a:lnTo>
                  <a:pt x="1868551" y="11303"/>
                </a:lnTo>
                <a:lnTo>
                  <a:pt x="1828291" y="9271"/>
                </a:lnTo>
                <a:lnTo>
                  <a:pt x="1789811" y="7620"/>
                </a:lnTo>
                <a:lnTo>
                  <a:pt x="1718564" y="4953"/>
                </a:lnTo>
                <a:lnTo>
                  <a:pt x="1684274" y="3937"/>
                </a:lnTo>
                <a:lnTo>
                  <a:pt x="1648967" y="2794"/>
                </a:lnTo>
                <a:lnTo>
                  <a:pt x="1611883" y="1778"/>
                </a:lnTo>
                <a:lnTo>
                  <a:pt x="1572767" y="1016"/>
                </a:lnTo>
                <a:lnTo>
                  <a:pt x="1532127" y="381"/>
                </a:lnTo>
                <a:lnTo>
                  <a:pt x="1490471" y="0"/>
                </a:lnTo>
                <a:lnTo>
                  <a:pt x="1461769" y="0"/>
                </a:lnTo>
                <a:lnTo>
                  <a:pt x="1419859" y="126"/>
                </a:lnTo>
                <a:lnTo>
                  <a:pt x="1378457" y="508"/>
                </a:lnTo>
                <a:lnTo>
                  <a:pt x="1338199" y="1270"/>
                </a:lnTo>
                <a:lnTo>
                  <a:pt x="1299717" y="2032"/>
                </a:lnTo>
                <a:lnTo>
                  <a:pt x="1263268" y="3175"/>
                </a:lnTo>
                <a:lnTo>
                  <a:pt x="1228343" y="4191"/>
                </a:lnTo>
                <a:lnTo>
                  <a:pt x="1158875" y="6604"/>
                </a:lnTo>
                <a:lnTo>
                  <a:pt x="1082675" y="9906"/>
                </a:lnTo>
                <a:lnTo>
                  <a:pt x="1042034" y="11937"/>
                </a:lnTo>
                <a:lnTo>
                  <a:pt x="1000378" y="14350"/>
                </a:lnTo>
                <a:lnTo>
                  <a:pt x="930020" y="19176"/>
                </a:lnTo>
                <a:lnTo>
                  <a:pt x="888745" y="22351"/>
                </a:lnTo>
                <a:lnTo>
                  <a:pt x="848613" y="25654"/>
                </a:lnTo>
                <a:lnTo>
                  <a:pt x="810259" y="29083"/>
                </a:lnTo>
                <a:lnTo>
                  <a:pt x="739266" y="36068"/>
                </a:lnTo>
                <a:lnTo>
                  <a:pt x="705103" y="39370"/>
                </a:lnTo>
                <a:lnTo>
                  <a:pt x="633094" y="46989"/>
                </a:lnTo>
                <a:lnTo>
                  <a:pt x="594232" y="51308"/>
                </a:lnTo>
                <a:lnTo>
                  <a:pt x="553846" y="56134"/>
                </a:lnTo>
                <a:lnTo>
                  <a:pt x="512444" y="61341"/>
                </a:lnTo>
                <a:lnTo>
                  <a:pt x="442467" y="70738"/>
                </a:lnTo>
                <a:lnTo>
                  <a:pt x="400557" y="76835"/>
                </a:lnTo>
                <a:lnTo>
                  <a:pt x="357504" y="83312"/>
                </a:lnTo>
                <a:lnTo>
                  <a:pt x="312419" y="90550"/>
                </a:lnTo>
                <a:lnTo>
                  <a:pt x="264667" y="98298"/>
                </a:lnTo>
                <a:lnTo>
                  <a:pt x="213994" y="106807"/>
                </a:lnTo>
                <a:lnTo>
                  <a:pt x="160654" y="115697"/>
                </a:lnTo>
                <a:lnTo>
                  <a:pt x="108076" y="124587"/>
                </a:lnTo>
                <a:lnTo>
                  <a:pt x="61849" y="132334"/>
                </a:lnTo>
                <a:lnTo>
                  <a:pt x="27431" y="138049"/>
                </a:lnTo>
                <a:lnTo>
                  <a:pt x="7492" y="141350"/>
                </a:lnTo>
                <a:lnTo>
                  <a:pt x="507" y="142621"/>
                </a:lnTo>
                <a:lnTo>
                  <a:pt x="0" y="14262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008628" y="469011"/>
            <a:ext cx="2743835" cy="238760"/>
          </a:xfrm>
          <a:custGeom>
            <a:avLst/>
            <a:gdLst/>
            <a:ahLst/>
            <a:cxnLst/>
            <a:rect l="l" t="t" r="r" b="b"/>
            <a:pathLst>
              <a:path w="2743834" h="238759">
                <a:moveTo>
                  <a:pt x="2743835" y="58800"/>
                </a:moveTo>
                <a:lnTo>
                  <a:pt x="2742056" y="58674"/>
                </a:lnTo>
                <a:lnTo>
                  <a:pt x="2731135" y="57530"/>
                </a:lnTo>
                <a:lnTo>
                  <a:pt x="2705989" y="54990"/>
                </a:lnTo>
                <a:lnTo>
                  <a:pt x="2666873" y="51053"/>
                </a:lnTo>
                <a:lnTo>
                  <a:pt x="2617978" y="46100"/>
                </a:lnTo>
                <a:lnTo>
                  <a:pt x="2565654" y="40893"/>
                </a:lnTo>
                <a:lnTo>
                  <a:pt x="2514727" y="35687"/>
                </a:lnTo>
                <a:lnTo>
                  <a:pt x="2466594" y="30987"/>
                </a:lnTo>
                <a:lnTo>
                  <a:pt x="2421509" y="26669"/>
                </a:lnTo>
                <a:lnTo>
                  <a:pt x="2378837" y="22987"/>
                </a:lnTo>
                <a:lnTo>
                  <a:pt x="2337562" y="19558"/>
                </a:lnTo>
                <a:lnTo>
                  <a:pt x="2296922" y="16637"/>
                </a:lnTo>
                <a:lnTo>
                  <a:pt x="2284730" y="15748"/>
                </a:lnTo>
                <a:lnTo>
                  <a:pt x="2244090" y="13208"/>
                </a:lnTo>
                <a:lnTo>
                  <a:pt x="2203958" y="10922"/>
                </a:lnTo>
                <a:lnTo>
                  <a:pt x="2165096" y="8889"/>
                </a:lnTo>
                <a:lnTo>
                  <a:pt x="2092960" y="5968"/>
                </a:lnTo>
                <a:lnTo>
                  <a:pt x="2059432" y="4825"/>
                </a:lnTo>
                <a:lnTo>
                  <a:pt x="2026031" y="3683"/>
                </a:lnTo>
                <a:lnTo>
                  <a:pt x="1954911" y="1650"/>
                </a:lnTo>
                <a:lnTo>
                  <a:pt x="1916557" y="888"/>
                </a:lnTo>
                <a:lnTo>
                  <a:pt x="1876679" y="253"/>
                </a:lnTo>
                <a:lnTo>
                  <a:pt x="1836039" y="0"/>
                </a:lnTo>
                <a:lnTo>
                  <a:pt x="1823974" y="0"/>
                </a:lnTo>
                <a:lnTo>
                  <a:pt x="1783207" y="126"/>
                </a:lnTo>
                <a:lnTo>
                  <a:pt x="1743075" y="508"/>
                </a:lnTo>
                <a:lnTo>
                  <a:pt x="1704213" y="1142"/>
                </a:lnTo>
                <a:lnTo>
                  <a:pt x="1631950" y="2921"/>
                </a:lnTo>
                <a:lnTo>
                  <a:pt x="1598422" y="4063"/>
                </a:lnTo>
                <a:lnTo>
                  <a:pt x="1565021" y="5079"/>
                </a:lnTo>
                <a:lnTo>
                  <a:pt x="1494027" y="7747"/>
                </a:lnTo>
                <a:lnTo>
                  <a:pt x="1455547" y="9525"/>
                </a:lnTo>
                <a:lnTo>
                  <a:pt x="1415796" y="11684"/>
                </a:lnTo>
                <a:lnTo>
                  <a:pt x="1375283" y="14097"/>
                </a:lnTo>
                <a:lnTo>
                  <a:pt x="1322577" y="17652"/>
                </a:lnTo>
                <a:lnTo>
                  <a:pt x="1282573" y="20700"/>
                </a:lnTo>
                <a:lnTo>
                  <a:pt x="1243711" y="24002"/>
                </a:lnTo>
                <a:lnTo>
                  <a:pt x="1171829" y="30606"/>
                </a:lnTo>
                <a:lnTo>
                  <a:pt x="1105154" y="37211"/>
                </a:lnTo>
                <a:lnTo>
                  <a:pt x="1034414" y="44576"/>
                </a:lnTo>
                <a:lnTo>
                  <a:pt x="996188" y="48894"/>
                </a:lnTo>
                <a:lnTo>
                  <a:pt x="956691" y="53593"/>
                </a:lnTo>
                <a:lnTo>
                  <a:pt x="916432" y="58674"/>
                </a:lnTo>
                <a:lnTo>
                  <a:pt x="904367" y="60325"/>
                </a:lnTo>
                <a:lnTo>
                  <a:pt x="864108" y="65786"/>
                </a:lnTo>
                <a:lnTo>
                  <a:pt x="824357" y="71500"/>
                </a:lnTo>
                <a:lnTo>
                  <a:pt x="785876" y="77342"/>
                </a:lnTo>
                <a:lnTo>
                  <a:pt x="714501" y="88646"/>
                </a:lnTo>
                <a:lnTo>
                  <a:pt x="648462" y="99694"/>
                </a:lnTo>
                <a:lnTo>
                  <a:pt x="614299" y="105410"/>
                </a:lnTo>
                <a:lnTo>
                  <a:pt x="540512" y="118617"/>
                </a:lnTo>
                <a:lnTo>
                  <a:pt x="501396" y="125984"/>
                </a:lnTo>
                <a:lnTo>
                  <a:pt x="461518" y="133730"/>
                </a:lnTo>
                <a:lnTo>
                  <a:pt x="409701" y="144272"/>
                </a:lnTo>
                <a:lnTo>
                  <a:pt x="369443" y="152780"/>
                </a:lnTo>
                <a:lnTo>
                  <a:pt x="328168" y="161925"/>
                </a:lnTo>
                <a:lnTo>
                  <a:pt x="284734" y="171830"/>
                </a:lnTo>
                <a:lnTo>
                  <a:pt x="238633" y="182499"/>
                </a:lnTo>
                <a:lnTo>
                  <a:pt x="189611" y="194055"/>
                </a:lnTo>
                <a:lnTo>
                  <a:pt x="138430" y="206121"/>
                </a:lnTo>
                <a:lnTo>
                  <a:pt x="88900" y="217804"/>
                </a:lnTo>
                <a:lnTo>
                  <a:pt x="47244" y="227584"/>
                </a:lnTo>
                <a:lnTo>
                  <a:pt x="18287" y="234441"/>
                </a:lnTo>
                <a:lnTo>
                  <a:pt x="3683" y="237871"/>
                </a:lnTo>
                <a:lnTo>
                  <a:pt x="126" y="23876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188586" y="519302"/>
            <a:ext cx="2564130" cy="368935"/>
          </a:xfrm>
          <a:custGeom>
            <a:avLst/>
            <a:gdLst/>
            <a:ahLst/>
            <a:cxnLst/>
            <a:rect l="l" t="t" r="r" b="b"/>
            <a:pathLst>
              <a:path w="2564129" h="368934">
                <a:moveTo>
                  <a:pt x="2563876" y="8509"/>
                </a:moveTo>
                <a:lnTo>
                  <a:pt x="2561970" y="8509"/>
                </a:lnTo>
                <a:lnTo>
                  <a:pt x="2550794" y="8255"/>
                </a:lnTo>
                <a:lnTo>
                  <a:pt x="2525141" y="7493"/>
                </a:lnTo>
                <a:lnTo>
                  <a:pt x="2485770" y="6476"/>
                </a:lnTo>
                <a:lnTo>
                  <a:pt x="2437384" y="5207"/>
                </a:lnTo>
                <a:lnTo>
                  <a:pt x="2386330" y="3810"/>
                </a:lnTo>
                <a:lnTo>
                  <a:pt x="2337181" y="2539"/>
                </a:lnTo>
                <a:lnTo>
                  <a:pt x="2290953" y="1397"/>
                </a:lnTo>
                <a:lnTo>
                  <a:pt x="2247646" y="635"/>
                </a:lnTo>
                <a:lnTo>
                  <a:pt x="2206625" y="126"/>
                </a:lnTo>
                <a:lnTo>
                  <a:pt x="2166747" y="0"/>
                </a:lnTo>
                <a:lnTo>
                  <a:pt x="2129790" y="0"/>
                </a:lnTo>
                <a:lnTo>
                  <a:pt x="2090292" y="508"/>
                </a:lnTo>
                <a:lnTo>
                  <a:pt x="2051430" y="1143"/>
                </a:lnTo>
                <a:lnTo>
                  <a:pt x="1977898" y="3175"/>
                </a:lnTo>
                <a:lnTo>
                  <a:pt x="1911730" y="5587"/>
                </a:lnTo>
                <a:lnTo>
                  <a:pt x="1845310" y="8509"/>
                </a:lnTo>
                <a:lnTo>
                  <a:pt x="1771650" y="12319"/>
                </a:lnTo>
                <a:lnTo>
                  <a:pt x="1732788" y="14732"/>
                </a:lnTo>
                <a:lnTo>
                  <a:pt x="1656588" y="20320"/>
                </a:lnTo>
                <a:lnTo>
                  <a:pt x="1617852" y="23622"/>
                </a:lnTo>
                <a:lnTo>
                  <a:pt x="1544701" y="30480"/>
                </a:lnTo>
                <a:lnTo>
                  <a:pt x="1478788" y="37337"/>
                </a:lnTo>
                <a:lnTo>
                  <a:pt x="1446402" y="40894"/>
                </a:lnTo>
                <a:lnTo>
                  <a:pt x="1412748" y="44576"/>
                </a:lnTo>
                <a:lnTo>
                  <a:pt x="1339596" y="53339"/>
                </a:lnTo>
                <a:lnTo>
                  <a:pt x="1300861" y="58293"/>
                </a:lnTo>
                <a:lnTo>
                  <a:pt x="1225296" y="68961"/>
                </a:lnTo>
                <a:lnTo>
                  <a:pt x="1186814" y="74802"/>
                </a:lnTo>
                <a:lnTo>
                  <a:pt x="1114298" y="86487"/>
                </a:lnTo>
                <a:lnTo>
                  <a:pt x="1049020" y="97789"/>
                </a:lnTo>
                <a:lnTo>
                  <a:pt x="1016888" y="103377"/>
                </a:lnTo>
                <a:lnTo>
                  <a:pt x="948182" y="115824"/>
                </a:lnTo>
                <a:lnTo>
                  <a:pt x="872871" y="130556"/>
                </a:lnTo>
                <a:lnTo>
                  <a:pt x="798067" y="146176"/>
                </a:lnTo>
                <a:lnTo>
                  <a:pt x="760095" y="154432"/>
                </a:lnTo>
                <a:lnTo>
                  <a:pt x="688593" y="171069"/>
                </a:lnTo>
                <a:lnTo>
                  <a:pt x="624077" y="186562"/>
                </a:lnTo>
                <a:lnTo>
                  <a:pt x="559562" y="202437"/>
                </a:lnTo>
                <a:lnTo>
                  <a:pt x="488188" y="220852"/>
                </a:lnTo>
                <a:lnTo>
                  <a:pt x="450596" y="230886"/>
                </a:lnTo>
                <a:lnTo>
                  <a:pt x="376936" y="251460"/>
                </a:lnTo>
                <a:lnTo>
                  <a:pt x="338582" y="262636"/>
                </a:lnTo>
                <a:lnTo>
                  <a:pt x="299212" y="274574"/>
                </a:lnTo>
                <a:lnTo>
                  <a:pt x="257555" y="287274"/>
                </a:lnTo>
                <a:lnTo>
                  <a:pt x="213360" y="301117"/>
                </a:lnTo>
                <a:lnTo>
                  <a:pt x="166242" y="315975"/>
                </a:lnTo>
                <a:lnTo>
                  <a:pt x="117601" y="331343"/>
                </a:lnTo>
                <a:lnTo>
                  <a:pt x="71754" y="345821"/>
                </a:lnTo>
                <a:lnTo>
                  <a:pt x="34925" y="357377"/>
                </a:lnTo>
                <a:lnTo>
                  <a:pt x="11429" y="364744"/>
                </a:lnTo>
                <a:lnTo>
                  <a:pt x="1397" y="367919"/>
                </a:lnTo>
                <a:lnTo>
                  <a:pt x="0" y="3684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368546" y="527812"/>
            <a:ext cx="2384425" cy="539750"/>
          </a:xfrm>
          <a:custGeom>
            <a:avLst/>
            <a:gdLst/>
            <a:ahLst/>
            <a:cxnLst/>
            <a:rect l="l" t="t" r="r" b="b"/>
            <a:pathLst>
              <a:path w="2384425" h="539750">
                <a:moveTo>
                  <a:pt x="2383917" y="0"/>
                </a:moveTo>
                <a:lnTo>
                  <a:pt x="2382011" y="126"/>
                </a:lnTo>
                <a:lnTo>
                  <a:pt x="2370581" y="762"/>
                </a:lnTo>
                <a:lnTo>
                  <a:pt x="2344674" y="2286"/>
                </a:lnTo>
                <a:lnTo>
                  <a:pt x="2305304" y="4445"/>
                </a:lnTo>
                <a:lnTo>
                  <a:pt x="2257552" y="7238"/>
                </a:lnTo>
                <a:lnTo>
                  <a:pt x="2208149" y="10033"/>
                </a:lnTo>
                <a:lnTo>
                  <a:pt x="2161031" y="12700"/>
                </a:lnTo>
                <a:lnTo>
                  <a:pt x="2116836" y="15366"/>
                </a:lnTo>
                <a:lnTo>
                  <a:pt x="2075433" y="18161"/>
                </a:lnTo>
                <a:lnTo>
                  <a:pt x="2036064" y="20954"/>
                </a:lnTo>
                <a:lnTo>
                  <a:pt x="1997709" y="24129"/>
                </a:lnTo>
                <a:lnTo>
                  <a:pt x="1936623" y="29717"/>
                </a:lnTo>
                <a:lnTo>
                  <a:pt x="1862836" y="37464"/>
                </a:lnTo>
                <a:lnTo>
                  <a:pt x="1796033" y="45338"/>
                </a:lnTo>
                <a:lnTo>
                  <a:pt x="1733295" y="53086"/>
                </a:lnTo>
                <a:lnTo>
                  <a:pt x="1665096" y="62102"/>
                </a:lnTo>
                <a:lnTo>
                  <a:pt x="1590675" y="72898"/>
                </a:lnTo>
                <a:lnTo>
                  <a:pt x="1530223" y="82550"/>
                </a:lnTo>
                <a:lnTo>
                  <a:pt x="1457070" y="95123"/>
                </a:lnTo>
                <a:lnTo>
                  <a:pt x="1390903" y="107441"/>
                </a:lnTo>
                <a:lnTo>
                  <a:pt x="1360042" y="113284"/>
                </a:lnTo>
                <a:lnTo>
                  <a:pt x="1328801" y="119379"/>
                </a:lnTo>
                <a:lnTo>
                  <a:pt x="1296034" y="125729"/>
                </a:lnTo>
                <a:lnTo>
                  <a:pt x="1261364" y="132841"/>
                </a:lnTo>
                <a:lnTo>
                  <a:pt x="1187957" y="148589"/>
                </a:lnTo>
                <a:lnTo>
                  <a:pt x="1128267" y="162178"/>
                </a:lnTo>
                <a:lnTo>
                  <a:pt x="1056131" y="179577"/>
                </a:lnTo>
                <a:lnTo>
                  <a:pt x="990853" y="196214"/>
                </a:lnTo>
                <a:lnTo>
                  <a:pt x="929766" y="212343"/>
                </a:lnTo>
                <a:lnTo>
                  <a:pt x="897508" y="220852"/>
                </a:lnTo>
                <a:lnTo>
                  <a:pt x="827658" y="240284"/>
                </a:lnTo>
                <a:lnTo>
                  <a:pt x="769112" y="257301"/>
                </a:lnTo>
                <a:lnTo>
                  <a:pt x="732408" y="268350"/>
                </a:lnTo>
                <a:lnTo>
                  <a:pt x="661542" y="290575"/>
                </a:lnTo>
                <a:lnTo>
                  <a:pt x="597662" y="311530"/>
                </a:lnTo>
                <a:lnTo>
                  <a:pt x="567816" y="321437"/>
                </a:lnTo>
                <a:lnTo>
                  <a:pt x="537717" y="331597"/>
                </a:lnTo>
                <a:lnTo>
                  <a:pt x="506094" y="342264"/>
                </a:lnTo>
                <a:lnTo>
                  <a:pt x="472566" y="353822"/>
                </a:lnTo>
                <a:lnTo>
                  <a:pt x="401827" y="379222"/>
                </a:lnTo>
                <a:lnTo>
                  <a:pt x="344424" y="400685"/>
                </a:lnTo>
                <a:lnTo>
                  <a:pt x="308228" y="414527"/>
                </a:lnTo>
                <a:lnTo>
                  <a:pt x="270763" y="429260"/>
                </a:lnTo>
                <a:lnTo>
                  <a:pt x="231393" y="445135"/>
                </a:lnTo>
                <a:lnTo>
                  <a:pt x="189229" y="462279"/>
                </a:lnTo>
                <a:lnTo>
                  <a:pt x="144525" y="480567"/>
                </a:lnTo>
                <a:lnTo>
                  <a:pt x="98678" y="499363"/>
                </a:lnTo>
                <a:lnTo>
                  <a:pt x="56895" y="516509"/>
                </a:lnTo>
                <a:lnTo>
                  <a:pt x="25018" y="529589"/>
                </a:lnTo>
                <a:lnTo>
                  <a:pt x="6603" y="537083"/>
                </a:lnTo>
                <a:lnTo>
                  <a:pt x="380" y="539623"/>
                </a:lnTo>
                <a:lnTo>
                  <a:pt x="0" y="5397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4548378" y="527812"/>
            <a:ext cx="2204085" cy="720090"/>
          </a:xfrm>
          <a:custGeom>
            <a:avLst/>
            <a:gdLst/>
            <a:ahLst/>
            <a:cxnLst/>
            <a:rect l="l" t="t" r="r" b="b"/>
            <a:pathLst>
              <a:path w="2204084" h="720090">
                <a:moveTo>
                  <a:pt x="2204085" y="0"/>
                </a:moveTo>
                <a:lnTo>
                  <a:pt x="2202179" y="380"/>
                </a:lnTo>
                <a:lnTo>
                  <a:pt x="2190623" y="2032"/>
                </a:lnTo>
                <a:lnTo>
                  <a:pt x="2164588" y="5968"/>
                </a:lnTo>
                <a:lnTo>
                  <a:pt x="2125599" y="11811"/>
                </a:lnTo>
                <a:lnTo>
                  <a:pt x="2079117" y="18796"/>
                </a:lnTo>
                <a:lnTo>
                  <a:pt x="2031619" y="26035"/>
                </a:lnTo>
                <a:lnTo>
                  <a:pt x="1986661" y="32892"/>
                </a:lnTo>
                <a:lnTo>
                  <a:pt x="1944751" y="39370"/>
                </a:lnTo>
                <a:lnTo>
                  <a:pt x="1905381" y="45720"/>
                </a:lnTo>
                <a:lnTo>
                  <a:pt x="1867662" y="52070"/>
                </a:lnTo>
                <a:lnTo>
                  <a:pt x="1820037" y="60705"/>
                </a:lnTo>
                <a:lnTo>
                  <a:pt x="1783334" y="67563"/>
                </a:lnTo>
                <a:lnTo>
                  <a:pt x="1747266" y="74675"/>
                </a:lnTo>
                <a:lnTo>
                  <a:pt x="1712595" y="81787"/>
                </a:lnTo>
                <a:lnTo>
                  <a:pt x="1679829" y="88773"/>
                </a:lnTo>
                <a:lnTo>
                  <a:pt x="1648841" y="95376"/>
                </a:lnTo>
                <a:lnTo>
                  <a:pt x="1618996" y="101980"/>
                </a:lnTo>
                <a:lnTo>
                  <a:pt x="1588516" y="108712"/>
                </a:lnTo>
                <a:lnTo>
                  <a:pt x="1556512" y="115950"/>
                </a:lnTo>
                <a:lnTo>
                  <a:pt x="1522476" y="123825"/>
                </a:lnTo>
                <a:lnTo>
                  <a:pt x="1487043" y="132334"/>
                </a:lnTo>
                <a:lnTo>
                  <a:pt x="1450975" y="141224"/>
                </a:lnTo>
                <a:lnTo>
                  <a:pt x="1440307" y="144017"/>
                </a:lnTo>
                <a:lnTo>
                  <a:pt x="1404112" y="153288"/>
                </a:lnTo>
                <a:lnTo>
                  <a:pt x="1334516" y="172212"/>
                </a:lnTo>
                <a:lnTo>
                  <a:pt x="1271777" y="189991"/>
                </a:lnTo>
                <a:lnTo>
                  <a:pt x="1212596" y="207263"/>
                </a:lnTo>
                <a:lnTo>
                  <a:pt x="1147572" y="226695"/>
                </a:lnTo>
                <a:lnTo>
                  <a:pt x="1077341" y="248920"/>
                </a:lnTo>
                <a:lnTo>
                  <a:pt x="1031494" y="264033"/>
                </a:lnTo>
                <a:lnTo>
                  <a:pt x="963295" y="287400"/>
                </a:lnTo>
                <a:lnTo>
                  <a:pt x="901954" y="309372"/>
                </a:lnTo>
                <a:lnTo>
                  <a:pt x="843914" y="330580"/>
                </a:lnTo>
                <a:lnTo>
                  <a:pt x="780414" y="354329"/>
                </a:lnTo>
                <a:lnTo>
                  <a:pt x="711835" y="381126"/>
                </a:lnTo>
                <a:lnTo>
                  <a:pt x="701548" y="385190"/>
                </a:lnTo>
                <a:lnTo>
                  <a:pt x="633095" y="413385"/>
                </a:lnTo>
                <a:lnTo>
                  <a:pt x="569722" y="440436"/>
                </a:lnTo>
                <a:lnTo>
                  <a:pt x="512825" y="465454"/>
                </a:lnTo>
                <a:lnTo>
                  <a:pt x="484250" y="478027"/>
                </a:lnTo>
                <a:lnTo>
                  <a:pt x="422529" y="505967"/>
                </a:lnTo>
                <a:lnTo>
                  <a:pt x="355854" y="537210"/>
                </a:lnTo>
                <a:lnTo>
                  <a:pt x="345948" y="542036"/>
                </a:lnTo>
                <a:lnTo>
                  <a:pt x="312293" y="558418"/>
                </a:lnTo>
                <a:lnTo>
                  <a:pt x="243332" y="592963"/>
                </a:lnTo>
                <a:lnTo>
                  <a:pt x="206248" y="612013"/>
                </a:lnTo>
                <a:lnTo>
                  <a:pt x="166750" y="632587"/>
                </a:lnTo>
                <a:lnTo>
                  <a:pt x="124713" y="654558"/>
                </a:lnTo>
                <a:lnTo>
                  <a:pt x="82169" y="676783"/>
                </a:lnTo>
                <a:lnTo>
                  <a:pt x="44576" y="696467"/>
                </a:lnTo>
                <a:lnTo>
                  <a:pt x="17652" y="710564"/>
                </a:lnTo>
                <a:lnTo>
                  <a:pt x="3683" y="717803"/>
                </a:lnTo>
                <a:lnTo>
                  <a:pt x="126" y="7197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4728336" y="527812"/>
            <a:ext cx="2024380" cy="899794"/>
          </a:xfrm>
          <a:custGeom>
            <a:avLst/>
            <a:gdLst/>
            <a:ahLst/>
            <a:cxnLst/>
            <a:rect l="l" t="t" r="r" b="b"/>
            <a:pathLst>
              <a:path w="2024379" h="899794">
                <a:moveTo>
                  <a:pt x="2024126" y="0"/>
                </a:moveTo>
                <a:lnTo>
                  <a:pt x="2022220" y="508"/>
                </a:lnTo>
                <a:lnTo>
                  <a:pt x="2010664" y="3555"/>
                </a:lnTo>
                <a:lnTo>
                  <a:pt x="1985010" y="10160"/>
                </a:lnTo>
                <a:lnTo>
                  <a:pt x="1946910" y="19938"/>
                </a:lnTo>
                <a:lnTo>
                  <a:pt x="1902079" y="31496"/>
                </a:lnTo>
                <a:lnTo>
                  <a:pt x="1856866" y="43179"/>
                </a:lnTo>
                <a:lnTo>
                  <a:pt x="1814194" y="54228"/>
                </a:lnTo>
                <a:lnTo>
                  <a:pt x="1774443" y="64642"/>
                </a:lnTo>
                <a:lnTo>
                  <a:pt x="1737233" y="74802"/>
                </a:lnTo>
                <a:lnTo>
                  <a:pt x="1666493" y="94868"/>
                </a:lnTo>
                <a:lnTo>
                  <a:pt x="1665097" y="95250"/>
                </a:lnTo>
                <a:lnTo>
                  <a:pt x="1595754" y="116204"/>
                </a:lnTo>
                <a:lnTo>
                  <a:pt x="1531747" y="136525"/>
                </a:lnTo>
                <a:lnTo>
                  <a:pt x="1474215" y="155448"/>
                </a:lnTo>
                <a:lnTo>
                  <a:pt x="1414272" y="175513"/>
                </a:lnTo>
                <a:lnTo>
                  <a:pt x="1347977" y="198627"/>
                </a:lnTo>
                <a:lnTo>
                  <a:pt x="1278127" y="224282"/>
                </a:lnTo>
                <a:lnTo>
                  <a:pt x="1212468" y="249554"/>
                </a:lnTo>
                <a:lnTo>
                  <a:pt x="1153667" y="273050"/>
                </a:lnTo>
                <a:lnTo>
                  <a:pt x="1097534" y="295783"/>
                </a:lnTo>
                <a:lnTo>
                  <a:pt x="1035812" y="321690"/>
                </a:lnTo>
                <a:lnTo>
                  <a:pt x="969390" y="350520"/>
                </a:lnTo>
                <a:lnTo>
                  <a:pt x="968121" y="351027"/>
                </a:lnTo>
                <a:lnTo>
                  <a:pt x="902208" y="381000"/>
                </a:lnTo>
                <a:lnTo>
                  <a:pt x="841501" y="409575"/>
                </a:lnTo>
                <a:lnTo>
                  <a:pt x="787018" y="435990"/>
                </a:lnTo>
                <a:lnTo>
                  <a:pt x="730250" y="463803"/>
                </a:lnTo>
                <a:lnTo>
                  <a:pt x="667512" y="495553"/>
                </a:lnTo>
                <a:lnTo>
                  <a:pt x="635253" y="512445"/>
                </a:lnTo>
                <a:lnTo>
                  <a:pt x="633984" y="513079"/>
                </a:lnTo>
                <a:lnTo>
                  <a:pt x="570229" y="547242"/>
                </a:lnTo>
                <a:lnTo>
                  <a:pt x="511555" y="579882"/>
                </a:lnTo>
                <a:lnTo>
                  <a:pt x="458850" y="609853"/>
                </a:lnTo>
                <a:lnTo>
                  <a:pt x="432180" y="625093"/>
                </a:lnTo>
                <a:lnTo>
                  <a:pt x="404113" y="641350"/>
                </a:lnTo>
                <a:lnTo>
                  <a:pt x="374396" y="658876"/>
                </a:lnTo>
                <a:lnTo>
                  <a:pt x="343662" y="677163"/>
                </a:lnTo>
                <a:lnTo>
                  <a:pt x="312547" y="696213"/>
                </a:lnTo>
                <a:lnTo>
                  <a:pt x="311276" y="696976"/>
                </a:lnTo>
                <a:lnTo>
                  <a:pt x="248920" y="735964"/>
                </a:lnTo>
                <a:lnTo>
                  <a:pt x="216535" y="756792"/>
                </a:lnTo>
                <a:lnTo>
                  <a:pt x="182245" y="779145"/>
                </a:lnTo>
                <a:lnTo>
                  <a:pt x="145541" y="803401"/>
                </a:lnTo>
                <a:lnTo>
                  <a:pt x="106679" y="829055"/>
                </a:lnTo>
                <a:lnTo>
                  <a:pt x="67945" y="854710"/>
                </a:lnTo>
                <a:lnTo>
                  <a:pt x="34798" y="876680"/>
                </a:lnTo>
                <a:lnTo>
                  <a:pt x="12191" y="891539"/>
                </a:lnTo>
                <a:lnTo>
                  <a:pt x="1777" y="898398"/>
                </a:lnTo>
                <a:lnTo>
                  <a:pt x="0" y="8996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4908296" y="527812"/>
            <a:ext cx="1844675" cy="1080135"/>
          </a:xfrm>
          <a:custGeom>
            <a:avLst/>
            <a:gdLst/>
            <a:ahLst/>
            <a:cxnLst/>
            <a:rect l="l" t="t" r="r" b="b"/>
            <a:pathLst>
              <a:path w="1844675" h="1080135">
                <a:moveTo>
                  <a:pt x="1844167" y="0"/>
                </a:moveTo>
                <a:lnTo>
                  <a:pt x="1842261" y="762"/>
                </a:lnTo>
                <a:lnTo>
                  <a:pt x="1830958" y="5079"/>
                </a:lnTo>
                <a:lnTo>
                  <a:pt x="1806067" y="14477"/>
                </a:lnTo>
                <a:lnTo>
                  <a:pt x="1769363" y="28448"/>
                </a:lnTo>
                <a:lnTo>
                  <a:pt x="1726692" y="44703"/>
                </a:lnTo>
                <a:lnTo>
                  <a:pt x="1683893" y="60960"/>
                </a:lnTo>
                <a:lnTo>
                  <a:pt x="1643887" y="76326"/>
                </a:lnTo>
                <a:lnTo>
                  <a:pt x="1606677" y="90804"/>
                </a:lnTo>
                <a:lnTo>
                  <a:pt x="1538096" y="118237"/>
                </a:lnTo>
                <a:lnTo>
                  <a:pt x="1477137" y="143763"/>
                </a:lnTo>
                <a:lnTo>
                  <a:pt x="1413890" y="171450"/>
                </a:lnTo>
                <a:lnTo>
                  <a:pt x="1357376" y="197103"/>
                </a:lnTo>
                <a:lnTo>
                  <a:pt x="1330705" y="209296"/>
                </a:lnTo>
                <a:lnTo>
                  <a:pt x="1274064" y="235585"/>
                </a:lnTo>
                <a:lnTo>
                  <a:pt x="1211452" y="265811"/>
                </a:lnTo>
                <a:lnTo>
                  <a:pt x="1152398" y="295275"/>
                </a:lnTo>
                <a:lnTo>
                  <a:pt x="1091183" y="327151"/>
                </a:lnTo>
                <a:lnTo>
                  <a:pt x="1036574" y="356362"/>
                </a:lnTo>
                <a:lnTo>
                  <a:pt x="984123" y="384810"/>
                </a:lnTo>
                <a:lnTo>
                  <a:pt x="926211" y="417067"/>
                </a:lnTo>
                <a:lnTo>
                  <a:pt x="869314" y="449834"/>
                </a:lnTo>
                <a:lnTo>
                  <a:pt x="808354" y="486155"/>
                </a:lnTo>
                <a:lnTo>
                  <a:pt x="752348" y="520700"/>
                </a:lnTo>
                <a:lnTo>
                  <a:pt x="702182" y="552323"/>
                </a:lnTo>
                <a:lnTo>
                  <a:pt x="649477" y="585977"/>
                </a:lnTo>
                <a:lnTo>
                  <a:pt x="591438" y="624077"/>
                </a:lnTo>
                <a:lnTo>
                  <a:pt x="536701" y="661162"/>
                </a:lnTo>
                <a:lnTo>
                  <a:pt x="480313" y="700786"/>
                </a:lnTo>
                <a:lnTo>
                  <a:pt x="430021" y="737108"/>
                </a:lnTo>
                <a:lnTo>
                  <a:pt x="406273" y="754379"/>
                </a:lnTo>
                <a:lnTo>
                  <a:pt x="355980" y="791463"/>
                </a:lnTo>
                <a:lnTo>
                  <a:pt x="300608" y="833374"/>
                </a:lnTo>
                <a:lnTo>
                  <a:pt x="248412" y="874013"/>
                </a:lnTo>
                <a:lnTo>
                  <a:pt x="190626" y="920750"/>
                </a:lnTo>
                <a:lnTo>
                  <a:pt x="159512" y="946403"/>
                </a:lnTo>
                <a:lnTo>
                  <a:pt x="126237" y="974216"/>
                </a:lnTo>
                <a:lnTo>
                  <a:pt x="90804" y="1003680"/>
                </a:lnTo>
                <a:lnTo>
                  <a:pt x="56133" y="1032637"/>
                </a:lnTo>
                <a:lnTo>
                  <a:pt x="27304" y="1056766"/>
                </a:lnTo>
                <a:lnTo>
                  <a:pt x="8636" y="1072388"/>
                </a:lnTo>
                <a:lnTo>
                  <a:pt x="888" y="1078738"/>
                </a:lnTo>
                <a:lnTo>
                  <a:pt x="0" y="10796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088128" y="527812"/>
            <a:ext cx="1664335" cy="1259840"/>
          </a:xfrm>
          <a:custGeom>
            <a:avLst/>
            <a:gdLst/>
            <a:ahLst/>
            <a:cxnLst/>
            <a:rect l="l" t="t" r="r" b="b"/>
            <a:pathLst>
              <a:path w="1664334" h="1259839">
                <a:moveTo>
                  <a:pt x="1664335" y="0"/>
                </a:moveTo>
                <a:lnTo>
                  <a:pt x="1662556" y="1015"/>
                </a:lnTo>
                <a:lnTo>
                  <a:pt x="1651762" y="6603"/>
                </a:lnTo>
                <a:lnTo>
                  <a:pt x="1628013" y="19050"/>
                </a:lnTo>
                <a:lnTo>
                  <a:pt x="1593342" y="37211"/>
                </a:lnTo>
                <a:lnTo>
                  <a:pt x="1553082" y="58165"/>
                </a:lnTo>
                <a:lnTo>
                  <a:pt x="1513204" y="78993"/>
                </a:lnTo>
                <a:lnTo>
                  <a:pt x="1475867" y="98678"/>
                </a:lnTo>
                <a:lnTo>
                  <a:pt x="1441196" y="117093"/>
                </a:lnTo>
                <a:lnTo>
                  <a:pt x="1377442" y="151891"/>
                </a:lnTo>
                <a:lnTo>
                  <a:pt x="1324483" y="181990"/>
                </a:lnTo>
                <a:lnTo>
                  <a:pt x="1265809" y="216408"/>
                </a:lnTo>
                <a:lnTo>
                  <a:pt x="1213485" y="248030"/>
                </a:lnTo>
                <a:lnTo>
                  <a:pt x="1163066" y="278891"/>
                </a:lnTo>
                <a:lnTo>
                  <a:pt x="1107313" y="313943"/>
                </a:lnTo>
                <a:lnTo>
                  <a:pt x="1056639" y="346710"/>
                </a:lnTo>
                <a:lnTo>
                  <a:pt x="998220" y="385825"/>
                </a:lnTo>
                <a:lnTo>
                  <a:pt x="944880" y="422655"/>
                </a:lnTo>
                <a:lnTo>
                  <a:pt x="897001" y="456438"/>
                </a:lnTo>
                <a:lnTo>
                  <a:pt x="846455" y="492505"/>
                </a:lnTo>
                <a:lnTo>
                  <a:pt x="790956" y="533273"/>
                </a:lnTo>
                <a:lnTo>
                  <a:pt x="742569" y="569976"/>
                </a:lnTo>
                <a:lnTo>
                  <a:pt x="688848" y="612013"/>
                </a:lnTo>
                <a:lnTo>
                  <a:pt x="641223" y="650239"/>
                </a:lnTo>
                <a:lnTo>
                  <a:pt x="595376" y="687577"/>
                </a:lnTo>
                <a:lnTo>
                  <a:pt x="544702" y="729614"/>
                </a:lnTo>
                <a:lnTo>
                  <a:pt x="498856" y="768858"/>
                </a:lnTo>
                <a:lnTo>
                  <a:pt x="446150" y="815213"/>
                </a:lnTo>
                <a:lnTo>
                  <a:pt x="398145" y="858774"/>
                </a:lnTo>
                <a:lnTo>
                  <a:pt x="376427" y="878966"/>
                </a:lnTo>
                <a:lnTo>
                  <a:pt x="355092" y="898651"/>
                </a:lnTo>
                <a:lnTo>
                  <a:pt x="309880" y="941197"/>
                </a:lnTo>
                <a:lnTo>
                  <a:pt x="260223" y="988949"/>
                </a:lnTo>
                <a:lnTo>
                  <a:pt x="217043" y="1031875"/>
                </a:lnTo>
                <a:lnTo>
                  <a:pt x="165735" y="1084452"/>
                </a:lnTo>
                <a:lnTo>
                  <a:pt x="138175" y="1113409"/>
                </a:lnTo>
                <a:lnTo>
                  <a:pt x="108585" y="1144651"/>
                </a:lnTo>
                <a:lnTo>
                  <a:pt x="77216" y="1177798"/>
                </a:lnTo>
                <a:lnTo>
                  <a:pt x="46862" y="1209928"/>
                </a:lnTo>
                <a:lnTo>
                  <a:pt x="21971" y="1236345"/>
                </a:lnTo>
                <a:lnTo>
                  <a:pt x="6476" y="1252727"/>
                </a:lnTo>
                <a:lnTo>
                  <a:pt x="635" y="1258951"/>
                </a:lnTo>
                <a:lnTo>
                  <a:pt x="0" y="12594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268086" y="527812"/>
            <a:ext cx="1484630" cy="1439545"/>
          </a:xfrm>
          <a:custGeom>
            <a:avLst/>
            <a:gdLst/>
            <a:ahLst/>
            <a:cxnLst/>
            <a:rect l="l" t="t" r="r" b="b"/>
            <a:pathLst>
              <a:path w="1484629" h="1439545">
                <a:moveTo>
                  <a:pt x="1484376" y="0"/>
                </a:moveTo>
                <a:lnTo>
                  <a:pt x="1482724" y="1142"/>
                </a:lnTo>
                <a:lnTo>
                  <a:pt x="1472691" y="8127"/>
                </a:lnTo>
                <a:lnTo>
                  <a:pt x="1450593" y="23367"/>
                </a:lnTo>
                <a:lnTo>
                  <a:pt x="1418336" y="45592"/>
                </a:lnTo>
                <a:lnTo>
                  <a:pt x="1381124" y="71247"/>
                </a:lnTo>
                <a:lnTo>
                  <a:pt x="1344294" y="96647"/>
                </a:lnTo>
                <a:lnTo>
                  <a:pt x="1309878" y="120523"/>
                </a:lnTo>
                <a:lnTo>
                  <a:pt x="1278001" y="142875"/>
                </a:lnTo>
                <a:lnTo>
                  <a:pt x="1219327" y="185038"/>
                </a:lnTo>
                <a:lnTo>
                  <a:pt x="1172083" y="220090"/>
                </a:lnTo>
                <a:lnTo>
                  <a:pt x="1118235" y="261238"/>
                </a:lnTo>
                <a:lnTo>
                  <a:pt x="1070483" y="298830"/>
                </a:lnTo>
                <a:lnTo>
                  <a:pt x="1024382" y="335407"/>
                </a:lnTo>
                <a:lnTo>
                  <a:pt x="973454" y="376936"/>
                </a:lnTo>
                <a:lnTo>
                  <a:pt x="928624" y="414400"/>
                </a:lnTo>
                <a:lnTo>
                  <a:pt x="875791" y="459993"/>
                </a:lnTo>
                <a:lnTo>
                  <a:pt x="827659" y="502792"/>
                </a:lnTo>
                <a:lnTo>
                  <a:pt x="784351" y="541909"/>
                </a:lnTo>
                <a:lnTo>
                  <a:pt x="762253" y="562228"/>
                </a:lnTo>
                <a:lnTo>
                  <a:pt x="738759" y="583818"/>
                </a:lnTo>
                <a:lnTo>
                  <a:pt x="688848" y="630936"/>
                </a:lnTo>
                <a:lnTo>
                  <a:pt x="646684" y="671957"/>
                </a:lnTo>
                <a:lnTo>
                  <a:pt x="598804" y="719836"/>
                </a:lnTo>
                <a:lnTo>
                  <a:pt x="556513" y="763397"/>
                </a:lnTo>
                <a:lnTo>
                  <a:pt x="536448" y="784225"/>
                </a:lnTo>
                <a:lnTo>
                  <a:pt x="515620" y="805814"/>
                </a:lnTo>
                <a:lnTo>
                  <a:pt x="470662" y="853693"/>
                </a:lnTo>
                <a:lnTo>
                  <a:pt x="431164" y="896747"/>
                </a:lnTo>
                <a:lnTo>
                  <a:pt x="384810" y="948943"/>
                </a:lnTo>
                <a:lnTo>
                  <a:pt x="342773" y="997838"/>
                </a:lnTo>
                <a:lnTo>
                  <a:pt x="305053" y="1042415"/>
                </a:lnTo>
                <a:lnTo>
                  <a:pt x="265429" y="1089914"/>
                </a:lnTo>
                <a:lnTo>
                  <a:pt x="222123" y="1143253"/>
                </a:lnTo>
                <a:lnTo>
                  <a:pt x="185800" y="1189482"/>
                </a:lnTo>
                <a:lnTo>
                  <a:pt x="141477" y="1247648"/>
                </a:lnTo>
                <a:lnTo>
                  <a:pt x="117728" y="1279652"/>
                </a:lnTo>
                <a:lnTo>
                  <a:pt x="92201" y="1314196"/>
                </a:lnTo>
                <a:lnTo>
                  <a:pt x="65277" y="1350772"/>
                </a:lnTo>
                <a:lnTo>
                  <a:pt x="39242" y="1386204"/>
                </a:lnTo>
                <a:lnTo>
                  <a:pt x="18034" y="1414907"/>
                </a:lnTo>
                <a:lnTo>
                  <a:pt x="5079" y="1432433"/>
                </a:lnTo>
                <a:lnTo>
                  <a:pt x="380" y="1438910"/>
                </a:lnTo>
                <a:lnTo>
                  <a:pt x="0" y="143941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5448046" y="527812"/>
            <a:ext cx="1304925" cy="1619885"/>
          </a:xfrm>
          <a:custGeom>
            <a:avLst/>
            <a:gdLst/>
            <a:ahLst/>
            <a:cxnLst/>
            <a:rect l="l" t="t" r="r" b="b"/>
            <a:pathLst>
              <a:path w="1304925" h="1619885">
                <a:moveTo>
                  <a:pt x="1304417" y="0"/>
                </a:moveTo>
                <a:lnTo>
                  <a:pt x="1302893" y="1397"/>
                </a:lnTo>
                <a:lnTo>
                  <a:pt x="1293749" y="9525"/>
                </a:lnTo>
                <a:lnTo>
                  <a:pt x="1273809" y="27304"/>
                </a:lnTo>
                <a:lnTo>
                  <a:pt x="1244473" y="53339"/>
                </a:lnTo>
                <a:lnTo>
                  <a:pt x="1210690" y="83438"/>
                </a:lnTo>
                <a:lnTo>
                  <a:pt x="1177035" y="113157"/>
                </a:lnTo>
                <a:lnTo>
                  <a:pt x="1145667" y="141224"/>
                </a:lnTo>
                <a:lnTo>
                  <a:pt x="1116583" y="167386"/>
                </a:lnTo>
                <a:lnTo>
                  <a:pt x="1063371" y="216662"/>
                </a:lnTo>
                <a:lnTo>
                  <a:pt x="1019809" y="257937"/>
                </a:lnTo>
                <a:lnTo>
                  <a:pt x="971295" y="305562"/>
                </a:lnTo>
                <a:lnTo>
                  <a:pt x="928369" y="348868"/>
                </a:lnTo>
                <a:lnTo>
                  <a:pt x="886967" y="390905"/>
                </a:lnTo>
                <a:lnTo>
                  <a:pt x="841501" y="438403"/>
                </a:lnTo>
                <a:lnTo>
                  <a:pt x="800734" y="481964"/>
                </a:lnTo>
                <a:lnTo>
                  <a:pt x="753744" y="533780"/>
                </a:lnTo>
                <a:lnTo>
                  <a:pt x="710945" y="582422"/>
                </a:lnTo>
                <a:lnTo>
                  <a:pt x="672718" y="626745"/>
                </a:lnTo>
                <a:lnTo>
                  <a:pt x="632459" y="673862"/>
                </a:lnTo>
                <a:lnTo>
                  <a:pt x="588644" y="726948"/>
                </a:lnTo>
                <a:lnTo>
                  <a:pt x="551052" y="773684"/>
                </a:lnTo>
                <a:lnTo>
                  <a:pt x="509269" y="827277"/>
                </a:lnTo>
                <a:lnTo>
                  <a:pt x="472439" y="875791"/>
                </a:lnTo>
                <a:lnTo>
                  <a:pt x="455040" y="898905"/>
                </a:lnTo>
                <a:lnTo>
                  <a:pt x="418083" y="948816"/>
                </a:lnTo>
                <a:lnTo>
                  <a:pt x="377825" y="1004570"/>
                </a:lnTo>
                <a:lnTo>
                  <a:pt x="343407" y="1053718"/>
                </a:lnTo>
                <a:lnTo>
                  <a:pt x="305180" y="1109979"/>
                </a:lnTo>
                <a:lnTo>
                  <a:pt x="271652" y="1160779"/>
                </a:lnTo>
                <a:lnTo>
                  <a:pt x="239521" y="1210310"/>
                </a:lnTo>
                <a:lnTo>
                  <a:pt x="204215" y="1265809"/>
                </a:lnTo>
                <a:lnTo>
                  <a:pt x="172974" y="1316482"/>
                </a:lnTo>
                <a:lnTo>
                  <a:pt x="136525" y="1377823"/>
                </a:lnTo>
                <a:lnTo>
                  <a:pt x="98043" y="1445005"/>
                </a:lnTo>
                <a:lnTo>
                  <a:pt x="76834" y="1482471"/>
                </a:lnTo>
                <a:lnTo>
                  <a:pt x="54609" y="1522095"/>
                </a:lnTo>
                <a:lnTo>
                  <a:pt x="32892" y="1560702"/>
                </a:lnTo>
                <a:lnTo>
                  <a:pt x="15366" y="1592072"/>
                </a:lnTo>
                <a:lnTo>
                  <a:pt x="4444" y="1611502"/>
                </a:lnTo>
                <a:lnTo>
                  <a:pt x="380" y="1618741"/>
                </a:lnTo>
                <a:lnTo>
                  <a:pt x="0" y="16193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5628004" y="527812"/>
            <a:ext cx="1124585" cy="1799589"/>
          </a:xfrm>
          <a:custGeom>
            <a:avLst/>
            <a:gdLst/>
            <a:ahLst/>
            <a:cxnLst/>
            <a:rect l="l" t="t" r="r" b="b"/>
            <a:pathLst>
              <a:path w="1124584" h="1799589">
                <a:moveTo>
                  <a:pt x="1124458" y="0"/>
                </a:moveTo>
                <a:lnTo>
                  <a:pt x="1123061" y="1524"/>
                </a:lnTo>
                <a:lnTo>
                  <a:pt x="1115060" y="10540"/>
                </a:lnTo>
                <a:lnTo>
                  <a:pt x="1097406" y="30607"/>
                </a:lnTo>
                <a:lnTo>
                  <a:pt x="1071372" y="59943"/>
                </a:lnTo>
                <a:lnTo>
                  <a:pt x="1041146" y="94107"/>
                </a:lnTo>
                <a:lnTo>
                  <a:pt x="1011047" y="128142"/>
                </a:lnTo>
                <a:lnTo>
                  <a:pt x="982726" y="160147"/>
                </a:lnTo>
                <a:lnTo>
                  <a:pt x="956564" y="190118"/>
                </a:lnTo>
                <a:lnTo>
                  <a:pt x="908939" y="245999"/>
                </a:lnTo>
                <a:lnTo>
                  <a:pt x="867791" y="295783"/>
                </a:lnTo>
                <a:lnTo>
                  <a:pt x="824738" y="349376"/>
                </a:lnTo>
                <a:lnTo>
                  <a:pt x="786765" y="398017"/>
                </a:lnTo>
                <a:lnTo>
                  <a:pt x="768985" y="421132"/>
                </a:lnTo>
                <a:lnTo>
                  <a:pt x="750443" y="445135"/>
                </a:lnTo>
                <a:lnTo>
                  <a:pt x="710692" y="497966"/>
                </a:lnTo>
                <a:lnTo>
                  <a:pt x="672846" y="549528"/>
                </a:lnTo>
                <a:lnTo>
                  <a:pt x="631825" y="607313"/>
                </a:lnTo>
                <a:lnTo>
                  <a:pt x="594741" y="661162"/>
                </a:lnTo>
                <a:lnTo>
                  <a:pt x="578104" y="686053"/>
                </a:lnTo>
                <a:lnTo>
                  <a:pt x="561721" y="710311"/>
                </a:lnTo>
                <a:lnTo>
                  <a:pt x="527177" y="762253"/>
                </a:lnTo>
                <a:lnTo>
                  <a:pt x="489712" y="820420"/>
                </a:lnTo>
                <a:lnTo>
                  <a:pt x="455549" y="875157"/>
                </a:lnTo>
                <a:lnTo>
                  <a:pt x="419989" y="933958"/>
                </a:lnTo>
                <a:lnTo>
                  <a:pt x="403987" y="961389"/>
                </a:lnTo>
                <a:lnTo>
                  <a:pt x="388874" y="987171"/>
                </a:lnTo>
                <a:lnTo>
                  <a:pt x="359156" y="1038733"/>
                </a:lnTo>
                <a:lnTo>
                  <a:pt x="326644" y="1096390"/>
                </a:lnTo>
                <a:lnTo>
                  <a:pt x="295910" y="1152525"/>
                </a:lnTo>
                <a:lnTo>
                  <a:pt x="263017" y="1215136"/>
                </a:lnTo>
                <a:lnTo>
                  <a:pt x="233425" y="1273555"/>
                </a:lnTo>
                <a:lnTo>
                  <a:pt x="207137" y="1326514"/>
                </a:lnTo>
                <a:lnTo>
                  <a:pt x="179832" y="1382649"/>
                </a:lnTo>
                <a:lnTo>
                  <a:pt x="150368" y="1445387"/>
                </a:lnTo>
                <a:lnTo>
                  <a:pt x="123698" y="1504061"/>
                </a:lnTo>
                <a:lnTo>
                  <a:pt x="94361" y="1572005"/>
                </a:lnTo>
                <a:lnTo>
                  <a:pt x="78740" y="1609216"/>
                </a:lnTo>
                <a:lnTo>
                  <a:pt x="62103" y="1649095"/>
                </a:lnTo>
                <a:lnTo>
                  <a:pt x="44577" y="1691513"/>
                </a:lnTo>
                <a:lnTo>
                  <a:pt x="27305" y="1733041"/>
                </a:lnTo>
                <a:lnTo>
                  <a:pt x="13081" y="1767459"/>
                </a:lnTo>
                <a:lnTo>
                  <a:pt x="4064" y="1789429"/>
                </a:lnTo>
                <a:lnTo>
                  <a:pt x="381" y="1798320"/>
                </a:lnTo>
                <a:lnTo>
                  <a:pt x="0" y="1799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5807836" y="527812"/>
            <a:ext cx="944880" cy="1979295"/>
          </a:xfrm>
          <a:custGeom>
            <a:avLst/>
            <a:gdLst/>
            <a:ahLst/>
            <a:cxnLst/>
            <a:rect l="l" t="t" r="r" b="b"/>
            <a:pathLst>
              <a:path w="944879" h="1979295">
                <a:moveTo>
                  <a:pt x="944626" y="0"/>
                </a:moveTo>
                <a:lnTo>
                  <a:pt x="943483" y="1650"/>
                </a:lnTo>
                <a:lnTo>
                  <a:pt x="936624" y="11429"/>
                </a:lnTo>
                <a:lnTo>
                  <a:pt x="921385" y="33147"/>
                </a:lnTo>
                <a:lnTo>
                  <a:pt x="898779" y="65404"/>
                </a:lnTo>
                <a:lnTo>
                  <a:pt x="872363" y="103124"/>
                </a:lnTo>
                <a:lnTo>
                  <a:pt x="845692" y="141224"/>
                </a:lnTo>
                <a:lnTo>
                  <a:pt x="820673" y="177037"/>
                </a:lnTo>
                <a:lnTo>
                  <a:pt x="797433" y="210565"/>
                </a:lnTo>
                <a:lnTo>
                  <a:pt x="775842" y="242188"/>
                </a:lnTo>
                <a:lnTo>
                  <a:pt x="735584" y="302640"/>
                </a:lnTo>
                <a:lnTo>
                  <a:pt x="696721" y="363347"/>
                </a:lnTo>
                <a:lnTo>
                  <a:pt x="661542" y="419988"/>
                </a:lnTo>
                <a:lnTo>
                  <a:pt x="630301" y="471424"/>
                </a:lnTo>
                <a:lnTo>
                  <a:pt x="597915" y="525526"/>
                </a:lnTo>
                <a:lnTo>
                  <a:pt x="562610" y="586104"/>
                </a:lnTo>
                <a:lnTo>
                  <a:pt x="527430" y="648842"/>
                </a:lnTo>
                <a:lnTo>
                  <a:pt x="494029" y="710438"/>
                </a:lnTo>
                <a:lnTo>
                  <a:pt x="464820" y="766190"/>
                </a:lnTo>
                <a:lnTo>
                  <a:pt x="451103" y="792479"/>
                </a:lnTo>
                <a:lnTo>
                  <a:pt x="422401" y="848613"/>
                </a:lnTo>
                <a:lnTo>
                  <a:pt x="391287" y="911351"/>
                </a:lnTo>
                <a:lnTo>
                  <a:pt x="360172" y="976376"/>
                </a:lnTo>
                <a:lnTo>
                  <a:pt x="331088" y="1040002"/>
                </a:lnTo>
                <a:lnTo>
                  <a:pt x="305562" y="1097534"/>
                </a:lnTo>
                <a:lnTo>
                  <a:pt x="281432" y="1152778"/>
                </a:lnTo>
                <a:lnTo>
                  <a:pt x="255397" y="1214247"/>
                </a:lnTo>
                <a:lnTo>
                  <a:pt x="228473" y="1280414"/>
                </a:lnTo>
                <a:lnTo>
                  <a:pt x="202311" y="1347470"/>
                </a:lnTo>
                <a:lnTo>
                  <a:pt x="179070" y="1410080"/>
                </a:lnTo>
                <a:lnTo>
                  <a:pt x="158623" y="1466723"/>
                </a:lnTo>
                <a:lnTo>
                  <a:pt x="137540" y="1526159"/>
                </a:lnTo>
                <a:lnTo>
                  <a:pt x="114935" y="1592452"/>
                </a:lnTo>
                <a:lnTo>
                  <a:pt x="92837" y="1661033"/>
                </a:lnTo>
                <a:lnTo>
                  <a:pt x="70992" y="1732914"/>
                </a:lnTo>
                <a:lnTo>
                  <a:pt x="59436" y="1772030"/>
                </a:lnTo>
                <a:lnTo>
                  <a:pt x="47371" y="1814067"/>
                </a:lnTo>
                <a:lnTo>
                  <a:pt x="34543" y="1858772"/>
                </a:lnTo>
                <a:lnTo>
                  <a:pt x="21843" y="1903095"/>
                </a:lnTo>
                <a:lnTo>
                  <a:pt x="11049" y="1940814"/>
                </a:lnTo>
                <a:lnTo>
                  <a:pt x="3810" y="1966087"/>
                </a:lnTo>
                <a:lnTo>
                  <a:pt x="508" y="1977389"/>
                </a:lnTo>
                <a:lnTo>
                  <a:pt x="0" y="19791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5987796" y="527812"/>
            <a:ext cx="765175" cy="2159635"/>
          </a:xfrm>
          <a:custGeom>
            <a:avLst/>
            <a:gdLst/>
            <a:ahLst/>
            <a:cxnLst/>
            <a:rect l="l" t="t" r="r" b="b"/>
            <a:pathLst>
              <a:path w="765175" h="2159635">
                <a:moveTo>
                  <a:pt x="764667" y="0"/>
                </a:moveTo>
                <a:lnTo>
                  <a:pt x="763651" y="1777"/>
                </a:lnTo>
                <a:lnTo>
                  <a:pt x="758062" y="12064"/>
                </a:lnTo>
                <a:lnTo>
                  <a:pt x="745235" y="35051"/>
                </a:lnTo>
                <a:lnTo>
                  <a:pt x="726185" y="69468"/>
                </a:lnTo>
                <a:lnTo>
                  <a:pt x="703452" y="110489"/>
                </a:lnTo>
                <a:lnTo>
                  <a:pt x="680211" y="152146"/>
                </a:lnTo>
                <a:lnTo>
                  <a:pt x="658495" y="191642"/>
                </a:lnTo>
                <a:lnTo>
                  <a:pt x="638175" y="228600"/>
                </a:lnTo>
                <a:lnTo>
                  <a:pt x="619378" y="263271"/>
                </a:lnTo>
                <a:lnTo>
                  <a:pt x="601726" y="296799"/>
                </a:lnTo>
                <a:lnTo>
                  <a:pt x="584580" y="329818"/>
                </a:lnTo>
                <a:lnTo>
                  <a:pt x="580644" y="337312"/>
                </a:lnTo>
                <a:lnTo>
                  <a:pt x="547624" y="403098"/>
                </a:lnTo>
                <a:lnTo>
                  <a:pt x="517778" y="464565"/>
                </a:lnTo>
                <a:lnTo>
                  <a:pt x="491363" y="520446"/>
                </a:lnTo>
                <a:lnTo>
                  <a:pt x="464438" y="578358"/>
                </a:lnTo>
                <a:lnTo>
                  <a:pt x="435228" y="643127"/>
                </a:lnTo>
                <a:lnTo>
                  <a:pt x="417067" y="684657"/>
                </a:lnTo>
                <a:lnTo>
                  <a:pt x="388492" y="752601"/>
                </a:lnTo>
                <a:lnTo>
                  <a:pt x="362838" y="815975"/>
                </a:lnTo>
                <a:lnTo>
                  <a:pt x="340232" y="873378"/>
                </a:lnTo>
                <a:lnTo>
                  <a:pt x="317118" y="932941"/>
                </a:lnTo>
                <a:lnTo>
                  <a:pt x="292353" y="999489"/>
                </a:lnTo>
                <a:lnTo>
                  <a:pt x="276987" y="1042288"/>
                </a:lnTo>
                <a:lnTo>
                  <a:pt x="252856" y="1111885"/>
                </a:lnTo>
                <a:lnTo>
                  <a:pt x="231520" y="1176782"/>
                </a:lnTo>
                <a:lnTo>
                  <a:pt x="212725" y="1235710"/>
                </a:lnTo>
                <a:lnTo>
                  <a:pt x="193675" y="1296542"/>
                </a:lnTo>
                <a:lnTo>
                  <a:pt x="173354" y="1364614"/>
                </a:lnTo>
                <a:lnTo>
                  <a:pt x="160781" y="1408302"/>
                </a:lnTo>
                <a:lnTo>
                  <a:pt x="141477" y="1479296"/>
                </a:lnTo>
                <a:lnTo>
                  <a:pt x="124459" y="1545589"/>
                </a:lnTo>
                <a:lnTo>
                  <a:pt x="109600" y="1605534"/>
                </a:lnTo>
                <a:lnTo>
                  <a:pt x="94614" y="1667637"/>
                </a:lnTo>
                <a:lnTo>
                  <a:pt x="78866" y="1736852"/>
                </a:lnTo>
                <a:lnTo>
                  <a:pt x="69214" y="1781302"/>
                </a:lnTo>
                <a:lnTo>
                  <a:pt x="54482" y="1854580"/>
                </a:lnTo>
                <a:lnTo>
                  <a:pt x="47243" y="1892935"/>
                </a:lnTo>
                <a:lnTo>
                  <a:pt x="39750" y="1933702"/>
                </a:lnTo>
                <a:lnTo>
                  <a:pt x="32003" y="1977516"/>
                </a:lnTo>
                <a:lnTo>
                  <a:pt x="23749" y="2023999"/>
                </a:lnTo>
                <a:lnTo>
                  <a:pt x="15493" y="2070862"/>
                </a:lnTo>
                <a:lnTo>
                  <a:pt x="8254" y="2111883"/>
                </a:lnTo>
                <a:lnTo>
                  <a:pt x="3175" y="2141092"/>
                </a:lnTo>
                <a:lnTo>
                  <a:pt x="634" y="2155698"/>
                </a:lnTo>
                <a:lnTo>
                  <a:pt x="0" y="21591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6167754" y="527812"/>
            <a:ext cx="584835" cy="2339340"/>
          </a:xfrm>
          <a:custGeom>
            <a:avLst/>
            <a:gdLst/>
            <a:ahLst/>
            <a:cxnLst/>
            <a:rect l="l" t="t" r="r" b="b"/>
            <a:pathLst>
              <a:path w="584834" h="2339340">
                <a:moveTo>
                  <a:pt x="584708" y="0"/>
                </a:moveTo>
                <a:lnTo>
                  <a:pt x="583946" y="1777"/>
                </a:lnTo>
                <a:lnTo>
                  <a:pt x="579374" y="12318"/>
                </a:lnTo>
                <a:lnTo>
                  <a:pt x="568960" y="36195"/>
                </a:lnTo>
                <a:lnTo>
                  <a:pt x="553212" y="72389"/>
                </a:lnTo>
                <a:lnTo>
                  <a:pt x="534162" y="115950"/>
                </a:lnTo>
                <a:lnTo>
                  <a:pt x="514476" y="161036"/>
                </a:lnTo>
                <a:lnTo>
                  <a:pt x="495808" y="203962"/>
                </a:lnTo>
                <a:lnTo>
                  <a:pt x="478536" y="244093"/>
                </a:lnTo>
                <a:lnTo>
                  <a:pt x="462534" y="281939"/>
                </a:lnTo>
                <a:lnTo>
                  <a:pt x="447421" y="318008"/>
                </a:lnTo>
                <a:lnTo>
                  <a:pt x="433070" y="353440"/>
                </a:lnTo>
                <a:lnTo>
                  <a:pt x="411861" y="407288"/>
                </a:lnTo>
                <a:lnTo>
                  <a:pt x="385699" y="476123"/>
                </a:lnTo>
                <a:lnTo>
                  <a:pt x="362712" y="538861"/>
                </a:lnTo>
                <a:lnTo>
                  <a:pt x="341629" y="597915"/>
                </a:lnTo>
                <a:lnTo>
                  <a:pt x="330454" y="629285"/>
                </a:lnTo>
                <a:lnTo>
                  <a:pt x="307086" y="697611"/>
                </a:lnTo>
                <a:lnTo>
                  <a:pt x="289179" y="752348"/>
                </a:lnTo>
                <a:lnTo>
                  <a:pt x="266573" y="824357"/>
                </a:lnTo>
                <a:lnTo>
                  <a:pt x="246380" y="891921"/>
                </a:lnTo>
                <a:lnTo>
                  <a:pt x="228854" y="953135"/>
                </a:lnTo>
                <a:lnTo>
                  <a:pt x="220218" y="983488"/>
                </a:lnTo>
                <a:lnTo>
                  <a:pt x="201930" y="1049527"/>
                </a:lnTo>
                <a:lnTo>
                  <a:pt x="183007" y="1121917"/>
                </a:lnTo>
                <a:lnTo>
                  <a:pt x="169037" y="1177925"/>
                </a:lnTo>
                <a:lnTo>
                  <a:pt x="152273" y="1249679"/>
                </a:lnTo>
                <a:lnTo>
                  <a:pt x="137922" y="1314830"/>
                </a:lnTo>
                <a:lnTo>
                  <a:pt x="124714" y="1376299"/>
                </a:lnTo>
                <a:lnTo>
                  <a:pt x="110871" y="1443354"/>
                </a:lnTo>
                <a:lnTo>
                  <a:pt x="96774" y="1516761"/>
                </a:lnTo>
                <a:lnTo>
                  <a:pt x="86614" y="1573657"/>
                </a:lnTo>
                <a:lnTo>
                  <a:pt x="74549" y="1646427"/>
                </a:lnTo>
                <a:lnTo>
                  <a:pt x="64516" y="1712340"/>
                </a:lnTo>
                <a:lnTo>
                  <a:pt x="55499" y="1774443"/>
                </a:lnTo>
                <a:lnTo>
                  <a:pt x="50800" y="1807464"/>
                </a:lnTo>
                <a:lnTo>
                  <a:pt x="41402" y="1878964"/>
                </a:lnTo>
                <a:lnTo>
                  <a:pt x="34671" y="1936114"/>
                </a:lnTo>
                <a:lnTo>
                  <a:pt x="30607" y="1974088"/>
                </a:lnTo>
                <a:lnTo>
                  <a:pt x="26670" y="2012441"/>
                </a:lnTo>
                <a:lnTo>
                  <a:pt x="22987" y="2052192"/>
                </a:lnTo>
                <a:lnTo>
                  <a:pt x="19431" y="2094357"/>
                </a:lnTo>
                <a:lnTo>
                  <a:pt x="15748" y="2139441"/>
                </a:lnTo>
                <a:lnTo>
                  <a:pt x="11937" y="2187448"/>
                </a:lnTo>
                <a:lnTo>
                  <a:pt x="8000" y="2236342"/>
                </a:lnTo>
                <a:lnTo>
                  <a:pt x="4572" y="2280666"/>
                </a:lnTo>
                <a:lnTo>
                  <a:pt x="1905" y="2314067"/>
                </a:lnTo>
                <a:lnTo>
                  <a:pt x="381" y="2332736"/>
                </a:lnTo>
                <a:lnTo>
                  <a:pt x="0" y="2338705"/>
                </a:lnTo>
                <a:lnTo>
                  <a:pt x="0" y="23389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6345935" y="527812"/>
            <a:ext cx="407034" cy="2519045"/>
          </a:xfrm>
          <a:custGeom>
            <a:avLst/>
            <a:gdLst/>
            <a:ahLst/>
            <a:cxnLst/>
            <a:rect l="l" t="t" r="r" b="b"/>
            <a:pathLst>
              <a:path w="407034" h="2519045">
                <a:moveTo>
                  <a:pt x="406527" y="0"/>
                </a:moveTo>
                <a:lnTo>
                  <a:pt x="405891" y="1777"/>
                </a:lnTo>
                <a:lnTo>
                  <a:pt x="402336" y="12573"/>
                </a:lnTo>
                <a:lnTo>
                  <a:pt x="394081" y="36829"/>
                </a:lnTo>
                <a:lnTo>
                  <a:pt x="381508" y="74167"/>
                </a:lnTo>
                <a:lnTo>
                  <a:pt x="366013" y="120014"/>
                </a:lnTo>
                <a:lnTo>
                  <a:pt x="349885" y="168021"/>
                </a:lnTo>
                <a:lnTo>
                  <a:pt x="334263" y="214122"/>
                </a:lnTo>
                <a:lnTo>
                  <a:pt x="319786" y="257428"/>
                </a:lnTo>
                <a:lnTo>
                  <a:pt x="306450" y="298068"/>
                </a:lnTo>
                <a:lnTo>
                  <a:pt x="294005" y="336803"/>
                </a:lnTo>
                <a:lnTo>
                  <a:pt x="282320" y="374523"/>
                </a:lnTo>
                <a:lnTo>
                  <a:pt x="261492" y="443991"/>
                </a:lnTo>
                <a:lnTo>
                  <a:pt x="250697" y="481075"/>
                </a:lnTo>
                <a:lnTo>
                  <a:pt x="231266" y="551179"/>
                </a:lnTo>
                <a:lnTo>
                  <a:pt x="214248" y="614679"/>
                </a:lnTo>
                <a:lnTo>
                  <a:pt x="197485" y="678688"/>
                </a:lnTo>
                <a:lnTo>
                  <a:pt x="179578" y="749935"/>
                </a:lnTo>
                <a:lnTo>
                  <a:pt x="170561" y="787526"/>
                </a:lnTo>
                <a:lnTo>
                  <a:pt x="154431" y="858138"/>
                </a:lnTo>
                <a:lnTo>
                  <a:pt x="146176" y="895858"/>
                </a:lnTo>
                <a:lnTo>
                  <a:pt x="131317" y="967104"/>
                </a:lnTo>
                <a:lnTo>
                  <a:pt x="118617" y="1031621"/>
                </a:lnTo>
                <a:lnTo>
                  <a:pt x="106172" y="1096645"/>
                </a:lnTo>
                <a:lnTo>
                  <a:pt x="93090" y="1168780"/>
                </a:lnTo>
                <a:lnTo>
                  <a:pt x="86487" y="1207008"/>
                </a:lnTo>
                <a:lnTo>
                  <a:pt x="75056" y="1278382"/>
                </a:lnTo>
                <a:lnTo>
                  <a:pt x="69341" y="1316609"/>
                </a:lnTo>
                <a:lnTo>
                  <a:pt x="59309" y="1388745"/>
                </a:lnTo>
                <a:lnTo>
                  <a:pt x="50926" y="1453896"/>
                </a:lnTo>
                <a:lnTo>
                  <a:pt x="42799" y="1519554"/>
                </a:lnTo>
                <a:lnTo>
                  <a:pt x="34543" y="1592452"/>
                </a:lnTo>
                <a:lnTo>
                  <a:pt x="30479" y="1631061"/>
                </a:lnTo>
                <a:lnTo>
                  <a:pt x="23875" y="1703070"/>
                </a:lnTo>
                <a:lnTo>
                  <a:pt x="20700" y="1741551"/>
                </a:lnTo>
                <a:lnTo>
                  <a:pt x="15493" y="1814195"/>
                </a:lnTo>
                <a:lnTo>
                  <a:pt x="11429" y="1879853"/>
                </a:lnTo>
                <a:lnTo>
                  <a:pt x="7619" y="1945893"/>
                </a:lnTo>
                <a:lnTo>
                  <a:pt x="4190" y="2019173"/>
                </a:lnTo>
                <a:lnTo>
                  <a:pt x="2793" y="2057908"/>
                </a:lnTo>
                <a:lnTo>
                  <a:pt x="888" y="2130298"/>
                </a:lnTo>
                <a:lnTo>
                  <a:pt x="380" y="2169922"/>
                </a:lnTo>
                <a:lnTo>
                  <a:pt x="126" y="2210816"/>
                </a:lnTo>
                <a:lnTo>
                  <a:pt x="0" y="2254123"/>
                </a:lnTo>
                <a:lnTo>
                  <a:pt x="253" y="2300224"/>
                </a:lnTo>
                <a:lnTo>
                  <a:pt x="508" y="2349373"/>
                </a:lnTo>
                <a:lnTo>
                  <a:pt x="888" y="2400046"/>
                </a:lnTo>
                <a:lnTo>
                  <a:pt x="1142" y="2447417"/>
                </a:lnTo>
                <a:lnTo>
                  <a:pt x="1397" y="2485009"/>
                </a:lnTo>
                <a:lnTo>
                  <a:pt x="1650" y="2508377"/>
                </a:lnTo>
                <a:lnTo>
                  <a:pt x="1650" y="2517775"/>
                </a:lnTo>
                <a:lnTo>
                  <a:pt x="1650" y="251891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6484873" y="527812"/>
            <a:ext cx="267970" cy="2699385"/>
          </a:xfrm>
          <a:custGeom>
            <a:avLst/>
            <a:gdLst/>
            <a:ahLst/>
            <a:cxnLst/>
            <a:rect l="l" t="t" r="r" b="b"/>
            <a:pathLst>
              <a:path w="267970" h="2699385">
                <a:moveTo>
                  <a:pt x="267589" y="0"/>
                </a:moveTo>
                <a:lnTo>
                  <a:pt x="267080" y="1777"/>
                </a:lnTo>
                <a:lnTo>
                  <a:pt x="264414" y="12573"/>
                </a:lnTo>
                <a:lnTo>
                  <a:pt x="258191" y="37084"/>
                </a:lnTo>
                <a:lnTo>
                  <a:pt x="248411" y="75184"/>
                </a:lnTo>
                <a:lnTo>
                  <a:pt x="236347" y="122682"/>
                </a:lnTo>
                <a:lnTo>
                  <a:pt x="223520" y="173227"/>
                </a:lnTo>
                <a:lnTo>
                  <a:pt x="210947" y="222376"/>
                </a:lnTo>
                <a:lnTo>
                  <a:pt x="199390" y="268732"/>
                </a:lnTo>
                <a:lnTo>
                  <a:pt x="188595" y="312165"/>
                </a:lnTo>
                <a:lnTo>
                  <a:pt x="178689" y="353440"/>
                </a:lnTo>
                <a:lnTo>
                  <a:pt x="169291" y="393318"/>
                </a:lnTo>
                <a:lnTo>
                  <a:pt x="160400" y="432815"/>
                </a:lnTo>
                <a:lnTo>
                  <a:pt x="150114" y="480440"/>
                </a:lnTo>
                <a:lnTo>
                  <a:pt x="141985" y="519429"/>
                </a:lnTo>
                <a:lnTo>
                  <a:pt x="134366" y="557276"/>
                </a:lnTo>
                <a:lnTo>
                  <a:pt x="120903" y="627507"/>
                </a:lnTo>
                <a:lnTo>
                  <a:pt x="108839" y="692912"/>
                </a:lnTo>
                <a:lnTo>
                  <a:pt x="102616" y="726821"/>
                </a:lnTo>
                <a:lnTo>
                  <a:pt x="89916" y="800353"/>
                </a:lnTo>
                <a:lnTo>
                  <a:pt x="83566" y="839470"/>
                </a:lnTo>
                <a:lnTo>
                  <a:pt x="77343" y="879221"/>
                </a:lnTo>
                <a:lnTo>
                  <a:pt x="70230" y="927480"/>
                </a:lnTo>
                <a:lnTo>
                  <a:pt x="64770" y="966851"/>
                </a:lnTo>
                <a:lnTo>
                  <a:pt x="59690" y="1005077"/>
                </a:lnTo>
                <a:lnTo>
                  <a:pt x="50800" y="1076198"/>
                </a:lnTo>
                <a:lnTo>
                  <a:pt x="46990" y="1109217"/>
                </a:lnTo>
                <a:lnTo>
                  <a:pt x="43052" y="1142111"/>
                </a:lnTo>
                <a:lnTo>
                  <a:pt x="35305" y="1212468"/>
                </a:lnTo>
                <a:lnTo>
                  <a:pt x="31369" y="1250568"/>
                </a:lnTo>
                <a:lnTo>
                  <a:pt x="27685" y="1290065"/>
                </a:lnTo>
                <a:lnTo>
                  <a:pt x="24129" y="1330198"/>
                </a:lnTo>
                <a:lnTo>
                  <a:pt x="23368" y="1338452"/>
                </a:lnTo>
                <a:lnTo>
                  <a:pt x="20193" y="1378712"/>
                </a:lnTo>
                <a:lnTo>
                  <a:pt x="17272" y="1418463"/>
                </a:lnTo>
                <a:lnTo>
                  <a:pt x="14731" y="1456943"/>
                </a:lnTo>
                <a:lnTo>
                  <a:pt x="10667" y="1528445"/>
                </a:lnTo>
                <a:lnTo>
                  <a:pt x="9016" y="1561718"/>
                </a:lnTo>
                <a:lnTo>
                  <a:pt x="7365" y="1594739"/>
                </a:lnTo>
                <a:lnTo>
                  <a:pt x="4317" y="1665477"/>
                </a:lnTo>
                <a:lnTo>
                  <a:pt x="2921" y="1703704"/>
                </a:lnTo>
                <a:lnTo>
                  <a:pt x="1777" y="1743328"/>
                </a:lnTo>
                <a:lnTo>
                  <a:pt x="888" y="1783714"/>
                </a:lnTo>
                <a:lnTo>
                  <a:pt x="253" y="1832355"/>
                </a:lnTo>
                <a:lnTo>
                  <a:pt x="0" y="1872107"/>
                </a:lnTo>
                <a:lnTo>
                  <a:pt x="0" y="1910714"/>
                </a:lnTo>
                <a:lnTo>
                  <a:pt x="253" y="1947545"/>
                </a:lnTo>
                <a:lnTo>
                  <a:pt x="635" y="1982342"/>
                </a:lnTo>
                <a:lnTo>
                  <a:pt x="1270" y="2015616"/>
                </a:lnTo>
                <a:lnTo>
                  <a:pt x="1777" y="2048764"/>
                </a:lnTo>
                <a:lnTo>
                  <a:pt x="3301" y="2119503"/>
                </a:lnTo>
                <a:lnTo>
                  <a:pt x="4572" y="2157857"/>
                </a:lnTo>
                <a:lnTo>
                  <a:pt x="6096" y="2197354"/>
                </a:lnTo>
                <a:lnTo>
                  <a:pt x="7874" y="2237613"/>
                </a:lnTo>
                <a:lnTo>
                  <a:pt x="10413" y="2286381"/>
                </a:lnTo>
                <a:lnTo>
                  <a:pt x="12953" y="2327021"/>
                </a:lnTo>
                <a:lnTo>
                  <a:pt x="15748" y="2369058"/>
                </a:lnTo>
                <a:lnTo>
                  <a:pt x="19050" y="2413127"/>
                </a:lnTo>
                <a:lnTo>
                  <a:pt x="22859" y="2460117"/>
                </a:lnTo>
                <a:lnTo>
                  <a:pt x="26924" y="2510028"/>
                </a:lnTo>
                <a:lnTo>
                  <a:pt x="31242" y="2562098"/>
                </a:lnTo>
                <a:lnTo>
                  <a:pt x="35432" y="2612009"/>
                </a:lnTo>
                <a:lnTo>
                  <a:pt x="38861" y="2653665"/>
                </a:lnTo>
                <a:lnTo>
                  <a:pt x="41275" y="2681986"/>
                </a:lnTo>
                <a:lnTo>
                  <a:pt x="42418" y="2695829"/>
                </a:lnTo>
                <a:lnTo>
                  <a:pt x="42672" y="26988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6588759" y="527812"/>
            <a:ext cx="163830" cy="2879090"/>
          </a:xfrm>
          <a:custGeom>
            <a:avLst/>
            <a:gdLst/>
            <a:ahLst/>
            <a:cxnLst/>
            <a:rect l="l" t="t" r="r" b="b"/>
            <a:pathLst>
              <a:path w="163829" h="2879090">
                <a:moveTo>
                  <a:pt x="163703" y="0"/>
                </a:moveTo>
                <a:lnTo>
                  <a:pt x="163322" y="1777"/>
                </a:lnTo>
                <a:lnTo>
                  <a:pt x="161417" y="12446"/>
                </a:lnTo>
                <a:lnTo>
                  <a:pt x="156845" y="36957"/>
                </a:lnTo>
                <a:lnTo>
                  <a:pt x="149860" y="75564"/>
                </a:lnTo>
                <a:lnTo>
                  <a:pt x="140843" y="124205"/>
                </a:lnTo>
                <a:lnTo>
                  <a:pt x="131191" y="177037"/>
                </a:lnTo>
                <a:lnTo>
                  <a:pt x="121666" y="228980"/>
                </a:lnTo>
                <a:lnTo>
                  <a:pt x="112649" y="278129"/>
                </a:lnTo>
                <a:lnTo>
                  <a:pt x="104521" y="324358"/>
                </a:lnTo>
                <a:lnTo>
                  <a:pt x="96900" y="368046"/>
                </a:lnTo>
                <a:lnTo>
                  <a:pt x="89916" y="410083"/>
                </a:lnTo>
                <a:lnTo>
                  <a:pt x="83439" y="451358"/>
                </a:lnTo>
                <a:lnTo>
                  <a:pt x="73787" y="516763"/>
                </a:lnTo>
                <a:lnTo>
                  <a:pt x="68072" y="557402"/>
                </a:lnTo>
                <a:lnTo>
                  <a:pt x="62865" y="597026"/>
                </a:lnTo>
                <a:lnTo>
                  <a:pt x="58166" y="634873"/>
                </a:lnTo>
                <a:lnTo>
                  <a:pt x="49784" y="705103"/>
                </a:lnTo>
                <a:lnTo>
                  <a:pt x="45847" y="738886"/>
                </a:lnTo>
                <a:lnTo>
                  <a:pt x="37846" y="810513"/>
                </a:lnTo>
                <a:lnTo>
                  <a:pt x="33909" y="849249"/>
                </a:lnTo>
                <a:lnTo>
                  <a:pt x="29972" y="889508"/>
                </a:lnTo>
                <a:lnTo>
                  <a:pt x="26289" y="930783"/>
                </a:lnTo>
                <a:lnTo>
                  <a:pt x="20955" y="996568"/>
                </a:lnTo>
                <a:lnTo>
                  <a:pt x="18034" y="1037589"/>
                </a:lnTo>
                <a:lnTo>
                  <a:pt x="15494" y="1077340"/>
                </a:lnTo>
                <a:lnTo>
                  <a:pt x="13208" y="1115440"/>
                </a:lnTo>
                <a:lnTo>
                  <a:pt x="9525" y="1186052"/>
                </a:lnTo>
                <a:lnTo>
                  <a:pt x="6223" y="1255140"/>
                </a:lnTo>
                <a:lnTo>
                  <a:pt x="3301" y="1330960"/>
                </a:lnTo>
                <a:lnTo>
                  <a:pt x="2032" y="1371473"/>
                </a:lnTo>
                <a:lnTo>
                  <a:pt x="1143" y="1412875"/>
                </a:lnTo>
                <a:lnTo>
                  <a:pt x="126" y="1478788"/>
                </a:lnTo>
                <a:lnTo>
                  <a:pt x="0" y="1519936"/>
                </a:lnTo>
                <a:lnTo>
                  <a:pt x="0" y="1559814"/>
                </a:lnTo>
                <a:lnTo>
                  <a:pt x="254" y="1598040"/>
                </a:lnTo>
                <a:lnTo>
                  <a:pt x="762" y="1634109"/>
                </a:lnTo>
                <a:lnTo>
                  <a:pt x="1397" y="1668652"/>
                </a:lnTo>
                <a:lnTo>
                  <a:pt x="1905" y="1702689"/>
                </a:lnTo>
                <a:lnTo>
                  <a:pt x="3556" y="1774825"/>
                </a:lnTo>
                <a:lnTo>
                  <a:pt x="4699" y="1813687"/>
                </a:lnTo>
                <a:lnTo>
                  <a:pt x="6223" y="1854200"/>
                </a:lnTo>
                <a:lnTo>
                  <a:pt x="8000" y="1895475"/>
                </a:lnTo>
                <a:lnTo>
                  <a:pt x="11430" y="1961388"/>
                </a:lnTo>
                <a:lnTo>
                  <a:pt x="13970" y="2002409"/>
                </a:lnTo>
                <a:lnTo>
                  <a:pt x="16637" y="2042287"/>
                </a:lnTo>
                <a:lnTo>
                  <a:pt x="22351" y="2116328"/>
                </a:lnTo>
                <a:lnTo>
                  <a:pt x="28067" y="2184654"/>
                </a:lnTo>
                <a:lnTo>
                  <a:pt x="34417" y="2256536"/>
                </a:lnTo>
                <a:lnTo>
                  <a:pt x="38226" y="2295271"/>
                </a:lnTo>
                <a:lnTo>
                  <a:pt x="42418" y="2335530"/>
                </a:lnTo>
                <a:lnTo>
                  <a:pt x="46863" y="2376678"/>
                </a:lnTo>
                <a:lnTo>
                  <a:pt x="54737" y="2442337"/>
                </a:lnTo>
                <a:lnTo>
                  <a:pt x="60071" y="2483993"/>
                </a:lnTo>
                <a:lnTo>
                  <a:pt x="65913" y="2526792"/>
                </a:lnTo>
                <a:lnTo>
                  <a:pt x="72390" y="2571623"/>
                </a:lnTo>
                <a:lnTo>
                  <a:pt x="79375" y="2619375"/>
                </a:lnTo>
                <a:lnTo>
                  <a:pt x="86995" y="2669921"/>
                </a:lnTo>
                <a:lnTo>
                  <a:pt x="95123" y="2722880"/>
                </a:lnTo>
                <a:lnTo>
                  <a:pt x="102997" y="2775077"/>
                </a:lnTo>
                <a:lnTo>
                  <a:pt x="109855" y="2820416"/>
                </a:lnTo>
                <a:lnTo>
                  <a:pt x="114935" y="2853690"/>
                </a:lnTo>
                <a:lnTo>
                  <a:pt x="117729" y="2872232"/>
                </a:lnTo>
                <a:lnTo>
                  <a:pt x="118618" y="2878455"/>
                </a:lnTo>
                <a:lnTo>
                  <a:pt x="118745" y="28787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6663435" y="527812"/>
            <a:ext cx="224154" cy="3058795"/>
          </a:xfrm>
          <a:custGeom>
            <a:avLst/>
            <a:gdLst/>
            <a:ahLst/>
            <a:cxnLst/>
            <a:rect l="l" t="t" r="r" b="b"/>
            <a:pathLst>
              <a:path w="224154" h="3058795">
                <a:moveTo>
                  <a:pt x="89027" y="0"/>
                </a:moveTo>
                <a:lnTo>
                  <a:pt x="88773" y="1777"/>
                </a:lnTo>
                <a:lnTo>
                  <a:pt x="87503" y="12191"/>
                </a:lnTo>
                <a:lnTo>
                  <a:pt x="84582" y="36575"/>
                </a:lnTo>
                <a:lnTo>
                  <a:pt x="79756" y="75311"/>
                </a:lnTo>
                <a:lnTo>
                  <a:pt x="73660" y="124967"/>
                </a:lnTo>
                <a:lnTo>
                  <a:pt x="66929" y="179704"/>
                </a:lnTo>
                <a:lnTo>
                  <a:pt x="60325" y="234187"/>
                </a:lnTo>
                <a:lnTo>
                  <a:pt x="53975" y="286003"/>
                </a:lnTo>
                <a:lnTo>
                  <a:pt x="48260" y="334772"/>
                </a:lnTo>
                <a:lnTo>
                  <a:pt x="43053" y="381000"/>
                </a:lnTo>
                <a:lnTo>
                  <a:pt x="38354" y="425068"/>
                </a:lnTo>
                <a:lnTo>
                  <a:pt x="34036" y="468249"/>
                </a:lnTo>
                <a:lnTo>
                  <a:pt x="30099" y="510159"/>
                </a:lnTo>
                <a:lnTo>
                  <a:pt x="26416" y="552958"/>
                </a:lnTo>
                <a:lnTo>
                  <a:pt x="23114" y="595249"/>
                </a:lnTo>
                <a:lnTo>
                  <a:pt x="20193" y="636397"/>
                </a:lnTo>
                <a:lnTo>
                  <a:pt x="17525" y="675766"/>
                </a:lnTo>
                <a:lnTo>
                  <a:pt x="13208" y="749046"/>
                </a:lnTo>
                <a:lnTo>
                  <a:pt x="11175" y="784098"/>
                </a:lnTo>
                <a:lnTo>
                  <a:pt x="7366" y="857503"/>
                </a:lnTo>
                <a:lnTo>
                  <a:pt x="5715" y="897001"/>
                </a:lnTo>
                <a:lnTo>
                  <a:pt x="4064" y="938276"/>
                </a:lnTo>
                <a:lnTo>
                  <a:pt x="2667" y="980693"/>
                </a:lnTo>
                <a:lnTo>
                  <a:pt x="1650" y="1022603"/>
                </a:lnTo>
                <a:lnTo>
                  <a:pt x="762" y="1065529"/>
                </a:lnTo>
                <a:lnTo>
                  <a:pt x="254" y="1107948"/>
                </a:lnTo>
                <a:lnTo>
                  <a:pt x="0" y="1149223"/>
                </a:lnTo>
                <a:lnTo>
                  <a:pt x="0" y="1188847"/>
                </a:lnTo>
                <a:lnTo>
                  <a:pt x="254" y="1226439"/>
                </a:lnTo>
                <a:lnTo>
                  <a:pt x="635" y="1262252"/>
                </a:lnTo>
                <a:lnTo>
                  <a:pt x="1016" y="1297304"/>
                </a:lnTo>
                <a:lnTo>
                  <a:pt x="1397" y="1333118"/>
                </a:lnTo>
                <a:lnTo>
                  <a:pt x="2921" y="1410335"/>
                </a:lnTo>
                <a:lnTo>
                  <a:pt x="4064" y="1451610"/>
                </a:lnTo>
                <a:lnTo>
                  <a:pt x="5461" y="1494027"/>
                </a:lnTo>
                <a:lnTo>
                  <a:pt x="7239" y="1535938"/>
                </a:lnTo>
                <a:lnTo>
                  <a:pt x="9271" y="1578864"/>
                </a:lnTo>
                <a:lnTo>
                  <a:pt x="11557" y="1621154"/>
                </a:lnTo>
                <a:lnTo>
                  <a:pt x="13970" y="1662429"/>
                </a:lnTo>
                <a:lnTo>
                  <a:pt x="16637" y="1701927"/>
                </a:lnTo>
                <a:lnTo>
                  <a:pt x="22098" y="1775078"/>
                </a:lnTo>
                <a:lnTo>
                  <a:pt x="24765" y="1810003"/>
                </a:lnTo>
                <a:lnTo>
                  <a:pt x="30734" y="1883283"/>
                </a:lnTo>
                <a:lnTo>
                  <a:pt x="34163" y="1922652"/>
                </a:lnTo>
                <a:lnTo>
                  <a:pt x="38100" y="1963801"/>
                </a:lnTo>
                <a:lnTo>
                  <a:pt x="42291" y="2005964"/>
                </a:lnTo>
                <a:lnTo>
                  <a:pt x="46863" y="2047748"/>
                </a:lnTo>
                <a:lnTo>
                  <a:pt x="51689" y="2090420"/>
                </a:lnTo>
                <a:lnTo>
                  <a:pt x="56769" y="2132584"/>
                </a:lnTo>
                <a:lnTo>
                  <a:pt x="62103" y="2173478"/>
                </a:lnTo>
                <a:lnTo>
                  <a:pt x="67310" y="2212721"/>
                </a:lnTo>
                <a:lnTo>
                  <a:pt x="77597" y="2285365"/>
                </a:lnTo>
                <a:lnTo>
                  <a:pt x="87757" y="2355469"/>
                </a:lnTo>
                <a:lnTo>
                  <a:pt x="99441" y="2431796"/>
                </a:lnTo>
                <a:lnTo>
                  <a:pt x="106045" y="2472563"/>
                </a:lnTo>
                <a:lnTo>
                  <a:pt x="113157" y="2514473"/>
                </a:lnTo>
                <a:lnTo>
                  <a:pt x="120396" y="2555748"/>
                </a:lnTo>
                <a:lnTo>
                  <a:pt x="128143" y="2598039"/>
                </a:lnTo>
                <a:lnTo>
                  <a:pt x="136144" y="2640584"/>
                </a:lnTo>
                <a:lnTo>
                  <a:pt x="144780" y="2684145"/>
                </a:lnTo>
                <a:lnTo>
                  <a:pt x="154050" y="2729738"/>
                </a:lnTo>
                <a:lnTo>
                  <a:pt x="164084" y="2777998"/>
                </a:lnTo>
                <a:lnTo>
                  <a:pt x="175006" y="2829052"/>
                </a:lnTo>
                <a:lnTo>
                  <a:pt x="186436" y="2882773"/>
                </a:lnTo>
                <a:lnTo>
                  <a:pt x="197866" y="2936748"/>
                </a:lnTo>
                <a:lnTo>
                  <a:pt x="208280" y="2985389"/>
                </a:lnTo>
                <a:lnTo>
                  <a:pt x="216408" y="3023362"/>
                </a:lnTo>
                <a:lnTo>
                  <a:pt x="221488" y="3046984"/>
                </a:lnTo>
                <a:lnTo>
                  <a:pt x="223647" y="3057144"/>
                </a:lnTo>
                <a:lnTo>
                  <a:pt x="223900" y="30586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k object 686"/>
          <p:cNvSpPr/>
          <p:nvPr/>
        </p:nvSpPr>
        <p:spPr>
          <a:xfrm>
            <a:off x="6713855" y="527812"/>
            <a:ext cx="353695" cy="3239135"/>
          </a:xfrm>
          <a:custGeom>
            <a:avLst/>
            <a:gdLst/>
            <a:ahLst/>
            <a:cxnLst/>
            <a:rect l="l" t="t" r="r" b="b"/>
            <a:pathLst>
              <a:path w="353695" h="3239135">
                <a:moveTo>
                  <a:pt x="38608" y="0"/>
                </a:moveTo>
                <a:lnTo>
                  <a:pt x="38480" y="1650"/>
                </a:lnTo>
                <a:lnTo>
                  <a:pt x="37719" y="11937"/>
                </a:lnTo>
                <a:lnTo>
                  <a:pt x="36068" y="36067"/>
                </a:lnTo>
                <a:lnTo>
                  <a:pt x="33400" y="74802"/>
                </a:lnTo>
                <a:lnTo>
                  <a:pt x="29972" y="124967"/>
                </a:lnTo>
                <a:lnTo>
                  <a:pt x="26035" y="181228"/>
                </a:lnTo>
                <a:lnTo>
                  <a:pt x="22098" y="238125"/>
                </a:lnTo>
                <a:lnTo>
                  <a:pt x="18415" y="292480"/>
                </a:lnTo>
                <a:lnTo>
                  <a:pt x="14986" y="343915"/>
                </a:lnTo>
                <a:lnTo>
                  <a:pt x="12065" y="392429"/>
                </a:lnTo>
                <a:lnTo>
                  <a:pt x="9398" y="438658"/>
                </a:lnTo>
                <a:lnTo>
                  <a:pt x="7239" y="483488"/>
                </a:lnTo>
                <a:lnTo>
                  <a:pt x="5334" y="527812"/>
                </a:lnTo>
                <a:lnTo>
                  <a:pt x="3301" y="588899"/>
                </a:lnTo>
                <a:lnTo>
                  <a:pt x="2159" y="632713"/>
                </a:lnTo>
                <a:lnTo>
                  <a:pt x="1270" y="675386"/>
                </a:lnTo>
                <a:lnTo>
                  <a:pt x="762" y="716279"/>
                </a:lnTo>
                <a:lnTo>
                  <a:pt x="380" y="755268"/>
                </a:lnTo>
                <a:lnTo>
                  <a:pt x="126" y="792479"/>
                </a:lnTo>
                <a:lnTo>
                  <a:pt x="126" y="828675"/>
                </a:lnTo>
                <a:lnTo>
                  <a:pt x="0" y="865377"/>
                </a:lnTo>
                <a:lnTo>
                  <a:pt x="126" y="903604"/>
                </a:lnTo>
                <a:lnTo>
                  <a:pt x="380" y="943863"/>
                </a:lnTo>
                <a:lnTo>
                  <a:pt x="889" y="985901"/>
                </a:lnTo>
                <a:lnTo>
                  <a:pt x="1650" y="1029335"/>
                </a:lnTo>
                <a:lnTo>
                  <a:pt x="2794" y="1073403"/>
                </a:lnTo>
                <a:lnTo>
                  <a:pt x="3175" y="1090295"/>
                </a:lnTo>
                <a:lnTo>
                  <a:pt x="4699" y="1134490"/>
                </a:lnTo>
                <a:lnTo>
                  <a:pt x="6476" y="1178178"/>
                </a:lnTo>
                <a:lnTo>
                  <a:pt x="8509" y="1220851"/>
                </a:lnTo>
                <a:lnTo>
                  <a:pt x="10668" y="1261745"/>
                </a:lnTo>
                <a:lnTo>
                  <a:pt x="12826" y="1300734"/>
                </a:lnTo>
                <a:lnTo>
                  <a:pt x="17399" y="1373886"/>
                </a:lnTo>
                <a:lnTo>
                  <a:pt x="22351" y="1448689"/>
                </a:lnTo>
                <a:lnTo>
                  <a:pt x="25400" y="1488821"/>
                </a:lnTo>
                <a:lnTo>
                  <a:pt x="28701" y="1530730"/>
                </a:lnTo>
                <a:lnTo>
                  <a:pt x="32385" y="1574038"/>
                </a:lnTo>
                <a:lnTo>
                  <a:pt x="36322" y="1617979"/>
                </a:lnTo>
                <a:lnTo>
                  <a:pt x="42418" y="1678686"/>
                </a:lnTo>
                <a:lnTo>
                  <a:pt x="46990" y="1722247"/>
                </a:lnTo>
                <a:lnTo>
                  <a:pt x="51816" y="1764664"/>
                </a:lnTo>
                <a:lnTo>
                  <a:pt x="56769" y="1805304"/>
                </a:lnTo>
                <a:lnTo>
                  <a:pt x="61468" y="1844039"/>
                </a:lnTo>
                <a:lnTo>
                  <a:pt x="66294" y="1880870"/>
                </a:lnTo>
                <a:lnTo>
                  <a:pt x="70993" y="1916811"/>
                </a:lnTo>
                <a:lnTo>
                  <a:pt x="75819" y="1953133"/>
                </a:lnTo>
                <a:lnTo>
                  <a:pt x="80899" y="1991105"/>
                </a:lnTo>
                <a:lnTo>
                  <a:pt x="86487" y="2030857"/>
                </a:lnTo>
                <a:lnTo>
                  <a:pt x="92583" y="2072513"/>
                </a:lnTo>
                <a:lnTo>
                  <a:pt x="99060" y="2115439"/>
                </a:lnTo>
                <a:lnTo>
                  <a:pt x="106045" y="2159127"/>
                </a:lnTo>
                <a:lnTo>
                  <a:pt x="116077" y="2219325"/>
                </a:lnTo>
                <a:lnTo>
                  <a:pt x="123698" y="2262378"/>
                </a:lnTo>
                <a:lnTo>
                  <a:pt x="131191" y="2304415"/>
                </a:lnTo>
                <a:lnTo>
                  <a:pt x="138811" y="2344674"/>
                </a:lnTo>
                <a:lnTo>
                  <a:pt x="146176" y="2382901"/>
                </a:lnTo>
                <a:lnTo>
                  <a:pt x="153416" y="2419477"/>
                </a:lnTo>
                <a:lnTo>
                  <a:pt x="160400" y="2454910"/>
                </a:lnTo>
                <a:lnTo>
                  <a:pt x="175260" y="2528316"/>
                </a:lnTo>
                <a:lnTo>
                  <a:pt x="183515" y="2567686"/>
                </a:lnTo>
                <a:lnTo>
                  <a:pt x="192277" y="2608834"/>
                </a:lnTo>
                <a:lnTo>
                  <a:pt x="201675" y="2651252"/>
                </a:lnTo>
                <a:lnTo>
                  <a:pt x="211454" y="2694305"/>
                </a:lnTo>
                <a:lnTo>
                  <a:pt x="225551" y="2753868"/>
                </a:lnTo>
                <a:lnTo>
                  <a:pt x="236220" y="2797175"/>
                </a:lnTo>
                <a:lnTo>
                  <a:pt x="247396" y="2841371"/>
                </a:lnTo>
                <a:lnTo>
                  <a:pt x="259334" y="2887599"/>
                </a:lnTo>
                <a:lnTo>
                  <a:pt x="272161" y="2936240"/>
                </a:lnTo>
                <a:lnTo>
                  <a:pt x="285876" y="2987802"/>
                </a:lnTo>
                <a:lnTo>
                  <a:pt x="300481" y="3042031"/>
                </a:lnTo>
                <a:lnTo>
                  <a:pt x="315468" y="3097276"/>
                </a:lnTo>
                <a:lnTo>
                  <a:pt x="329311" y="3148838"/>
                </a:lnTo>
                <a:lnTo>
                  <a:pt x="340614" y="3191002"/>
                </a:lnTo>
                <a:lnTo>
                  <a:pt x="348361" y="3219831"/>
                </a:lnTo>
                <a:lnTo>
                  <a:pt x="352425" y="3234563"/>
                </a:lnTo>
                <a:lnTo>
                  <a:pt x="353441" y="32385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k object 687"/>
          <p:cNvSpPr/>
          <p:nvPr/>
        </p:nvSpPr>
        <p:spPr>
          <a:xfrm>
            <a:off x="6743192" y="527812"/>
            <a:ext cx="504190" cy="3418840"/>
          </a:xfrm>
          <a:custGeom>
            <a:avLst/>
            <a:gdLst/>
            <a:ahLst/>
            <a:cxnLst/>
            <a:rect l="l" t="t" r="r" b="b"/>
            <a:pathLst>
              <a:path w="504190" h="3418840">
                <a:moveTo>
                  <a:pt x="9271" y="0"/>
                </a:moveTo>
                <a:lnTo>
                  <a:pt x="9271" y="1650"/>
                </a:lnTo>
                <a:lnTo>
                  <a:pt x="9016" y="11684"/>
                </a:lnTo>
                <a:lnTo>
                  <a:pt x="8508" y="35433"/>
                </a:lnTo>
                <a:lnTo>
                  <a:pt x="7619" y="74040"/>
                </a:lnTo>
                <a:lnTo>
                  <a:pt x="6476" y="124587"/>
                </a:lnTo>
                <a:lnTo>
                  <a:pt x="5206" y="182117"/>
                </a:lnTo>
                <a:lnTo>
                  <a:pt x="3809" y="241046"/>
                </a:lnTo>
                <a:lnTo>
                  <a:pt x="2666" y="297814"/>
                </a:lnTo>
                <a:lnTo>
                  <a:pt x="1524" y="351663"/>
                </a:lnTo>
                <a:lnTo>
                  <a:pt x="761" y="402463"/>
                </a:lnTo>
                <a:lnTo>
                  <a:pt x="253" y="450850"/>
                </a:lnTo>
                <a:lnTo>
                  <a:pt x="0" y="497586"/>
                </a:lnTo>
                <a:lnTo>
                  <a:pt x="126" y="543305"/>
                </a:lnTo>
                <a:lnTo>
                  <a:pt x="1015" y="624839"/>
                </a:lnTo>
                <a:lnTo>
                  <a:pt x="1904" y="670051"/>
                </a:lnTo>
                <a:lnTo>
                  <a:pt x="3175" y="714121"/>
                </a:lnTo>
                <a:lnTo>
                  <a:pt x="4444" y="756412"/>
                </a:lnTo>
                <a:lnTo>
                  <a:pt x="5968" y="796925"/>
                </a:lnTo>
                <a:lnTo>
                  <a:pt x="7619" y="835405"/>
                </a:lnTo>
                <a:lnTo>
                  <a:pt x="9271" y="872743"/>
                </a:lnTo>
                <a:lnTo>
                  <a:pt x="10922" y="910209"/>
                </a:lnTo>
                <a:lnTo>
                  <a:pt x="12700" y="949071"/>
                </a:lnTo>
                <a:lnTo>
                  <a:pt x="14858" y="989964"/>
                </a:lnTo>
                <a:lnTo>
                  <a:pt x="17272" y="1032637"/>
                </a:lnTo>
                <a:lnTo>
                  <a:pt x="20065" y="1076960"/>
                </a:lnTo>
                <a:lnTo>
                  <a:pt x="23240" y="1122172"/>
                </a:lnTo>
                <a:lnTo>
                  <a:pt x="29590" y="1203325"/>
                </a:lnTo>
                <a:lnTo>
                  <a:pt x="33527" y="1248283"/>
                </a:lnTo>
                <a:lnTo>
                  <a:pt x="37591" y="1292098"/>
                </a:lnTo>
                <a:lnTo>
                  <a:pt x="41782" y="1334389"/>
                </a:lnTo>
                <a:lnTo>
                  <a:pt x="45974" y="1374648"/>
                </a:lnTo>
                <a:lnTo>
                  <a:pt x="50164" y="1412875"/>
                </a:lnTo>
                <a:lnTo>
                  <a:pt x="54228" y="1450086"/>
                </a:lnTo>
                <a:lnTo>
                  <a:pt x="58419" y="1487424"/>
                </a:lnTo>
                <a:lnTo>
                  <a:pt x="62737" y="1526032"/>
                </a:lnTo>
                <a:lnTo>
                  <a:pt x="67563" y="1566672"/>
                </a:lnTo>
                <a:lnTo>
                  <a:pt x="72898" y="1609089"/>
                </a:lnTo>
                <a:lnTo>
                  <a:pt x="78612" y="1653159"/>
                </a:lnTo>
                <a:lnTo>
                  <a:pt x="84708" y="1697989"/>
                </a:lnTo>
                <a:lnTo>
                  <a:pt x="96519" y="1778508"/>
                </a:lnTo>
                <a:lnTo>
                  <a:pt x="103377" y="1823212"/>
                </a:lnTo>
                <a:lnTo>
                  <a:pt x="110362" y="1866646"/>
                </a:lnTo>
                <a:lnTo>
                  <a:pt x="117348" y="1908555"/>
                </a:lnTo>
                <a:lnTo>
                  <a:pt x="124205" y="1948434"/>
                </a:lnTo>
                <a:lnTo>
                  <a:pt x="130809" y="1986407"/>
                </a:lnTo>
                <a:lnTo>
                  <a:pt x="137413" y="2023110"/>
                </a:lnTo>
                <a:lnTo>
                  <a:pt x="144017" y="2060066"/>
                </a:lnTo>
                <a:lnTo>
                  <a:pt x="151002" y="2098421"/>
                </a:lnTo>
                <a:lnTo>
                  <a:pt x="158496" y="2138553"/>
                </a:lnTo>
                <a:lnTo>
                  <a:pt x="166624" y="2180590"/>
                </a:lnTo>
                <a:lnTo>
                  <a:pt x="175259" y="2224151"/>
                </a:lnTo>
                <a:lnTo>
                  <a:pt x="184403" y="2268474"/>
                </a:lnTo>
                <a:lnTo>
                  <a:pt x="201422" y="2348103"/>
                </a:lnTo>
                <a:lnTo>
                  <a:pt x="211200" y="2392172"/>
                </a:lnTo>
                <a:lnTo>
                  <a:pt x="221106" y="2435098"/>
                </a:lnTo>
                <a:lnTo>
                  <a:pt x="230885" y="2476373"/>
                </a:lnTo>
                <a:lnTo>
                  <a:pt x="240283" y="2515743"/>
                </a:lnTo>
                <a:lnTo>
                  <a:pt x="249554" y="2553208"/>
                </a:lnTo>
                <a:lnTo>
                  <a:pt x="258572" y="2589403"/>
                </a:lnTo>
                <a:lnTo>
                  <a:pt x="267588" y="2625852"/>
                </a:lnTo>
                <a:lnTo>
                  <a:pt x="277113" y="2663571"/>
                </a:lnTo>
                <a:lnTo>
                  <a:pt x="287274" y="2703195"/>
                </a:lnTo>
                <a:lnTo>
                  <a:pt x="298068" y="2744597"/>
                </a:lnTo>
                <a:lnTo>
                  <a:pt x="309625" y="2787523"/>
                </a:lnTo>
                <a:lnTo>
                  <a:pt x="321690" y="2831084"/>
                </a:lnTo>
                <a:lnTo>
                  <a:pt x="343915" y="2909443"/>
                </a:lnTo>
                <a:lnTo>
                  <a:pt x="356869" y="2953512"/>
                </a:lnTo>
                <a:lnTo>
                  <a:pt x="370458" y="2998470"/>
                </a:lnTo>
                <a:lnTo>
                  <a:pt x="384936" y="3045206"/>
                </a:lnTo>
                <a:lnTo>
                  <a:pt x="400303" y="3094228"/>
                </a:lnTo>
                <a:lnTo>
                  <a:pt x="416813" y="3146171"/>
                </a:lnTo>
                <a:lnTo>
                  <a:pt x="434339" y="3200908"/>
                </a:lnTo>
                <a:lnTo>
                  <a:pt x="452374" y="3257169"/>
                </a:lnTo>
                <a:lnTo>
                  <a:pt x="469646" y="3310890"/>
                </a:lnTo>
                <a:lnTo>
                  <a:pt x="484377" y="3356991"/>
                </a:lnTo>
                <a:lnTo>
                  <a:pt x="495173" y="3390773"/>
                </a:lnTo>
                <a:lnTo>
                  <a:pt x="501396" y="3410457"/>
                </a:lnTo>
                <a:lnTo>
                  <a:pt x="503808" y="3417824"/>
                </a:lnTo>
                <a:lnTo>
                  <a:pt x="504062" y="3418586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k object 688"/>
          <p:cNvSpPr/>
          <p:nvPr/>
        </p:nvSpPr>
        <p:spPr>
          <a:xfrm>
            <a:off x="6752463" y="527812"/>
            <a:ext cx="675005" cy="3598545"/>
          </a:xfrm>
          <a:custGeom>
            <a:avLst/>
            <a:gdLst/>
            <a:ahLst/>
            <a:cxnLst/>
            <a:rect l="l" t="t" r="r" b="b"/>
            <a:pathLst>
              <a:path w="675004" h="3598545">
                <a:moveTo>
                  <a:pt x="0" y="0"/>
                </a:moveTo>
                <a:lnTo>
                  <a:pt x="0" y="1650"/>
                </a:lnTo>
                <a:lnTo>
                  <a:pt x="253" y="11429"/>
                </a:lnTo>
                <a:lnTo>
                  <a:pt x="634" y="34798"/>
                </a:lnTo>
                <a:lnTo>
                  <a:pt x="1396" y="73025"/>
                </a:lnTo>
                <a:lnTo>
                  <a:pt x="2412" y="123825"/>
                </a:lnTo>
                <a:lnTo>
                  <a:pt x="3428" y="182245"/>
                </a:lnTo>
                <a:lnTo>
                  <a:pt x="4698" y="243077"/>
                </a:lnTo>
                <a:lnTo>
                  <a:pt x="5841" y="302133"/>
                </a:lnTo>
                <a:lnTo>
                  <a:pt x="6984" y="358266"/>
                </a:lnTo>
                <a:lnTo>
                  <a:pt x="8254" y="411479"/>
                </a:lnTo>
                <a:lnTo>
                  <a:pt x="9778" y="462025"/>
                </a:lnTo>
                <a:lnTo>
                  <a:pt x="11429" y="510413"/>
                </a:lnTo>
                <a:lnTo>
                  <a:pt x="13461" y="557784"/>
                </a:lnTo>
                <a:lnTo>
                  <a:pt x="15620" y="604774"/>
                </a:lnTo>
                <a:lnTo>
                  <a:pt x="18795" y="660780"/>
                </a:lnTo>
                <a:lnTo>
                  <a:pt x="21589" y="707136"/>
                </a:lnTo>
                <a:lnTo>
                  <a:pt x="24637" y="752475"/>
                </a:lnTo>
                <a:lnTo>
                  <a:pt x="27939" y="796289"/>
                </a:lnTo>
                <a:lnTo>
                  <a:pt x="31241" y="838073"/>
                </a:lnTo>
                <a:lnTo>
                  <a:pt x="34416" y="877824"/>
                </a:lnTo>
                <a:lnTo>
                  <a:pt x="37718" y="916304"/>
                </a:lnTo>
                <a:lnTo>
                  <a:pt x="41020" y="954659"/>
                </a:lnTo>
                <a:lnTo>
                  <a:pt x="44576" y="994155"/>
                </a:lnTo>
                <a:lnTo>
                  <a:pt x="48386" y="1035558"/>
                </a:lnTo>
                <a:lnTo>
                  <a:pt x="52577" y="1078864"/>
                </a:lnTo>
                <a:lnTo>
                  <a:pt x="57276" y="1123823"/>
                </a:lnTo>
                <a:lnTo>
                  <a:pt x="62229" y="1169924"/>
                </a:lnTo>
                <a:lnTo>
                  <a:pt x="67563" y="1216533"/>
                </a:lnTo>
                <a:lnTo>
                  <a:pt x="68706" y="1225423"/>
                </a:lnTo>
                <a:lnTo>
                  <a:pt x="74421" y="1272032"/>
                </a:lnTo>
                <a:lnTo>
                  <a:pt x="80390" y="1318133"/>
                </a:lnTo>
                <a:lnTo>
                  <a:pt x="86359" y="1363217"/>
                </a:lnTo>
                <a:lnTo>
                  <a:pt x="92582" y="1406652"/>
                </a:lnTo>
                <a:lnTo>
                  <a:pt x="98551" y="1448180"/>
                </a:lnTo>
                <a:lnTo>
                  <a:pt x="104520" y="1487677"/>
                </a:lnTo>
                <a:lnTo>
                  <a:pt x="110362" y="1525904"/>
                </a:lnTo>
                <a:lnTo>
                  <a:pt x="116204" y="1563877"/>
                </a:lnTo>
                <a:lnTo>
                  <a:pt x="122300" y="1602993"/>
                </a:lnTo>
                <a:lnTo>
                  <a:pt x="128777" y="1644014"/>
                </a:lnTo>
                <a:lnTo>
                  <a:pt x="135889" y="1686940"/>
                </a:lnTo>
                <a:lnTo>
                  <a:pt x="143509" y="1731517"/>
                </a:lnTo>
                <a:lnTo>
                  <a:pt x="151637" y="1777238"/>
                </a:lnTo>
                <a:lnTo>
                  <a:pt x="160019" y="1823339"/>
                </a:lnTo>
                <a:lnTo>
                  <a:pt x="170433" y="1878329"/>
                </a:lnTo>
                <a:lnTo>
                  <a:pt x="179450" y="1923923"/>
                </a:lnTo>
                <a:lnTo>
                  <a:pt x="188594" y="1968500"/>
                </a:lnTo>
                <a:lnTo>
                  <a:pt x="197484" y="2011426"/>
                </a:lnTo>
                <a:lnTo>
                  <a:pt x="206247" y="2052447"/>
                </a:lnTo>
                <a:lnTo>
                  <a:pt x="214883" y="2091436"/>
                </a:lnTo>
                <a:lnTo>
                  <a:pt x="223265" y="2129154"/>
                </a:lnTo>
                <a:lnTo>
                  <a:pt x="231520" y="2166747"/>
                </a:lnTo>
                <a:lnTo>
                  <a:pt x="240283" y="2205354"/>
                </a:lnTo>
                <a:lnTo>
                  <a:pt x="249554" y="2245867"/>
                </a:lnTo>
                <a:lnTo>
                  <a:pt x="259460" y="2288286"/>
                </a:lnTo>
                <a:lnTo>
                  <a:pt x="270001" y="2332228"/>
                </a:lnTo>
                <a:lnTo>
                  <a:pt x="281050" y="2377186"/>
                </a:lnTo>
                <a:lnTo>
                  <a:pt x="292607" y="2422652"/>
                </a:lnTo>
                <a:lnTo>
                  <a:pt x="294766" y="2431415"/>
                </a:lnTo>
                <a:lnTo>
                  <a:pt x="306704" y="2476881"/>
                </a:lnTo>
                <a:lnTo>
                  <a:pt x="318642" y="2521839"/>
                </a:lnTo>
                <a:lnTo>
                  <a:pt x="330580" y="2565654"/>
                </a:lnTo>
                <a:lnTo>
                  <a:pt x="342391" y="2607945"/>
                </a:lnTo>
                <a:lnTo>
                  <a:pt x="353948" y="2648204"/>
                </a:lnTo>
                <a:lnTo>
                  <a:pt x="364997" y="2686558"/>
                </a:lnTo>
                <a:lnTo>
                  <a:pt x="375919" y="2723642"/>
                </a:lnTo>
                <a:lnTo>
                  <a:pt x="386714" y="2760599"/>
                </a:lnTo>
                <a:lnTo>
                  <a:pt x="398017" y="2798572"/>
                </a:lnTo>
                <a:lnTo>
                  <a:pt x="409955" y="2838323"/>
                </a:lnTo>
                <a:lnTo>
                  <a:pt x="422655" y="2879979"/>
                </a:lnTo>
                <a:lnTo>
                  <a:pt x="435990" y="2923159"/>
                </a:lnTo>
                <a:lnTo>
                  <a:pt x="450087" y="2967355"/>
                </a:lnTo>
                <a:lnTo>
                  <a:pt x="464565" y="3011932"/>
                </a:lnTo>
                <a:lnTo>
                  <a:pt x="482218" y="3065145"/>
                </a:lnTo>
                <a:lnTo>
                  <a:pt x="497458" y="3109849"/>
                </a:lnTo>
                <a:lnTo>
                  <a:pt x="513333" y="3155442"/>
                </a:lnTo>
                <a:lnTo>
                  <a:pt x="530097" y="3202559"/>
                </a:lnTo>
                <a:lnTo>
                  <a:pt x="547877" y="3252089"/>
                </a:lnTo>
                <a:lnTo>
                  <a:pt x="566927" y="3304413"/>
                </a:lnTo>
                <a:lnTo>
                  <a:pt x="586993" y="3359277"/>
                </a:lnTo>
                <a:lnTo>
                  <a:pt x="607948" y="3416300"/>
                </a:lnTo>
                <a:lnTo>
                  <a:pt x="628395" y="3472053"/>
                </a:lnTo>
                <a:lnTo>
                  <a:pt x="646429" y="3521582"/>
                </a:lnTo>
                <a:lnTo>
                  <a:pt x="660526" y="3559937"/>
                </a:lnTo>
                <a:lnTo>
                  <a:pt x="669543" y="3584575"/>
                </a:lnTo>
                <a:lnTo>
                  <a:pt x="673734" y="3596004"/>
                </a:lnTo>
                <a:lnTo>
                  <a:pt x="674623" y="359841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k object 689"/>
          <p:cNvSpPr/>
          <p:nvPr/>
        </p:nvSpPr>
        <p:spPr>
          <a:xfrm>
            <a:off x="6752463" y="527812"/>
            <a:ext cx="854710" cy="3778885"/>
          </a:xfrm>
          <a:custGeom>
            <a:avLst/>
            <a:gdLst/>
            <a:ahLst/>
            <a:cxnLst/>
            <a:rect l="l" t="t" r="r" b="b"/>
            <a:pathLst>
              <a:path w="854709" h="3778885">
                <a:moveTo>
                  <a:pt x="0" y="0"/>
                </a:moveTo>
                <a:lnTo>
                  <a:pt x="126" y="1524"/>
                </a:lnTo>
                <a:lnTo>
                  <a:pt x="634" y="11175"/>
                </a:lnTo>
                <a:lnTo>
                  <a:pt x="1904" y="34162"/>
                </a:lnTo>
                <a:lnTo>
                  <a:pt x="4063" y="71882"/>
                </a:lnTo>
                <a:lnTo>
                  <a:pt x="6857" y="122682"/>
                </a:lnTo>
                <a:lnTo>
                  <a:pt x="10286" y="181863"/>
                </a:lnTo>
                <a:lnTo>
                  <a:pt x="13715" y="244348"/>
                </a:lnTo>
                <a:lnTo>
                  <a:pt x="17271" y="305562"/>
                </a:lnTo>
                <a:lnTo>
                  <a:pt x="20573" y="363982"/>
                </a:lnTo>
                <a:lnTo>
                  <a:pt x="24002" y="419480"/>
                </a:lnTo>
                <a:lnTo>
                  <a:pt x="27431" y="472059"/>
                </a:lnTo>
                <a:lnTo>
                  <a:pt x="30860" y="522350"/>
                </a:lnTo>
                <a:lnTo>
                  <a:pt x="34670" y="571246"/>
                </a:lnTo>
                <a:lnTo>
                  <a:pt x="38607" y="619505"/>
                </a:lnTo>
                <a:lnTo>
                  <a:pt x="45592" y="696467"/>
                </a:lnTo>
                <a:lnTo>
                  <a:pt x="50291" y="744220"/>
                </a:lnTo>
                <a:lnTo>
                  <a:pt x="55244" y="790828"/>
                </a:lnTo>
                <a:lnTo>
                  <a:pt x="60197" y="835787"/>
                </a:lnTo>
                <a:lnTo>
                  <a:pt x="65150" y="878839"/>
                </a:lnTo>
                <a:lnTo>
                  <a:pt x="70103" y="919988"/>
                </a:lnTo>
                <a:lnTo>
                  <a:pt x="74929" y="959612"/>
                </a:lnTo>
                <a:lnTo>
                  <a:pt x="79755" y="998727"/>
                </a:lnTo>
                <a:lnTo>
                  <a:pt x="84835" y="1038860"/>
                </a:lnTo>
                <a:lnTo>
                  <a:pt x="90169" y="1080642"/>
                </a:lnTo>
                <a:lnTo>
                  <a:pt x="96011" y="1124458"/>
                </a:lnTo>
                <a:lnTo>
                  <a:pt x="102361" y="1170051"/>
                </a:lnTo>
                <a:lnTo>
                  <a:pt x="109092" y="1216914"/>
                </a:lnTo>
                <a:lnTo>
                  <a:pt x="116204" y="1264412"/>
                </a:lnTo>
                <a:lnTo>
                  <a:pt x="128396" y="1340739"/>
                </a:lnTo>
                <a:lnTo>
                  <a:pt x="136270" y="1387983"/>
                </a:lnTo>
                <a:lnTo>
                  <a:pt x="144144" y="1434084"/>
                </a:lnTo>
                <a:lnTo>
                  <a:pt x="152145" y="1478788"/>
                </a:lnTo>
                <a:lnTo>
                  <a:pt x="159892" y="1521333"/>
                </a:lnTo>
                <a:lnTo>
                  <a:pt x="167639" y="1562100"/>
                </a:lnTo>
                <a:lnTo>
                  <a:pt x="175005" y="1601215"/>
                </a:lnTo>
                <a:lnTo>
                  <a:pt x="182498" y="1640077"/>
                </a:lnTo>
                <a:lnTo>
                  <a:pt x="190118" y="1679702"/>
                </a:lnTo>
                <a:lnTo>
                  <a:pt x="198246" y="1721103"/>
                </a:lnTo>
                <a:lnTo>
                  <a:pt x="207009" y="1764411"/>
                </a:lnTo>
                <a:lnTo>
                  <a:pt x="216407" y="1809368"/>
                </a:lnTo>
                <a:lnTo>
                  <a:pt x="226186" y="1855724"/>
                </a:lnTo>
                <a:lnTo>
                  <a:pt x="236600" y="1902714"/>
                </a:lnTo>
                <a:lnTo>
                  <a:pt x="242823" y="1930908"/>
                </a:lnTo>
                <a:lnTo>
                  <a:pt x="253618" y="1978025"/>
                </a:lnTo>
                <a:lnTo>
                  <a:pt x="264667" y="2024634"/>
                </a:lnTo>
                <a:lnTo>
                  <a:pt x="275716" y="2070227"/>
                </a:lnTo>
                <a:lnTo>
                  <a:pt x="286511" y="2114168"/>
                </a:lnTo>
                <a:lnTo>
                  <a:pt x="297179" y="2156205"/>
                </a:lnTo>
                <a:lnTo>
                  <a:pt x="307466" y="2196338"/>
                </a:lnTo>
                <a:lnTo>
                  <a:pt x="317626" y="2234946"/>
                </a:lnTo>
                <a:lnTo>
                  <a:pt x="327532" y="2273046"/>
                </a:lnTo>
                <a:lnTo>
                  <a:pt x="337819" y="2312162"/>
                </a:lnTo>
                <a:lnTo>
                  <a:pt x="348741" y="2352929"/>
                </a:lnTo>
                <a:lnTo>
                  <a:pt x="360298" y="2395474"/>
                </a:lnTo>
                <a:lnTo>
                  <a:pt x="372617" y="2439797"/>
                </a:lnTo>
                <a:lnTo>
                  <a:pt x="385571" y="2485390"/>
                </a:lnTo>
                <a:lnTo>
                  <a:pt x="398906" y="2531618"/>
                </a:lnTo>
                <a:lnTo>
                  <a:pt x="421004" y="2605532"/>
                </a:lnTo>
                <a:lnTo>
                  <a:pt x="435101" y="2651379"/>
                </a:lnTo>
                <a:lnTo>
                  <a:pt x="449071" y="2696083"/>
                </a:lnTo>
                <a:lnTo>
                  <a:pt x="462914" y="2739263"/>
                </a:lnTo>
                <a:lnTo>
                  <a:pt x="476250" y="2780411"/>
                </a:lnTo>
                <a:lnTo>
                  <a:pt x="489203" y="2819781"/>
                </a:lnTo>
                <a:lnTo>
                  <a:pt x="501776" y="2857627"/>
                </a:lnTo>
                <a:lnTo>
                  <a:pt x="514350" y="2895092"/>
                </a:lnTo>
                <a:lnTo>
                  <a:pt x="527176" y="2933446"/>
                </a:lnTo>
                <a:lnTo>
                  <a:pt x="540765" y="2973324"/>
                </a:lnTo>
                <a:lnTo>
                  <a:pt x="555116" y="3015107"/>
                </a:lnTo>
                <a:lnTo>
                  <a:pt x="570356" y="3058541"/>
                </a:lnTo>
                <a:lnTo>
                  <a:pt x="586358" y="3103118"/>
                </a:lnTo>
                <a:lnTo>
                  <a:pt x="602741" y="3148330"/>
                </a:lnTo>
                <a:lnTo>
                  <a:pt x="629665" y="3220720"/>
                </a:lnTo>
                <a:lnTo>
                  <a:pt x="647064" y="3266058"/>
                </a:lnTo>
                <a:lnTo>
                  <a:pt x="664971" y="3312160"/>
                </a:lnTo>
                <a:lnTo>
                  <a:pt x="683894" y="3359912"/>
                </a:lnTo>
                <a:lnTo>
                  <a:pt x="703960" y="3409823"/>
                </a:lnTo>
                <a:lnTo>
                  <a:pt x="725296" y="3462274"/>
                </a:lnTo>
                <a:lnTo>
                  <a:pt x="747902" y="3517646"/>
                </a:lnTo>
                <a:lnTo>
                  <a:pt x="771397" y="3575177"/>
                </a:lnTo>
                <a:lnTo>
                  <a:pt x="794892" y="3632454"/>
                </a:lnTo>
                <a:lnTo>
                  <a:pt x="816228" y="3684778"/>
                </a:lnTo>
                <a:lnTo>
                  <a:pt x="833754" y="3727450"/>
                </a:lnTo>
                <a:lnTo>
                  <a:pt x="845819" y="3756914"/>
                </a:lnTo>
                <a:lnTo>
                  <a:pt x="852423" y="3772916"/>
                </a:lnTo>
                <a:lnTo>
                  <a:pt x="854455" y="3778123"/>
                </a:lnTo>
                <a:lnTo>
                  <a:pt x="854582" y="37783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k object 690"/>
          <p:cNvSpPr/>
          <p:nvPr/>
        </p:nvSpPr>
        <p:spPr>
          <a:xfrm>
            <a:off x="6752463" y="527812"/>
            <a:ext cx="1035050" cy="3958590"/>
          </a:xfrm>
          <a:custGeom>
            <a:avLst/>
            <a:gdLst/>
            <a:ahLst/>
            <a:cxnLst/>
            <a:rect l="l" t="t" r="r" b="b"/>
            <a:pathLst>
              <a:path w="1035050" h="3958590">
                <a:moveTo>
                  <a:pt x="0" y="0"/>
                </a:moveTo>
                <a:lnTo>
                  <a:pt x="126" y="1524"/>
                </a:lnTo>
                <a:lnTo>
                  <a:pt x="1015" y="10922"/>
                </a:lnTo>
                <a:lnTo>
                  <a:pt x="2920" y="33400"/>
                </a:lnTo>
                <a:lnTo>
                  <a:pt x="6350" y="70738"/>
                </a:lnTo>
                <a:lnTo>
                  <a:pt x="10921" y="121412"/>
                </a:lnTo>
                <a:lnTo>
                  <a:pt x="16255" y="181228"/>
                </a:lnTo>
                <a:lnTo>
                  <a:pt x="21970" y="244983"/>
                </a:lnTo>
                <a:lnTo>
                  <a:pt x="27685" y="308355"/>
                </a:lnTo>
                <a:lnTo>
                  <a:pt x="33146" y="368935"/>
                </a:lnTo>
                <a:lnTo>
                  <a:pt x="38480" y="426465"/>
                </a:lnTo>
                <a:lnTo>
                  <a:pt x="43814" y="481202"/>
                </a:lnTo>
                <a:lnTo>
                  <a:pt x="49148" y="533400"/>
                </a:lnTo>
                <a:lnTo>
                  <a:pt x="54609" y="583818"/>
                </a:lnTo>
                <a:lnTo>
                  <a:pt x="60197" y="633476"/>
                </a:lnTo>
                <a:lnTo>
                  <a:pt x="66166" y="682751"/>
                </a:lnTo>
                <a:lnTo>
                  <a:pt x="66166" y="683005"/>
                </a:lnTo>
                <a:lnTo>
                  <a:pt x="72389" y="732282"/>
                </a:lnTo>
                <a:lnTo>
                  <a:pt x="78866" y="781050"/>
                </a:lnTo>
                <a:lnTo>
                  <a:pt x="85470" y="828801"/>
                </a:lnTo>
                <a:lnTo>
                  <a:pt x="92075" y="875157"/>
                </a:lnTo>
                <a:lnTo>
                  <a:pt x="98678" y="919479"/>
                </a:lnTo>
                <a:lnTo>
                  <a:pt x="105155" y="961771"/>
                </a:lnTo>
                <a:lnTo>
                  <a:pt x="111505" y="1002538"/>
                </a:lnTo>
                <a:lnTo>
                  <a:pt x="117855" y="1042542"/>
                </a:lnTo>
                <a:lnTo>
                  <a:pt x="124205" y="1083183"/>
                </a:lnTo>
                <a:lnTo>
                  <a:pt x="131063" y="1125474"/>
                </a:lnTo>
                <a:lnTo>
                  <a:pt x="138429" y="1169670"/>
                </a:lnTo>
                <a:lnTo>
                  <a:pt x="146303" y="1215771"/>
                </a:lnTo>
                <a:lnTo>
                  <a:pt x="154685" y="1263268"/>
                </a:lnTo>
                <a:lnTo>
                  <a:pt x="163575" y="1311783"/>
                </a:lnTo>
                <a:lnTo>
                  <a:pt x="172719" y="1360551"/>
                </a:lnTo>
                <a:lnTo>
                  <a:pt x="182244" y="1409318"/>
                </a:lnTo>
                <a:lnTo>
                  <a:pt x="191896" y="1457578"/>
                </a:lnTo>
                <a:lnTo>
                  <a:pt x="201675" y="1504823"/>
                </a:lnTo>
                <a:lnTo>
                  <a:pt x="211327" y="1550542"/>
                </a:lnTo>
                <a:lnTo>
                  <a:pt x="220852" y="1594358"/>
                </a:lnTo>
                <a:lnTo>
                  <a:pt x="230123" y="1636140"/>
                </a:lnTo>
                <a:lnTo>
                  <a:pt x="239140" y="1676400"/>
                </a:lnTo>
                <a:lnTo>
                  <a:pt x="248157" y="1715897"/>
                </a:lnTo>
                <a:lnTo>
                  <a:pt x="257301" y="1756155"/>
                </a:lnTo>
                <a:lnTo>
                  <a:pt x="266826" y="1797812"/>
                </a:lnTo>
                <a:lnTo>
                  <a:pt x="277113" y="1841500"/>
                </a:lnTo>
                <a:lnTo>
                  <a:pt x="288035" y="1886965"/>
                </a:lnTo>
                <a:lnTo>
                  <a:pt x="299592" y="1933828"/>
                </a:lnTo>
                <a:lnTo>
                  <a:pt x="311657" y="1981453"/>
                </a:lnTo>
                <a:lnTo>
                  <a:pt x="323976" y="2029587"/>
                </a:lnTo>
                <a:lnTo>
                  <a:pt x="336803" y="2077720"/>
                </a:lnTo>
                <a:lnTo>
                  <a:pt x="349630" y="2125217"/>
                </a:lnTo>
                <a:lnTo>
                  <a:pt x="362457" y="2171700"/>
                </a:lnTo>
                <a:lnTo>
                  <a:pt x="375157" y="2216658"/>
                </a:lnTo>
                <a:lnTo>
                  <a:pt x="387603" y="2259711"/>
                </a:lnTo>
                <a:lnTo>
                  <a:pt x="399668" y="2300859"/>
                </a:lnTo>
                <a:lnTo>
                  <a:pt x="411352" y="2340356"/>
                </a:lnTo>
                <a:lnTo>
                  <a:pt x="422909" y="2379218"/>
                </a:lnTo>
                <a:lnTo>
                  <a:pt x="434593" y="2418715"/>
                </a:lnTo>
                <a:lnTo>
                  <a:pt x="447039" y="2459736"/>
                </a:lnTo>
                <a:lnTo>
                  <a:pt x="460120" y="2502535"/>
                </a:lnTo>
                <a:lnTo>
                  <a:pt x="474090" y="2547112"/>
                </a:lnTo>
                <a:lnTo>
                  <a:pt x="488695" y="2593086"/>
                </a:lnTo>
                <a:lnTo>
                  <a:pt x="503808" y="2639949"/>
                </a:lnTo>
                <a:lnTo>
                  <a:pt x="519429" y="2687066"/>
                </a:lnTo>
                <a:lnTo>
                  <a:pt x="519429" y="2687193"/>
                </a:lnTo>
                <a:lnTo>
                  <a:pt x="535304" y="2734310"/>
                </a:lnTo>
                <a:lnTo>
                  <a:pt x="551306" y="2780792"/>
                </a:lnTo>
                <a:lnTo>
                  <a:pt x="567181" y="2826385"/>
                </a:lnTo>
                <a:lnTo>
                  <a:pt x="582929" y="2870454"/>
                </a:lnTo>
                <a:lnTo>
                  <a:pt x="598169" y="2912491"/>
                </a:lnTo>
                <a:lnTo>
                  <a:pt x="612901" y="2952750"/>
                </a:lnTo>
                <a:lnTo>
                  <a:pt x="627126" y="2991358"/>
                </a:lnTo>
                <a:lnTo>
                  <a:pt x="641222" y="3029458"/>
                </a:lnTo>
                <a:lnTo>
                  <a:pt x="655701" y="3068066"/>
                </a:lnTo>
                <a:lnTo>
                  <a:pt x="670686" y="3108071"/>
                </a:lnTo>
                <a:lnTo>
                  <a:pt x="686688" y="3149981"/>
                </a:lnTo>
                <a:lnTo>
                  <a:pt x="703452" y="3193542"/>
                </a:lnTo>
                <a:lnTo>
                  <a:pt x="721105" y="3238500"/>
                </a:lnTo>
                <a:lnTo>
                  <a:pt x="739393" y="3284220"/>
                </a:lnTo>
                <a:lnTo>
                  <a:pt x="758062" y="3330194"/>
                </a:lnTo>
                <a:lnTo>
                  <a:pt x="777112" y="3376295"/>
                </a:lnTo>
                <a:lnTo>
                  <a:pt x="796416" y="3422269"/>
                </a:lnTo>
                <a:lnTo>
                  <a:pt x="816355" y="3469004"/>
                </a:lnTo>
                <a:lnTo>
                  <a:pt x="837310" y="3517138"/>
                </a:lnTo>
                <a:lnTo>
                  <a:pt x="859408" y="3567303"/>
                </a:lnTo>
                <a:lnTo>
                  <a:pt x="882903" y="3620135"/>
                </a:lnTo>
                <a:lnTo>
                  <a:pt x="907795" y="3675761"/>
                </a:lnTo>
                <a:lnTo>
                  <a:pt x="933703" y="3733673"/>
                </a:lnTo>
                <a:lnTo>
                  <a:pt x="959992" y="3792093"/>
                </a:lnTo>
                <a:lnTo>
                  <a:pt x="984503" y="3846956"/>
                </a:lnTo>
                <a:lnTo>
                  <a:pt x="1005331" y="3893312"/>
                </a:lnTo>
                <a:lnTo>
                  <a:pt x="1020826" y="3927602"/>
                </a:lnTo>
                <a:lnTo>
                  <a:pt x="1029969" y="3948303"/>
                </a:lnTo>
                <a:lnTo>
                  <a:pt x="1033906" y="3956939"/>
                </a:lnTo>
                <a:lnTo>
                  <a:pt x="1034541" y="395833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k object 691"/>
          <p:cNvSpPr/>
          <p:nvPr/>
        </p:nvSpPr>
        <p:spPr>
          <a:xfrm>
            <a:off x="3468878" y="168020"/>
            <a:ext cx="4108450" cy="1259840"/>
          </a:xfrm>
          <a:custGeom>
            <a:avLst/>
            <a:gdLst/>
            <a:ahLst/>
            <a:cxnLst/>
            <a:rect l="l" t="t" r="r" b="b"/>
            <a:pathLst>
              <a:path w="4108450" h="1259840">
                <a:moveTo>
                  <a:pt x="4108196" y="1259458"/>
                </a:moveTo>
                <a:lnTo>
                  <a:pt x="4106926" y="1258824"/>
                </a:lnTo>
                <a:lnTo>
                  <a:pt x="4098671" y="1254632"/>
                </a:lnTo>
                <a:lnTo>
                  <a:pt x="4078731" y="1244727"/>
                </a:lnTo>
                <a:lnTo>
                  <a:pt x="4045457" y="1228089"/>
                </a:lnTo>
                <a:lnTo>
                  <a:pt x="4000119" y="1205356"/>
                </a:lnTo>
                <a:lnTo>
                  <a:pt x="3945890" y="1178305"/>
                </a:lnTo>
                <a:lnTo>
                  <a:pt x="3887470" y="1149095"/>
                </a:lnTo>
                <a:lnTo>
                  <a:pt x="3828796" y="1119758"/>
                </a:lnTo>
                <a:lnTo>
                  <a:pt x="3772535" y="1091691"/>
                </a:lnTo>
                <a:lnTo>
                  <a:pt x="3718814" y="1065021"/>
                </a:lnTo>
                <a:lnTo>
                  <a:pt x="3667632" y="1039749"/>
                </a:lnTo>
                <a:lnTo>
                  <a:pt x="3618738" y="1016000"/>
                </a:lnTo>
                <a:lnTo>
                  <a:pt x="3571367" y="993266"/>
                </a:lnTo>
                <a:lnTo>
                  <a:pt x="3525012" y="971295"/>
                </a:lnTo>
                <a:lnTo>
                  <a:pt x="3478783" y="949832"/>
                </a:lnTo>
                <a:lnTo>
                  <a:pt x="3415029" y="920623"/>
                </a:lnTo>
                <a:lnTo>
                  <a:pt x="3369055" y="900049"/>
                </a:lnTo>
                <a:lnTo>
                  <a:pt x="3323717" y="879982"/>
                </a:lnTo>
                <a:lnTo>
                  <a:pt x="3279648" y="860805"/>
                </a:lnTo>
                <a:lnTo>
                  <a:pt x="3237229" y="842517"/>
                </a:lnTo>
                <a:lnTo>
                  <a:pt x="3196590" y="825245"/>
                </a:lnTo>
                <a:lnTo>
                  <a:pt x="3157474" y="808736"/>
                </a:lnTo>
                <a:lnTo>
                  <a:pt x="3119120" y="792733"/>
                </a:lnTo>
                <a:lnTo>
                  <a:pt x="3080512" y="776477"/>
                </a:lnTo>
                <a:lnTo>
                  <a:pt x="3040379" y="759840"/>
                </a:lnTo>
                <a:lnTo>
                  <a:pt x="2998343" y="742568"/>
                </a:lnTo>
                <a:lnTo>
                  <a:pt x="2954401" y="724788"/>
                </a:lnTo>
                <a:lnTo>
                  <a:pt x="2908935" y="706627"/>
                </a:lnTo>
                <a:lnTo>
                  <a:pt x="2862199" y="688213"/>
                </a:lnTo>
                <a:lnTo>
                  <a:pt x="2814828" y="669925"/>
                </a:lnTo>
                <a:lnTo>
                  <a:pt x="2749423" y="645159"/>
                </a:lnTo>
                <a:lnTo>
                  <a:pt x="2702052" y="627633"/>
                </a:lnTo>
                <a:lnTo>
                  <a:pt x="2655570" y="610615"/>
                </a:lnTo>
                <a:lnTo>
                  <a:pt x="2610358" y="594359"/>
                </a:lnTo>
                <a:lnTo>
                  <a:pt x="2566797" y="578992"/>
                </a:lnTo>
                <a:lnTo>
                  <a:pt x="2525141" y="564514"/>
                </a:lnTo>
                <a:lnTo>
                  <a:pt x="2485009" y="550544"/>
                </a:lnTo>
                <a:lnTo>
                  <a:pt x="2445639" y="537082"/>
                </a:lnTo>
                <a:lnTo>
                  <a:pt x="2405888" y="523493"/>
                </a:lnTo>
                <a:lnTo>
                  <a:pt x="2364740" y="509524"/>
                </a:lnTo>
                <a:lnTo>
                  <a:pt x="2321814" y="495173"/>
                </a:lnTo>
                <a:lnTo>
                  <a:pt x="2276729" y="480313"/>
                </a:lnTo>
                <a:lnTo>
                  <a:pt x="2230120" y="465200"/>
                </a:lnTo>
                <a:lnTo>
                  <a:pt x="2182241" y="449961"/>
                </a:lnTo>
                <a:lnTo>
                  <a:pt x="2133854" y="434848"/>
                </a:lnTo>
                <a:lnTo>
                  <a:pt x="2115566" y="429132"/>
                </a:lnTo>
                <a:lnTo>
                  <a:pt x="2066925" y="414400"/>
                </a:lnTo>
                <a:lnTo>
                  <a:pt x="2018538" y="400050"/>
                </a:lnTo>
                <a:lnTo>
                  <a:pt x="1970913" y="386206"/>
                </a:lnTo>
                <a:lnTo>
                  <a:pt x="1924685" y="372999"/>
                </a:lnTo>
                <a:lnTo>
                  <a:pt x="1880362" y="360552"/>
                </a:lnTo>
                <a:lnTo>
                  <a:pt x="1837689" y="348741"/>
                </a:lnTo>
                <a:lnTo>
                  <a:pt x="1796796" y="337692"/>
                </a:lnTo>
                <a:lnTo>
                  <a:pt x="1756664" y="326770"/>
                </a:lnTo>
                <a:lnTo>
                  <a:pt x="1716151" y="315849"/>
                </a:lnTo>
                <a:lnTo>
                  <a:pt x="1674114" y="304673"/>
                </a:lnTo>
                <a:lnTo>
                  <a:pt x="1630299" y="293115"/>
                </a:lnTo>
                <a:lnTo>
                  <a:pt x="1584325" y="281304"/>
                </a:lnTo>
                <a:lnTo>
                  <a:pt x="1536827" y="269239"/>
                </a:lnTo>
                <a:lnTo>
                  <a:pt x="1488059" y="257301"/>
                </a:lnTo>
                <a:lnTo>
                  <a:pt x="1438656" y="245363"/>
                </a:lnTo>
                <a:lnTo>
                  <a:pt x="1420114" y="241045"/>
                </a:lnTo>
                <a:lnTo>
                  <a:pt x="1370584" y="229488"/>
                </a:lnTo>
                <a:lnTo>
                  <a:pt x="1321308" y="218439"/>
                </a:lnTo>
                <a:lnTo>
                  <a:pt x="1272921" y="207771"/>
                </a:lnTo>
                <a:lnTo>
                  <a:pt x="1226058" y="197612"/>
                </a:lnTo>
                <a:lnTo>
                  <a:pt x="1180846" y="188087"/>
                </a:lnTo>
                <a:lnTo>
                  <a:pt x="1137539" y="179196"/>
                </a:lnTo>
                <a:lnTo>
                  <a:pt x="1096010" y="170814"/>
                </a:lnTo>
                <a:lnTo>
                  <a:pt x="1055243" y="162687"/>
                </a:lnTo>
                <a:lnTo>
                  <a:pt x="1014095" y="154431"/>
                </a:lnTo>
                <a:lnTo>
                  <a:pt x="971423" y="146050"/>
                </a:lnTo>
                <a:lnTo>
                  <a:pt x="926846" y="137413"/>
                </a:lnTo>
                <a:lnTo>
                  <a:pt x="880237" y="128777"/>
                </a:lnTo>
                <a:lnTo>
                  <a:pt x="832104" y="119887"/>
                </a:lnTo>
                <a:lnTo>
                  <a:pt x="782574" y="111125"/>
                </a:lnTo>
                <a:lnTo>
                  <a:pt x="732536" y="102615"/>
                </a:lnTo>
                <a:lnTo>
                  <a:pt x="663448" y="91312"/>
                </a:lnTo>
                <a:lnTo>
                  <a:pt x="613029" y="83312"/>
                </a:lnTo>
                <a:lnTo>
                  <a:pt x="561594" y="75564"/>
                </a:lnTo>
                <a:lnTo>
                  <a:pt x="508508" y="67944"/>
                </a:lnTo>
                <a:lnTo>
                  <a:pt x="453136" y="60198"/>
                </a:lnTo>
                <a:lnTo>
                  <a:pt x="394843" y="52196"/>
                </a:lnTo>
                <a:lnTo>
                  <a:pt x="333501" y="44068"/>
                </a:lnTo>
                <a:lnTo>
                  <a:pt x="269367" y="35559"/>
                </a:lnTo>
                <a:lnTo>
                  <a:pt x="204088" y="26924"/>
                </a:lnTo>
                <a:lnTo>
                  <a:pt x="141605" y="18668"/>
                </a:lnTo>
                <a:lnTo>
                  <a:pt x="86995" y="11429"/>
                </a:lnTo>
                <a:lnTo>
                  <a:pt x="44831" y="5968"/>
                </a:lnTo>
                <a:lnTo>
                  <a:pt x="17272" y="2286"/>
                </a:lnTo>
                <a:lnTo>
                  <a:pt x="3683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k object 692"/>
          <p:cNvSpPr/>
          <p:nvPr/>
        </p:nvSpPr>
        <p:spPr>
          <a:xfrm>
            <a:off x="3648836" y="347979"/>
            <a:ext cx="3928745" cy="1079500"/>
          </a:xfrm>
          <a:custGeom>
            <a:avLst/>
            <a:gdLst/>
            <a:ahLst/>
            <a:cxnLst/>
            <a:rect l="l" t="t" r="r" b="b"/>
            <a:pathLst>
              <a:path w="3928745" h="1079500">
                <a:moveTo>
                  <a:pt x="3928237" y="1079500"/>
                </a:moveTo>
                <a:lnTo>
                  <a:pt x="3926840" y="1078865"/>
                </a:lnTo>
                <a:lnTo>
                  <a:pt x="3918331" y="1074928"/>
                </a:lnTo>
                <a:lnTo>
                  <a:pt x="3897757" y="1065403"/>
                </a:lnTo>
                <a:lnTo>
                  <a:pt x="3863720" y="1049528"/>
                </a:lnTo>
                <a:lnTo>
                  <a:pt x="3817619" y="1028192"/>
                </a:lnTo>
                <a:lnTo>
                  <a:pt x="3763264" y="1002919"/>
                </a:lnTo>
                <a:lnTo>
                  <a:pt x="3705224" y="975995"/>
                </a:lnTo>
                <a:lnTo>
                  <a:pt x="3647693" y="949325"/>
                </a:lnTo>
                <a:lnTo>
                  <a:pt x="3592703" y="923925"/>
                </a:lnTo>
                <a:lnTo>
                  <a:pt x="3540252" y="899795"/>
                </a:lnTo>
                <a:lnTo>
                  <a:pt x="3490467" y="877189"/>
                </a:lnTo>
                <a:lnTo>
                  <a:pt x="3442716" y="855726"/>
                </a:lnTo>
                <a:lnTo>
                  <a:pt x="3396361" y="835152"/>
                </a:lnTo>
                <a:lnTo>
                  <a:pt x="3350767" y="815340"/>
                </a:lnTo>
                <a:lnTo>
                  <a:pt x="3306444" y="796417"/>
                </a:lnTo>
                <a:lnTo>
                  <a:pt x="3260724" y="777240"/>
                </a:lnTo>
                <a:lnTo>
                  <a:pt x="3215386" y="758444"/>
                </a:lnTo>
                <a:lnTo>
                  <a:pt x="3170809" y="740283"/>
                </a:lnTo>
                <a:lnTo>
                  <a:pt x="3127502" y="722884"/>
                </a:lnTo>
                <a:lnTo>
                  <a:pt x="3085972" y="706501"/>
                </a:lnTo>
                <a:lnTo>
                  <a:pt x="3046094" y="690880"/>
                </a:lnTo>
                <a:lnTo>
                  <a:pt x="3007741" y="676148"/>
                </a:lnTo>
                <a:lnTo>
                  <a:pt x="2970021" y="661543"/>
                </a:lnTo>
                <a:lnTo>
                  <a:pt x="2931667" y="646811"/>
                </a:lnTo>
                <a:lnTo>
                  <a:pt x="2891663" y="631571"/>
                </a:lnTo>
                <a:lnTo>
                  <a:pt x="2849753" y="615823"/>
                </a:lnTo>
                <a:lnTo>
                  <a:pt x="2805938" y="599694"/>
                </a:lnTo>
                <a:lnTo>
                  <a:pt x="2760726" y="583184"/>
                </a:lnTo>
                <a:lnTo>
                  <a:pt x="2714371" y="566674"/>
                </a:lnTo>
                <a:lnTo>
                  <a:pt x="2669032" y="550799"/>
                </a:lnTo>
                <a:lnTo>
                  <a:pt x="2622168" y="534670"/>
                </a:lnTo>
                <a:lnTo>
                  <a:pt x="2575687" y="518922"/>
                </a:lnTo>
                <a:lnTo>
                  <a:pt x="2529966" y="503682"/>
                </a:lnTo>
                <a:lnTo>
                  <a:pt x="2485643" y="489331"/>
                </a:lnTo>
                <a:lnTo>
                  <a:pt x="2443099" y="475615"/>
                </a:lnTo>
                <a:lnTo>
                  <a:pt x="2402332" y="462788"/>
                </a:lnTo>
                <a:lnTo>
                  <a:pt x="2363089" y="450596"/>
                </a:lnTo>
                <a:lnTo>
                  <a:pt x="2324480" y="438531"/>
                </a:lnTo>
                <a:lnTo>
                  <a:pt x="2285238" y="426339"/>
                </a:lnTo>
                <a:lnTo>
                  <a:pt x="2244216" y="413893"/>
                </a:lnTo>
                <a:lnTo>
                  <a:pt x="2201417" y="400939"/>
                </a:lnTo>
                <a:lnTo>
                  <a:pt x="2156714" y="387731"/>
                </a:lnTo>
                <a:lnTo>
                  <a:pt x="2110359" y="374269"/>
                </a:lnTo>
                <a:lnTo>
                  <a:pt x="2063114" y="360807"/>
                </a:lnTo>
                <a:lnTo>
                  <a:pt x="2016760" y="347980"/>
                </a:lnTo>
                <a:lnTo>
                  <a:pt x="1969008" y="335025"/>
                </a:lnTo>
                <a:lnTo>
                  <a:pt x="1921510" y="322325"/>
                </a:lnTo>
                <a:lnTo>
                  <a:pt x="1874901" y="310261"/>
                </a:lnTo>
                <a:lnTo>
                  <a:pt x="1829689" y="298831"/>
                </a:lnTo>
                <a:lnTo>
                  <a:pt x="1786382" y="288036"/>
                </a:lnTo>
                <a:lnTo>
                  <a:pt x="1744852" y="278003"/>
                </a:lnTo>
                <a:lnTo>
                  <a:pt x="1704848" y="268350"/>
                </a:lnTo>
                <a:lnTo>
                  <a:pt x="1665477" y="258953"/>
                </a:lnTo>
                <a:lnTo>
                  <a:pt x="1625473" y="249428"/>
                </a:lnTo>
                <a:lnTo>
                  <a:pt x="1583816" y="239649"/>
                </a:lnTo>
                <a:lnTo>
                  <a:pt x="1540255" y="229616"/>
                </a:lnTo>
                <a:lnTo>
                  <a:pt x="1494663" y="219329"/>
                </a:lnTo>
                <a:lnTo>
                  <a:pt x="1447673" y="209042"/>
                </a:lnTo>
                <a:lnTo>
                  <a:pt x="1399539" y="198755"/>
                </a:lnTo>
                <a:lnTo>
                  <a:pt x="1352550" y="188975"/>
                </a:lnTo>
                <a:lnTo>
                  <a:pt x="1303909" y="179197"/>
                </a:lnTo>
                <a:lnTo>
                  <a:pt x="1255776" y="169799"/>
                </a:lnTo>
                <a:lnTo>
                  <a:pt x="1208404" y="160782"/>
                </a:lnTo>
                <a:lnTo>
                  <a:pt x="1162558" y="152400"/>
                </a:lnTo>
                <a:lnTo>
                  <a:pt x="1118615" y="144525"/>
                </a:lnTo>
                <a:lnTo>
                  <a:pt x="1076452" y="137160"/>
                </a:lnTo>
                <a:lnTo>
                  <a:pt x="1035938" y="130175"/>
                </a:lnTo>
                <a:lnTo>
                  <a:pt x="996061" y="123444"/>
                </a:lnTo>
                <a:lnTo>
                  <a:pt x="955548" y="116586"/>
                </a:lnTo>
                <a:lnTo>
                  <a:pt x="913384" y="109600"/>
                </a:lnTo>
                <a:lnTo>
                  <a:pt x="869188" y="102489"/>
                </a:lnTo>
                <a:lnTo>
                  <a:pt x="823087" y="95250"/>
                </a:lnTo>
                <a:lnTo>
                  <a:pt x="775335" y="88011"/>
                </a:lnTo>
                <a:lnTo>
                  <a:pt x="726693" y="81025"/>
                </a:lnTo>
                <a:lnTo>
                  <a:pt x="679196" y="74422"/>
                </a:lnTo>
                <a:lnTo>
                  <a:pt x="629920" y="67818"/>
                </a:lnTo>
                <a:lnTo>
                  <a:pt x="580516" y="61595"/>
                </a:lnTo>
                <a:lnTo>
                  <a:pt x="530225" y="55499"/>
                </a:lnTo>
                <a:lnTo>
                  <a:pt x="478154" y="49530"/>
                </a:lnTo>
                <a:lnTo>
                  <a:pt x="423672" y="43561"/>
                </a:lnTo>
                <a:lnTo>
                  <a:pt x="366267" y="37592"/>
                </a:lnTo>
                <a:lnTo>
                  <a:pt x="305815" y="31242"/>
                </a:lnTo>
                <a:lnTo>
                  <a:pt x="242824" y="24765"/>
                </a:lnTo>
                <a:lnTo>
                  <a:pt x="179197" y="18287"/>
                </a:lnTo>
                <a:lnTo>
                  <a:pt x="119761" y="12192"/>
                </a:lnTo>
                <a:lnTo>
                  <a:pt x="69468" y="7112"/>
                </a:lnTo>
                <a:lnTo>
                  <a:pt x="32512" y="3302"/>
                </a:lnTo>
                <a:lnTo>
                  <a:pt x="10413" y="1016"/>
                </a:lnTo>
                <a:lnTo>
                  <a:pt x="139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k object 693"/>
          <p:cNvSpPr/>
          <p:nvPr/>
        </p:nvSpPr>
        <p:spPr>
          <a:xfrm>
            <a:off x="3828796" y="527812"/>
            <a:ext cx="3748404" cy="899794"/>
          </a:xfrm>
          <a:custGeom>
            <a:avLst/>
            <a:gdLst/>
            <a:ahLst/>
            <a:cxnLst/>
            <a:rect l="l" t="t" r="r" b="b"/>
            <a:pathLst>
              <a:path w="3748404" h="899794">
                <a:moveTo>
                  <a:pt x="3748278" y="899667"/>
                </a:moveTo>
                <a:lnTo>
                  <a:pt x="3746880" y="899033"/>
                </a:lnTo>
                <a:lnTo>
                  <a:pt x="3737990" y="895223"/>
                </a:lnTo>
                <a:lnTo>
                  <a:pt x="3716781" y="886333"/>
                </a:lnTo>
                <a:lnTo>
                  <a:pt x="3681983" y="871474"/>
                </a:lnTo>
                <a:lnTo>
                  <a:pt x="3635121" y="851535"/>
                </a:lnTo>
                <a:lnTo>
                  <a:pt x="3580637" y="828421"/>
                </a:lnTo>
                <a:lnTo>
                  <a:pt x="3523233" y="804037"/>
                </a:lnTo>
                <a:lnTo>
                  <a:pt x="3466846" y="780161"/>
                </a:lnTo>
                <a:lnTo>
                  <a:pt x="3413252" y="757427"/>
                </a:lnTo>
                <a:lnTo>
                  <a:pt x="3362198" y="735964"/>
                </a:lnTo>
                <a:lnTo>
                  <a:pt x="3313683" y="715899"/>
                </a:lnTo>
                <a:lnTo>
                  <a:pt x="3267202" y="696849"/>
                </a:lnTo>
                <a:lnTo>
                  <a:pt x="3221735" y="678688"/>
                </a:lnTo>
                <a:lnTo>
                  <a:pt x="3176778" y="660908"/>
                </a:lnTo>
                <a:lnTo>
                  <a:pt x="3106420" y="633857"/>
                </a:lnTo>
                <a:lnTo>
                  <a:pt x="3061715" y="617092"/>
                </a:lnTo>
                <a:lnTo>
                  <a:pt x="3017901" y="600963"/>
                </a:lnTo>
                <a:lnTo>
                  <a:pt x="2975482" y="585470"/>
                </a:lnTo>
                <a:lnTo>
                  <a:pt x="2934715" y="570991"/>
                </a:lnTo>
                <a:lnTo>
                  <a:pt x="2895854" y="557276"/>
                </a:lnTo>
                <a:lnTo>
                  <a:pt x="2858261" y="544067"/>
                </a:lnTo>
                <a:lnTo>
                  <a:pt x="2821051" y="531113"/>
                </a:lnTo>
                <a:lnTo>
                  <a:pt x="2782951" y="518033"/>
                </a:lnTo>
                <a:lnTo>
                  <a:pt x="2743073" y="504316"/>
                </a:lnTo>
                <a:lnTo>
                  <a:pt x="2701289" y="490220"/>
                </a:lnTo>
                <a:lnTo>
                  <a:pt x="2657729" y="475741"/>
                </a:lnTo>
                <a:lnTo>
                  <a:pt x="2612770" y="461137"/>
                </a:lnTo>
                <a:lnTo>
                  <a:pt x="2567051" y="446659"/>
                </a:lnTo>
                <a:lnTo>
                  <a:pt x="2495041" y="424307"/>
                </a:lnTo>
                <a:lnTo>
                  <a:pt x="2449321" y="410463"/>
                </a:lnTo>
                <a:lnTo>
                  <a:pt x="2404491" y="397255"/>
                </a:lnTo>
                <a:lnTo>
                  <a:pt x="2361183" y="384683"/>
                </a:lnTo>
                <a:lnTo>
                  <a:pt x="2319528" y="372872"/>
                </a:lnTo>
                <a:lnTo>
                  <a:pt x="2279777" y="361823"/>
                </a:lnTo>
                <a:lnTo>
                  <a:pt x="2241423" y="351154"/>
                </a:lnTo>
                <a:lnTo>
                  <a:pt x="2203450" y="340740"/>
                </a:lnTo>
                <a:lnTo>
                  <a:pt x="2164588" y="330073"/>
                </a:lnTo>
                <a:lnTo>
                  <a:pt x="2123948" y="319150"/>
                </a:lnTo>
                <a:lnTo>
                  <a:pt x="2081276" y="307848"/>
                </a:lnTo>
                <a:lnTo>
                  <a:pt x="2036826" y="296417"/>
                </a:lnTo>
                <a:lnTo>
                  <a:pt x="1990978" y="284734"/>
                </a:lnTo>
                <a:lnTo>
                  <a:pt x="1944369" y="273303"/>
                </a:lnTo>
                <a:lnTo>
                  <a:pt x="1918080" y="266826"/>
                </a:lnTo>
                <a:lnTo>
                  <a:pt x="1871090" y="255777"/>
                </a:lnTo>
                <a:lnTo>
                  <a:pt x="1824608" y="245110"/>
                </a:lnTo>
                <a:lnTo>
                  <a:pt x="1779015" y="234823"/>
                </a:lnTo>
                <a:lnTo>
                  <a:pt x="1734819" y="225171"/>
                </a:lnTo>
                <a:lnTo>
                  <a:pt x="1692528" y="216153"/>
                </a:lnTo>
                <a:lnTo>
                  <a:pt x="1652142" y="207645"/>
                </a:lnTo>
                <a:lnTo>
                  <a:pt x="1613153" y="199643"/>
                </a:lnTo>
                <a:lnTo>
                  <a:pt x="1574673" y="191770"/>
                </a:lnTo>
                <a:lnTo>
                  <a:pt x="1535049" y="183768"/>
                </a:lnTo>
                <a:lnTo>
                  <a:pt x="1493774" y="175513"/>
                </a:lnTo>
                <a:lnTo>
                  <a:pt x="1450466" y="167132"/>
                </a:lnTo>
                <a:lnTo>
                  <a:pt x="1405381" y="158496"/>
                </a:lnTo>
                <a:lnTo>
                  <a:pt x="1358900" y="149987"/>
                </a:lnTo>
                <a:lnTo>
                  <a:pt x="1311655" y="141604"/>
                </a:lnTo>
                <a:lnTo>
                  <a:pt x="1237361" y="129032"/>
                </a:lnTo>
                <a:lnTo>
                  <a:pt x="1190243" y="121412"/>
                </a:lnTo>
                <a:lnTo>
                  <a:pt x="1144015" y="114300"/>
                </a:lnTo>
                <a:lnTo>
                  <a:pt x="1099312" y="107568"/>
                </a:lnTo>
                <a:lnTo>
                  <a:pt x="1056513" y="101346"/>
                </a:lnTo>
                <a:lnTo>
                  <a:pt x="1015618" y="95630"/>
                </a:lnTo>
                <a:lnTo>
                  <a:pt x="976249" y="90170"/>
                </a:lnTo>
                <a:lnTo>
                  <a:pt x="937259" y="84836"/>
                </a:lnTo>
                <a:lnTo>
                  <a:pt x="897254" y="79501"/>
                </a:lnTo>
                <a:lnTo>
                  <a:pt x="855471" y="74040"/>
                </a:lnTo>
                <a:lnTo>
                  <a:pt x="811783" y="68452"/>
                </a:lnTo>
                <a:lnTo>
                  <a:pt x="766190" y="62991"/>
                </a:lnTo>
                <a:lnTo>
                  <a:pt x="719201" y="57530"/>
                </a:lnTo>
                <a:lnTo>
                  <a:pt x="671449" y="52324"/>
                </a:lnTo>
                <a:lnTo>
                  <a:pt x="596518" y="44703"/>
                </a:lnTo>
                <a:lnTo>
                  <a:pt x="548258" y="40132"/>
                </a:lnTo>
                <a:lnTo>
                  <a:pt x="499109" y="35940"/>
                </a:lnTo>
                <a:lnTo>
                  <a:pt x="448055" y="31750"/>
                </a:lnTo>
                <a:lnTo>
                  <a:pt x="394588" y="27686"/>
                </a:lnTo>
                <a:lnTo>
                  <a:pt x="338074" y="23622"/>
                </a:lnTo>
                <a:lnTo>
                  <a:pt x="278638" y="19430"/>
                </a:lnTo>
                <a:lnTo>
                  <a:pt x="216662" y="15112"/>
                </a:lnTo>
                <a:lnTo>
                  <a:pt x="155193" y="10795"/>
                </a:lnTo>
                <a:lnTo>
                  <a:pt x="99059" y="6985"/>
                </a:lnTo>
                <a:lnTo>
                  <a:pt x="53593" y="3810"/>
                </a:lnTo>
                <a:lnTo>
                  <a:pt x="22225" y="1650"/>
                </a:lnTo>
                <a:lnTo>
                  <a:pt x="5461" y="380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k object 694"/>
          <p:cNvSpPr/>
          <p:nvPr/>
        </p:nvSpPr>
        <p:spPr>
          <a:xfrm>
            <a:off x="4008628" y="707770"/>
            <a:ext cx="3568700" cy="720090"/>
          </a:xfrm>
          <a:custGeom>
            <a:avLst/>
            <a:gdLst/>
            <a:ahLst/>
            <a:cxnLst/>
            <a:rect l="l" t="t" r="r" b="b"/>
            <a:pathLst>
              <a:path w="3568700" h="720090">
                <a:moveTo>
                  <a:pt x="3568446" y="719708"/>
                </a:moveTo>
                <a:lnTo>
                  <a:pt x="3567049" y="719074"/>
                </a:lnTo>
                <a:lnTo>
                  <a:pt x="3557778" y="715644"/>
                </a:lnTo>
                <a:lnTo>
                  <a:pt x="3535933" y="707263"/>
                </a:lnTo>
                <a:lnTo>
                  <a:pt x="3500120" y="693546"/>
                </a:lnTo>
                <a:lnTo>
                  <a:pt x="3452749" y="675513"/>
                </a:lnTo>
                <a:lnTo>
                  <a:pt x="3398266" y="654557"/>
                </a:lnTo>
                <a:lnTo>
                  <a:pt x="3341624" y="632967"/>
                </a:lnTo>
                <a:lnTo>
                  <a:pt x="3286632" y="612013"/>
                </a:lnTo>
                <a:lnTo>
                  <a:pt x="3234308" y="592074"/>
                </a:lnTo>
                <a:lnTo>
                  <a:pt x="3184779" y="573404"/>
                </a:lnTo>
                <a:lnTo>
                  <a:pt x="3137535" y="556005"/>
                </a:lnTo>
                <a:lnTo>
                  <a:pt x="3092196" y="539368"/>
                </a:lnTo>
                <a:lnTo>
                  <a:pt x="3047746" y="523493"/>
                </a:lnTo>
                <a:lnTo>
                  <a:pt x="3003423" y="508126"/>
                </a:lnTo>
                <a:lnTo>
                  <a:pt x="2996692" y="505713"/>
                </a:lnTo>
                <a:lnTo>
                  <a:pt x="2952369" y="490600"/>
                </a:lnTo>
                <a:lnTo>
                  <a:pt x="2908300" y="475868"/>
                </a:lnTo>
                <a:lnTo>
                  <a:pt x="2865247" y="461771"/>
                </a:lnTo>
                <a:lnTo>
                  <a:pt x="2823591" y="448437"/>
                </a:lnTo>
                <a:lnTo>
                  <a:pt x="2783840" y="435863"/>
                </a:lnTo>
                <a:lnTo>
                  <a:pt x="2745740" y="424052"/>
                </a:lnTo>
                <a:lnTo>
                  <a:pt x="2709037" y="412623"/>
                </a:lnTo>
                <a:lnTo>
                  <a:pt x="2672333" y="401319"/>
                </a:lnTo>
                <a:lnTo>
                  <a:pt x="2634488" y="389763"/>
                </a:lnTo>
                <a:lnTo>
                  <a:pt x="2594737" y="377951"/>
                </a:lnTo>
                <a:lnTo>
                  <a:pt x="2553080" y="365632"/>
                </a:lnTo>
                <a:lnTo>
                  <a:pt x="2509774" y="353059"/>
                </a:lnTo>
                <a:lnTo>
                  <a:pt x="2465324" y="340487"/>
                </a:lnTo>
                <a:lnTo>
                  <a:pt x="2420112" y="328040"/>
                </a:lnTo>
                <a:lnTo>
                  <a:pt x="2413381" y="326136"/>
                </a:lnTo>
                <a:lnTo>
                  <a:pt x="2368042" y="313943"/>
                </a:lnTo>
                <a:lnTo>
                  <a:pt x="2323211" y="302259"/>
                </a:lnTo>
                <a:lnTo>
                  <a:pt x="2279269" y="291083"/>
                </a:lnTo>
                <a:lnTo>
                  <a:pt x="2236851" y="280415"/>
                </a:lnTo>
                <a:lnTo>
                  <a:pt x="2196338" y="270509"/>
                </a:lnTo>
                <a:lnTo>
                  <a:pt x="2157603" y="261238"/>
                </a:lnTo>
                <a:lnTo>
                  <a:pt x="2120138" y="252349"/>
                </a:lnTo>
                <a:lnTo>
                  <a:pt x="2082800" y="243586"/>
                </a:lnTo>
                <a:lnTo>
                  <a:pt x="2044319" y="234568"/>
                </a:lnTo>
                <a:lnTo>
                  <a:pt x="2003806" y="225298"/>
                </a:lnTo>
                <a:lnTo>
                  <a:pt x="1961514" y="215773"/>
                </a:lnTo>
                <a:lnTo>
                  <a:pt x="1917446" y="206120"/>
                </a:lnTo>
                <a:lnTo>
                  <a:pt x="1872107" y="196468"/>
                </a:lnTo>
                <a:lnTo>
                  <a:pt x="1826260" y="187070"/>
                </a:lnTo>
                <a:lnTo>
                  <a:pt x="1773427" y="176529"/>
                </a:lnTo>
                <a:lnTo>
                  <a:pt x="1727835" y="167766"/>
                </a:lnTo>
                <a:lnTo>
                  <a:pt x="1683385" y="159512"/>
                </a:lnTo>
                <a:lnTo>
                  <a:pt x="1640332" y="151764"/>
                </a:lnTo>
                <a:lnTo>
                  <a:pt x="1599184" y="144525"/>
                </a:lnTo>
                <a:lnTo>
                  <a:pt x="1559941" y="137921"/>
                </a:lnTo>
                <a:lnTo>
                  <a:pt x="1521968" y="131571"/>
                </a:lnTo>
                <a:lnTo>
                  <a:pt x="1484122" y="125221"/>
                </a:lnTo>
                <a:lnTo>
                  <a:pt x="1445006" y="118744"/>
                </a:lnTo>
                <a:lnTo>
                  <a:pt x="1404112" y="112140"/>
                </a:lnTo>
                <a:lnTo>
                  <a:pt x="1361186" y="105537"/>
                </a:lnTo>
                <a:lnTo>
                  <a:pt x="1316609" y="98805"/>
                </a:lnTo>
                <a:lnTo>
                  <a:pt x="1270762" y="92201"/>
                </a:lnTo>
                <a:lnTo>
                  <a:pt x="1224407" y="85851"/>
                </a:lnTo>
                <a:lnTo>
                  <a:pt x="1217422" y="84962"/>
                </a:lnTo>
                <a:lnTo>
                  <a:pt x="1170939" y="78866"/>
                </a:lnTo>
                <a:lnTo>
                  <a:pt x="1124966" y="73151"/>
                </a:lnTo>
                <a:lnTo>
                  <a:pt x="1079881" y="67944"/>
                </a:lnTo>
                <a:lnTo>
                  <a:pt x="1036447" y="62991"/>
                </a:lnTo>
                <a:lnTo>
                  <a:pt x="994918" y="58546"/>
                </a:lnTo>
                <a:lnTo>
                  <a:pt x="955294" y="54482"/>
                </a:lnTo>
                <a:lnTo>
                  <a:pt x="917067" y="50673"/>
                </a:lnTo>
                <a:lnTo>
                  <a:pt x="878839" y="46862"/>
                </a:lnTo>
                <a:lnTo>
                  <a:pt x="839470" y="43052"/>
                </a:lnTo>
                <a:lnTo>
                  <a:pt x="798195" y="39242"/>
                </a:lnTo>
                <a:lnTo>
                  <a:pt x="754888" y="35432"/>
                </a:lnTo>
                <a:lnTo>
                  <a:pt x="709930" y="31750"/>
                </a:lnTo>
                <a:lnTo>
                  <a:pt x="663829" y="28193"/>
                </a:lnTo>
                <a:lnTo>
                  <a:pt x="617093" y="24891"/>
                </a:lnTo>
                <a:lnTo>
                  <a:pt x="610108" y="24383"/>
                </a:lnTo>
                <a:lnTo>
                  <a:pt x="563245" y="21462"/>
                </a:lnTo>
                <a:lnTo>
                  <a:pt x="516255" y="18795"/>
                </a:lnTo>
                <a:lnTo>
                  <a:pt x="468122" y="16382"/>
                </a:lnTo>
                <a:lnTo>
                  <a:pt x="418338" y="14224"/>
                </a:lnTo>
                <a:lnTo>
                  <a:pt x="365760" y="12191"/>
                </a:lnTo>
                <a:lnTo>
                  <a:pt x="310388" y="10287"/>
                </a:lnTo>
                <a:lnTo>
                  <a:pt x="251968" y="8254"/>
                </a:lnTo>
                <a:lnTo>
                  <a:pt x="191388" y="6350"/>
                </a:lnTo>
                <a:lnTo>
                  <a:pt x="132334" y="4317"/>
                </a:lnTo>
                <a:lnTo>
                  <a:pt x="80137" y="2666"/>
                </a:lnTo>
                <a:lnTo>
                  <a:pt x="39750" y="1269"/>
                </a:lnTo>
                <a:lnTo>
                  <a:pt x="14097" y="507"/>
                </a:lnTo>
                <a:lnTo>
                  <a:pt x="241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k object 695"/>
          <p:cNvSpPr/>
          <p:nvPr/>
        </p:nvSpPr>
        <p:spPr>
          <a:xfrm>
            <a:off x="4188586" y="884936"/>
            <a:ext cx="3388995" cy="542925"/>
          </a:xfrm>
          <a:custGeom>
            <a:avLst/>
            <a:gdLst/>
            <a:ahLst/>
            <a:cxnLst/>
            <a:rect l="l" t="t" r="r" b="b"/>
            <a:pathLst>
              <a:path w="3388995" h="542925">
                <a:moveTo>
                  <a:pt x="3388487" y="542543"/>
                </a:moveTo>
                <a:lnTo>
                  <a:pt x="3386963" y="542036"/>
                </a:lnTo>
                <a:lnTo>
                  <a:pt x="3377438" y="538734"/>
                </a:lnTo>
                <a:lnTo>
                  <a:pt x="3354832" y="531240"/>
                </a:lnTo>
                <a:lnTo>
                  <a:pt x="3318256" y="518922"/>
                </a:lnTo>
                <a:lnTo>
                  <a:pt x="3270377" y="502792"/>
                </a:lnTo>
                <a:lnTo>
                  <a:pt x="3215893" y="484504"/>
                </a:lnTo>
                <a:lnTo>
                  <a:pt x="3160267" y="465836"/>
                </a:lnTo>
                <a:lnTo>
                  <a:pt x="3106673" y="447801"/>
                </a:lnTo>
                <a:lnTo>
                  <a:pt x="3055746" y="430911"/>
                </a:lnTo>
                <a:lnTo>
                  <a:pt x="3007741" y="415163"/>
                </a:lnTo>
                <a:lnTo>
                  <a:pt x="2961893" y="400303"/>
                </a:lnTo>
                <a:lnTo>
                  <a:pt x="2917570" y="386334"/>
                </a:lnTo>
                <a:lnTo>
                  <a:pt x="2874010" y="372872"/>
                </a:lnTo>
                <a:lnTo>
                  <a:pt x="2798064" y="350265"/>
                </a:lnTo>
                <a:lnTo>
                  <a:pt x="2754884" y="337819"/>
                </a:lnTo>
                <a:lnTo>
                  <a:pt x="2712592" y="325881"/>
                </a:lnTo>
                <a:lnTo>
                  <a:pt x="2671953" y="314578"/>
                </a:lnTo>
                <a:lnTo>
                  <a:pt x="2633091" y="304038"/>
                </a:lnTo>
                <a:lnTo>
                  <a:pt x="2595880" y="294131"/>
                </a:lnTo>
                <a:lnTo>
                  <a:pt x="2559939" y="284734"/>
                </a:lnTo>
                <a:lnTo>
                  <a:pt x="2523743" y="275209"/>
                </a:lnTo>
                <a:lnTo>
                  <a:pt x="2486152" y="265429"/>
                </a:lnTo>
                <a:lnTo>
                  <a:pt x="2446528" y="255269"/>
                </a:lnTo>
                <a:lnTo>
                  <a:pt x="2405126" y="244983"/>
                </a:lnTo>
                <a:lnTo>
                  <a:pt x="2362072" y="234568"/>
                </a:lnTo>
                <a:lnTo>
                  <a:pt x="2318131" y="224154"/>
                </a:lnTo>
                <a:lnTo>
                  <a:pt x="2241041" y="206628"/>
                </a:lnTo>
                <a:lnTo>
                  <a:pt x="2197100" y="196976"/>
                </a:lnTo>
                <a:lnTo>
                  <a:pt x="2154174" y="187960"/>
                </a:lnTo>
                <a:lnTo>
                  <a:pt x="2112772" y="179324"/>
                </a:lnTo>
                <a:lnTo>
                  <a:pt x="2073275" y="171450"/>
                </a:lnTo>
                <a:lnTo>
                  <a:pt x="2035555" y="164084"/>
                </a:lnTo>
                <a:lnTo>
                  <a:pt x="1962277" y="149860"/>
                </a:lnTo>
                <a:lnTo>
                  <a:pt x="1924050" y="142621"/>
                </a:lnTo>
                <a:lnTo>
                  <a:pt x="1883917" y="135254"/>
                </a:lnTo>
                <a:lnTo>
                  <a:pt x="1841880" y="127635"/>
                </a:lnTo>
                <a:lnTo>
                  <a:pt x="1798320" y="120014"/>
                </a:lnTo>
                <a:lnTo>
                  <a:pt x="1753742" y="112649"/>
                </a:lnTo>
                <a:lnTo>
                  <a:pt x="1675638" y="100202"/>
                </a:lnTo>
                <a:lnTo>
                  <a:pt x="1631188" y="93599"/>
                </a:lnTo>
                <a:lnTo>
                  <a:pt x="1587753" y="87375"/>
                </a:lnTo>
                <a:lnTo>
                  <a:pt x="1545843" y="81661"/>
                </a:lnTo>
                <a:lnTo>
                  <a:pt x="1505965" y="76326"/>
                </a:lnTo>
                <a:lnTo>
                  <a:pt x="1467865" y="71500"/>
                </a:lnTo>
                <a:lnTo>
                  <a:pt x="1430909" y="66801"/>
                </a:lnTo>
                <a:lnTo>
                  <a:pt x="1355216" y="57530"/>
                </a:lnTo>
                <a:lnTo>
                  <a:pt x="1314577" y="52704"/>
                </a:lnTo>
                <a:lnTo>
                  <a:pt x="1272159" y="48005"/>
                </a:lnTo>
                <a:lnTo>
                  <a:pt x="1228216" y="43306"/>
                </a:lnTo>
                <a:lnTo>
                  <a:pt x="1183259" y="38862"/>
                </a:lnTo>
                <a:lnTo>
                  <a:pt x="1104518" y="31623"/>
                </a:lnTo>
                <a:lnTo>
                  <a:pt x="1059688" y="27939"/>
                </a:lnTo>
                <a:lnTo>
                  <a:pt x="1015873" y="24637"/>
                </a:lnTo>
                <a:lnTo>
                  <a:pt x="973709" y="21716"/>
                </a:lnTo>
                <a:lnTo>
                  <a:pt x="933450" y="19050"/>
                </a:lnTo>
                <a:lnTo>
                  <a:pt x="895223" y="16763"/>
                </a:lnTo>
                <a:lnTo>
                  <a:pt x="820674" y="12446"/>
                </a:lnTo>
                <a:lnTo>
                  <a:pt x="781812" y="10287"/>
                </a:lnTo>
                <a:lnTo>
                  <a:pt x="741045" y="8254"/>
                </a:lnTo>
                <a:lnTo>
                  <a:pt x="698373" y="6350"/>
                </a:lnTo>
                <a:lnTo>
                  <a:pt x="654176" y="4572"/>
                </a:lnTo>
                <a:lnTo>
                  <a:pt x="608964" y="3048"/>
                </a:lnTo>
                <a:lnTo>
                  <a:pt x="529971" y="1142"/>
                </a:lnTo>
                <a:lnTo>
                  <a:pt x="484124" y="508"/>
                </a:lnTo>
                <a:lnTo>
                  <a:pt x="437388" y="126"/>
                </a:lnTo>
                <a:lnTo>
                  <a:pt x="388620" y="0"/>
                </a:lnTo>
                <a:lnTo>
                  <a:pt x="337312" y="126"/>
                </a:lnTo>
                <a:lnTo>
                  <a:pt x="282955" y="508"/>
                </a:lnTo>
                <a:lnTo>
                  <a:pt x="225678" y="888"/>
                </a:lnTo>
                <a:lnTo>
                  <a:pt x="166750" y="1397"/>
                </a:lnTo>
                <a:lnTo>
                  <a:pt x="110616" y="1904"/>
                </a:lnTo>
                <a:lnTo>
                  <a:pt x="62737" y="2286"/>
                </a:lnTo>
                <a:lnTo>
                  <a:pt x="27939" y="2539"/>
                </a:lnTo>
                <a:lnTo>
                  <a:pt x="7874" y="2666"/>
                </a:lnTo>
                <a:lnTo>
                  <a:pt x="635" y="2793"/>
                </a:lnTo>
                <a:lnTo>
                  <a:pt x="0" y="27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k object 696"/>
          <p:cNvSpPr/>
          <p:nvPr/>
        </p:nvSpPr>
        <p:spPr>
          <a:xfrm>
            <a:off x="4368546" y="1040511"/>
            <a:ext cx="3208655" cy="387350"/>
          </a:xfrm>
          <a:custGeom>
            <a:avLst/>
            <a:gdLst/>
            <a:ahLst/>
            <a:cxnLst/>
            <a:rect l="l" t="t" r="r" b="b"/>
            <a:pathLst>
              <a:path w="3208654" h="387350">
                <a:moveTo>
                  <a:pt x="3208528" y="386968"/>
                </a:moveTo>
                <a:lnTo>
                  <a:pt x="3207004" y="386461"/>
                </a:lnTo>
                <a:lnTo>
                  <a:pt x="3196971" y="383666"/>
                </a:lnTo>
                <a:lnTo>
                  <a:pt x="3173729" y="377063"/>
                </a:lnTo>
                <a:lnTo>
                  <a:pt x="3136392" y="366394"/>
                </a:lnTo>
                <a:lnTo>
                  <a:pt x="3088004" y="352551"/>
                </a:lnTo>
                <a:lnTo>
                  <a:pt x="3033903" y="337185"/>
                </a:lnTo>
                <a:lnTo>
                  <a:pt x="2979293" y="321563"/>
                </a:lnTo>
                <a:lnTo>
                  <a:pt x="2927223" y="306831"/>
                </a:lnTo>
                <a:lnTo>
                  <a:pt x="2877947" y="292862"/>
                </a:lnTo>
                <a:lnTo>
                  <a:pt x="2831337" y="280035"/>
                </a:lnTo>
                <a:lnTo>
                  <a:pt x="2786887" y="267969"/>
                </a:lnTo>
                <a:lnTo>
                  <a:pt x="2743707" y="256666"/>
                </a:lnTo>
                <a:lnTo>
                  <a:pt x="2700908" y="245617"/>
                </a:lnTo>
                <a:lnTo>
                  <a:pt x="2686811" y="242188"/>
                </a:lnTo>
                <a:lnTo>
                  <a:pt x="2644012" y="231648"/>
                </a:lnTo>
                <a:lnTo>
                  <a:pt x="2601595" y="221487"/>
                </a:lnTo>
                <a:lnTo>
                  <a:pt x="2560193" y="211836"/>
                </a:lnTo>
                <a:lnTo>
                  <a:pt x="2520314" y="202818"/>
                </a:lnTo>
                <a:lnTo>
                  <a:pt x="2482469" y="194437"/>
                </a:lnTo>
                <a:lnTo>
                  <a:pt x="2446274" y="186689"/>
                </a:lnTo>
                <a:lnTo>
                  <a:pt x="2411095" y="179069"/>
                </a:lnTo>
                <a:lnTo>
                  <a:pt x="2337943" y="163575"/>
                </a:lnTo>
                <a:lnTo>
                  <a:pt x="2298700" y="155575"/>
                </a:lnTo>
                <a:lnTo>
                  <a:pt x="2257425" y="147319"/>
                </a:lnTo>
                <a:lnTo>
                  <a:pt x="2214879" y="139191"/>
                </a:lnTo>
                <a:lnTo>
                  <a:pt x="2171700" y="131190"/>
                </a:lnTo>
                <a:lnTo>
                  <a:pt x="2157476" y="128524"/>
                </a:lnTo>
                <a:lnTo>
                  <a:pt x="2114041" y="120903"/>
                </a:lnTo>
                <a:lnTo>
                  <a:pt x="2071115" y="113664"/>
                </a:lnTo>
                <a:lnTo>
                  <a:pt x="2029078" y="106806"/>
                </a:lnTo>
                <a:lnTo>
                  <a:pt x="1988819" y="100456"/>
                </a:lnTo>
                <a:lnTo>
                  <a:pt x="1950465" y="94614"/>
                </a:lnTo>
                <a:lnTo>
                  <a:pt x="1878202" y="83947"/>
                </a:lnTo>
                <a:lnTo>
                  <a:pt x="1804289" y="73405"/>
                </a:lnTo>
                <a:lnTo>
                  <a:pt x="1764411" y="67944"/>
                </a:lnTo>
                <a:lnTo>
                  <a:pt x="1722881" y="62484"/>
                </a:lnTo>
                <a:lnTo>
                  <a:pt x="1679828" y="57150"/>
                </a:lnTo>
                <a:lnTo>
                  <a:pt x="1636140" y="52069"/>
                </a:lnTo>
                <a:lnTo>
                  <a:pt x="1577975" y="45592"/>
                </a:lnTo>
                <a:lnTo>
                  <a:pt x="1534540" y="41275"/>
                </a:lnTo>
                <a:lnTo>
                  <a:pt x="1492250" y="37211"/>
                </a:lnTo>
                <a:lnTo>
                  <a:pt x="1451609" y="33527"/>
                </a:lnTo>
                <a:lnTo>
                  <a:pt x="1413002" y="30225"/>
                </a:lnTo>
                <a:lnTo>
                  <a:pt x="1376171" y="27304"/>
                </a:lnTo>
                <a:lnTo>
                  <a:pt x="1340230" y="24384"/>
                </a:lnTo>
                <a:lnTo>
                  <a:pt x="1265681" y="18796"/>
                </a:lnTo>
                <a:lnTo>
                  <a:pt x="1225677" y="16001"/>
                </a:lnTo>
                <a:lnTo>
                  <a:pt x="1183766" y="13335"/>
                </a:lnTo>
                <a:lnTo>
                  <a:pt x="1140459" y="10922"/>
                </a:lnTo>
                <a:lnTo>
                  <a:pt x="1096517" y="8636"/>
                </a:lnTo>
                <a:lnTo>
                  <a:pt x="1038098" y="6096"/>
                </a:lnTo>
                <a:lnTo>
                  <a:pt x="994537" y="4572"/>
                </a:lnTo>
                <a:lnTo>
                  <a:pt x="951991" y="3301"/>
                </a:lnTo>
                <a:lnTo>
                  <a:pt x="911225" y="2412"/>
                </a:lnTo>
                <a:lnTo>
                  <a:pt x="872489" y="1650"/>
                </a:lnTo>
                <a:lnTo>
                  <a:pt x="799464" y="762"/>
                </a:lnTo>
                <a:lnTo>
                  <a:pt x="724662" y="126"/>
                </a:lnTo>
                <a:lnTo>
                  <a:pt x="684529" y="0"/>
                </a:lnTo>
                <a:lnTo>
                  <a:pt x="642619" y="126"/>
                </a:lnTo>
                <a:lnTo>
                  <a:pt x="599313" y="508"/>
                </a:lnTo>
                <a:lnTo>
                  <a:pt x="555243" y="1142"/>
                </a:lnTo>
                <a:lnTo>
                  <a:pt x="540765" y="1524"/>
                </a:lnTo>
                <a:lnTo>
                  <a:pt x="496696" y="2539"/>
                </a:lnTo>
                <a:lnTo>
                  <a:pt x="452246" y="3937"/>
                </a:lnTo>
                <a:lnTo>
                  <a:pt x="406780" y="5714"/>
                </a:lnTo>
                <a:lnTo>
                  <a:pt x="359282" y="7874"/>
                </a:lnTo>
                <a:lnTo>
                  <a:pt x="309117" y="10287"/>
                </a:lnTo>
                <a:lnTo>
                  <a:pt x="256031" y="13208"/>
                </a:lnTo>
                <a:lnTo>
                  <a:pt x="200025" y="16255"/>
                </a:lnTo>
                <a:lnTo>
                  <a:pt x="143255" y="19303"/>
                </a:lnTo>
                <a:lnTo>
                  <a:pt x="90424" y="22225"/>
                </a:lnTo>
                <a:lnTo>
                  <a:pt x="47370" y="24511"/>
                </a:lnTo>
                <a:lnTo>
                  <a:pt x="18287" y="26162"/>
                </a:lnTo>
                <a:lnTo>
                  <a:pt x="3682" y="26924"/>
                </a:lnTo>
                <a:lnTo>
                  <a:pt x="0" y="270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k object 697"/>
          <p:cNvSpPr/>
          <p:nvPr/>
        </p:nvSpPr>
        <p:spPr>
          <a:xfrm>
            <a:off x="4548378" y="1176274"/>
            <a:ext cx="3028950" cy="251460"/>
          </a:xfrm>
          <a:custGeom>
            <a:avLst/>
            <a:gdLst/>
            <a:ahLst/>
            <a:cxnLst/>
            <a:rect l="l" t="t" r="r" b="b"/>
            <a:pathLst>
              <a:path w="3028950" h="251459">
                <a:moveTo>
                  <a:pt x="3028696" y="251205"/>
                </a:moveTo>
                <a:lnTo>
                  <a:pt x="3027045" y="250825"/>
                </a:lnTo>
                <a:lnTo>
                  <a:pt x="3016757" y="248412"/>
                </a:lnTo>
                <a:lnTo>
                  <a:pt x="2992754" y="242950"/>
                </a:lnTo>
                <a:lnTo>
                  <a:pt x="2954654" y="234187"/>
                </a:lnTo>
                <a:lnTo>
                  <a:pt x="2906014" y="223012"/>
                </a:lnTo>
                <a:lnTo>
                  <a:pt x="2852420" y="210692"/>
                </a:lnTo>
                <a:lnTo>
                  <a:pt x="2799206" y="198500"/>
                </a:lnTo>
                <a:lnTo>
                  <a:pt x="2748661" y="187071"/>
                </a:lnTo>
                <a:lnTo>
                  <a:pt x="2701036" y="176275"/>
                </a:lnTo>
                <a:lnTo>
                  <a:pt x="2655951" y="166497"/>
                </a:lnTo>
                <a:lnTo>
                  <a:pt x="2612771" y="157225"/>
                </a:lnTo>
                <a:lnTo>
                  <a:pt x="2570606" y="148589"/>
                </a:lnTo>
                <a:lnTo>
                  <a:pt x="2531999" y="140970"/>
                </a:lnTo>
                <a:lnTo>
                  <a:pt x="2489962" y="132968"/>
                </a:lnTo>
                <a:lnTo>
                  <a:pt x="2448432" y="125349"/>
                </a:lnTo>
                <a:lnTo>
                  <a:pt x="2408047" y="118110"/>
                </a:lnTo>
                <a:lnTo>
                  <a:pt x="2369185" y="111505"/>
                </a:lnTo>
                <a:lnTo>
                  <a:pt x="2297176" y="99695"/>
                </a:lnTo>
                <a:lnTo>
                  <a:pt x="2227453" y="88518"/>
                </a:lnTo>
                <a:lnTo>
                  <a:pt x="2151379" y="76962"/>
                </a:lnTo>
                <a:lnTo>
                  <a:pt x="2110486" y="71120"/>
                </a:lnTo>
                <a:lnTo>
                  <a:pt x="2068576" y="65404"/>
                </a:lnTo>
                <a:lnTo>
                  <a:pt x="2029714" y="60451"/>
                </a:lnTo>
                <a:lnTo>
                  <a:pt x="1987296" y="55245"/>
                </a:lnTo>
                <a:lnTo>
                  <a:pt x="1945259" y="50291"/>
                </a:lnTo>
                <a:lnTo>
                  <a:pt x="1904492" y="45847"/>
                </a:lnTo>
                <a:lnTo>
                  <a:pt x="1865376" y="41783"/>
                </a:lnTo>
                <a:lnTo>
                  <a:pt x="1792732" y="34798"/>
                </a:lnTo>
                <a:lnTo>
                  <a:pt x="1757934" y="31623"/>
                </a:lnTo>
                <a:lnTo>
                  <a:pt x="1722374" y="28321"/>
                </a:lnTo>
                <a:lnTo>
                  <a:pt x="1645666" y="21843"/>
                </a:lnTo>
                <a:lnTo>
                  <a:pt x="1604518" y="18796"/>
                </a:lnTo>
                <a:lnTo>
                  <a:pt x="1562354" y="15875"/>
                </a:lnTo>
                <a:lnTo>
                  <a:pt x="1523111" y="13335"/>
                </a:lnTo>
                <a:lnTo>
                  <a:pt x="1480439" y="11049"/>
                </a:lnTo>
                <a:lnTo>
                  <a:pt x="1438275" y="8889"/>
                </a:lnTo>
                <a:lnTo>
                  <a:pt x="1397254" y="7112"/>
                </a:lnTo>
                <a:lnTo>
                  <a:pt x="1358011" y="5714"/>
                </a:lnTo>
                <a:lnTo>
                  <a:pt x="1284986" y="3555"/>
                </a:lnTo>
                <a:lnTo>
                  <a:pt x="1214374" y="1777"/>
                </a:lnTo>
                <a:lnTo>
                  <a:pt x="1137412" y="380"/>
                </a:lnTo>
                <a:lnTo>
                  <a:pt x="1096264" y="0"/>
                </a:lnTo>
                <a:lnTo>
                  <a:pt x="1053973" y="0"/>
                </a:lnTo>
                <a:lnTo>
                  <a:pt x="1014602" y="126"/>
                </a:lnTo>
                <a:lnTo>
                  <a:pt x="971931" y="508"/>
                </a:lnTo>
                <a:lnTo>
                  <a:pt x="929639" y="1270"/>
                </a:lnTo>
                <a:lnTo>
                  <a:pt x="888619" y="2286"/>
                </a:lnTo>
                <a:lnTo>
                  <a:pt x="849249" y="3428"/>
                </a:lnTo>
                <a:lnTo>
                  <a:pt x="776351" y="6096"/>
                </a:lnTo>
                <a:lnTo>
                  <a:pt x="705738" y="9016"/>
                </a:lnTo>
                <a:lnTo>
                  <a:pt x="628904" y="12826"/>
                </a:lnTo>
                <a:lnTo>
                  <a:pt x="587756" y="15112"/>
                </a:lnTo>
                <a:lnTo>
                  <a:pt x="545592" y="17906"/>
                </a:lnTo>
                <a:lnTo>
                  <a:pt x="506349" y="20574"/>
                </a:lnTo>
                <a:lnTo>
                  <a:pt x="463676" y="23875"/>
                </a:lnTo>
                <a:lnTo>
                  <a:pt x="420750" y="27559"/>
                </a:lnTo>
                <a:lnTo>
                  <a:pt x="376682" y="31623"/>
                </a:lnTo>
                <a:lnTo>
                  <a:pt x="330581" y="36067"/>
                </a:lnTo>
                <a:lnTo>
                  <a:pt x="281686" y="41148"/>
                </a:lnTo>
                <a:lnTo>
                  <a:pt x="229870" y="46609"/>
                </a:lnTo>
                <a:lnTo>
                  <a:pt x="175513" y="52450"/>
                </a:lnTo>
                <a:lnTo>
                  <a:pt x="121031" y="58292"/>
                </a:lnTo>
                <a:lnTo>
                  <a:pt x="72009" y="63500"/>
                </a:lnTo>
                <a:lnTo>
                  <a:pt x="34289" y="67563"/>
                </a:lnTo>
                <a:lnTo>
                  <a:pt x="10922" y="70103"/>
                </a:lnTo>
                <a:lnTo>
                  <a:pt x="1397" y="71120"/>
                </a:lnTo>
                <a:lnTo>
                  <a:pt x="0" y="7124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k object 698"/>
          <p:cNvSpPr/>
          <p:nvPr/>
        </p:nvSpPr>
        <p:spPr>
          <a:xfrm>
            <a:off x="4728336" y="1288414"/>
            <a:ext cx="2849245" cy="139065"/>
          </a:xfrm>
          <a:custGeom>
            <a:avLst/>
            <a:gdLst/>
            <a:ahLst/>
            <a:cxnLst/>
            <a:rect l="l" t="t" r="r" b="b"/>
            <a:pathLst>
              <a:path w="2849245" h="139065">
                <a:moveTo>
                  <a:pt x="2848737" y="139064"/>
                </a:moveTo>
                <a:lnTo>
                  <a:pt x="2846959" y="138811"/>
                </a:lnTo>
                <a:lnTo>
                  <a:pt x="2836291" y="136906"/>
                </a:lnTo>
                <a:lnTo>
                  <a:pt x="2811653" y="132842"/>
                </a:lnTo>
                <a:lnTo>
                  <a:pt x="2772917" y="126364"/>
                </a:lnTo>
                <a:lnTo>
                  <a:pt x="2724149" y="118110"/>
                </a:lnTo>
                <a:lnTo>
                  <a:pt x="2671444" y="109347"/>
                </a:lnTo>
                <a:lnTo>
                  <a:pt x="2619756" y="100711"/>
                </a:lnTo>
                <a:lnTo>
                  <a:pt x="2570861" y="92583"/>
                </a:lnTo>
                <a:lnTo>
                  <a:pt x="2524887" y="85089"/>
                </a:lnTo>
                <a:lnTo>
                  <a:pt x="2481326" y="78359"/>
                </a:lnTo>
                <a:lnTo>
                  <a:pt x="2439542" y="72136"/>
                </a:lnTo>
                <a:lnTo>
                  <a:pt x="2398394" y="66294"/>
                </a:lnTo>
                <a:lnTo>
                  <a:pt x="2335911" y="58038"/>
                </a:lnTo>
                <a:lnTo>
                  <a:pt x="2295397" y="53086"/>
                </a:lnTo>
                <a:lnTo>
                  <a:pt x="2255901" y="48513"/>
                </a:lnTo>
                <a:lnTo>
                  <a:pt x="2182621" y="40512"/>
                </a:lnTo>
                <a:lnTo>
                  <a:pt x="2114677" y="33782"/>
                </a:lnTo>
                <a:lnTo>
                  <a:pt x="2079879" y="30352"/>
                </a:lnTo>
                <a:lnTo>
                  <a:pt x="2004440" y="23622"/>
                </a:lnTo>
                <a:lnTo>
                  <a:pt x="1964309" y="20320"/>
                </a:lnTo>
                <a:lnTo>
                  <a:pt x="1923161" y="17272"/>
                </a:lnTo>
                <a:lnTo>
                  <a:pt x="1860422" y="13208"/>
                </a:lnTo>
                <a:lnTo>
                  <a:pt x="1819656" y="10922"/>
                </a:lnTo>
                <a:lnTo>
                  <a:pt x="1780032" y="9017"/>
                </a:lnTo>
                <a:lnTo>
                  <a:pt x="1706245" y="5969"/>
                </a:lnTo>
                <a:lnTo>
                  <a:pt x="1671954" y="4825"/>
                </a:lnTo>
                <a:lnTo>
                  <a:pt x="1638046" y="3683"/>
                </a:lnTo>
                <a:lnTo>
                  <a:pt x="1566164" y="1650"/>
                </a:lnTo>
                <a:lnTo>
                  <a:pt x="1527428" y="888"/>
                </a:lnTo>
                <a:lnTo>
                  <a:pt x="1487042" y="381"/>
                </a:lnTo>
                <a:lnTo>
                  <a:pt x="1445895" y="0"/>
                </a:lnTo>
                <a:lnTo>
                  <a:pt x="1424432" y="0"/>
                </a:lnTo>
                <a:lnTo>
                  <a:pt x="1382902" y="126"/>
                </a:lnTo>
                <a:lnTo>
                  <a:pt x="1342136" y="508"/>
                </a:lnTo>
                <a:lnTo>
                  <a:pt x="1302385" y="1270"/>
                </a:lnTo>
                <a:lnTo>
                  <a:pt x="1228598" y="3175"/>
                </a:lnTo>
                <a:lnTo>
                  <a:pt x="1160399" y="5334"/>
                </a:lnTo>
                <a:lnTo>
                  <a:pt x="1088643" y="8127"/>
                </a:lnTo>
                <a:lnTo>
                  <a:pt x="1049909" y="9906"/>
                </a:lnTo>
                <a:lnTo>
                  <a:pt x="1009650" y="12064"/>
                </a:lnTo>
                <a:lnTo>
                  <a:pt x="968501" y="14477"/>
                </a:lnTo>
                <a:lnTo>
                  <a:pt x="905637" y="18796"/>
                </a:lnTo>
                <a:lnTo>
                  <a:pt x="864870" y="21844"/>
                </a:lnTo>
                <a:lnTo>
                  <a:pt x="825373" y="25146"/>
                </a:lnTo>
                <a:lnTo>
                  <a:pt x="751839" y="32004"/>
                </a:lnTo>
                <a:lnTo>
                  <a:pt x="717803" y="35433"/>
                </a:lnTo>
                <a:lnTo>
                  <a:pt x="684022" y="38735"/>
                </a:lnTo>
                <a:lnTo>
                  <a:pt x="612521" y="46227"/>
                </a:lnTo>
                <a:lnTo>
                  <a:pt x="574039" y="50673"/>
                </a:lnTo>
                <a:lnTo>
                  <a:pt x="533908" y="55372"/>
                </a:lnTo>
                <a:lnTo>
                  <a:pt x="493013" y="60579"/>
                </a:lnTo>
                <a:lnTo>
                  <a:pt x="430657" y="69087"/>
                </a:lnTo>
                <a:lnTo>
                  <a:pt x="389254" y="75057"/>
                </a:lnTo>
                <a:lnTo>
                  <a:pt x="346710" y="81534"/>
                </a:lnTo>
                <a:lnTo>
                  <a:pt x="302133" y="88646"/>
                </a:lnTo>
                <a:lnTo>
                  <a:pt x="254762" y="96393"/>
                </a:lnTo>
                <a:lnTo>
                  <a:pt x="204470" y="104775"/>
                </a:lnTo>
                <a:lnTo>
                  <a:pt x="151891" y="113537"/>
                </a:lnTo>
                <a:lnTo>
                  <a:pt x="100329" y="122174"/>
                </a:lnTo>
                <a:lnTo>
                  <a:pt x="55625" y="129667"/>
                </a:lnTo>
                <a:lnTo>
                  <a:pt x="23367" y="135127"/>
                </a:lnTo>
                <a:lnTo>
                  <a:pt x="5714" y="138049"/>
                </a:lnTo>
                <a:lnTo>
                  <a:pt x="253" y="138937"/>
                </a:lnTo>
                <a:lnTo>
                  <a:pt x="0" y="1390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k object 699"/>
          <p:cNvSpPr/>
          <p:nvPr/>
        </p:nvSpPr>
        <p:spPr>
          <a:xfrm>
            <a:off x="4908296" y="1371853"/>
            <a:ext cx="2668905" cy="235585"/>
          </a:xfrm>
          <a:custGeom>
            <a:avLst/>
            <a:gdLst/>
            <a:ahLst/>
            <a:cxnLst/>
            <a:rect l="l" t="t" r="r" b="b"/>
            <a:pathLst>
              <a:path w="2668904" h="235584">
                <a:moveTo>
                  <a:pt x="2668778" y="55625"/>
                </a:moveTo>
                <a:lnTo>
                  <a:pt x="2667000" y="55372"/>
                </a:lnTo>
                <a:lnTo>
                  <a:pt x="2655951" y="54356"/>
                </a:lnTo>
                <a:lnTo>
                  <a:pt x="2630678" y="51816"/>
                </a:lnTo>
                <a:lnTo>
                  <a:pt x="2591434" y="47879"/>
                </a:lnTo>
                <a:lnTo>
                  <a:pt x="2542921" y="43180"/>
                </a:lnTo>
                <a:lnTo>
                  <a:pt x="2491231" y="37973"/>
                </a:lnTo>
                <a:lnTo>
                  <a:pt x="2441194" y="33020"/>
                </a:lnTo>
                <a:lnTo>
                  <a:pt x="2394077" y="28575"/>
                </a:lnTo>
                <a:lnTo>
                  <a:pt x="2349880" y="24511"/>
                </a:lnTo>
                <a:lnTo>
                  <a:pt x="2307971" y="20828"/>
                </a:lnTo>
                <a:lnTo>
                  <a:pt x="2267457" y="17653"/>
                </a:lnTo>
                <a:lnTo>
                  <a:pt x="2227326" y="14859"/>
                </a:lnTo>
                <a:lnTo>
                  <a:pt x="2222119" y="14478"/>
                </a:lnTo>
                <a:lnTo>
                  <a:pt x="2181986" y="12065"/>
                </a:lnTo>
                <a:lnTo>
                  <a:pt x="2142489" y="9906"/>
                </a:lnTo>
                <a:lnTo>
                  <a:pt x="2104262" y="8000"/>
                </a:lnTo>
                <a:lnTo>
                  <a:pt x="2033270" y="5207"/>
                </a:lnTo>
                <a:lnTo>
                  <a:pt x="2000123" y="4191"/>
                </a:lnTo>
                <a:lnTo>
                  <a:pt x="1967229" y="3048"/>
                </a:lnTo>
                <a:lnTo>
                  <a:pt x="1896745" y="1270"/>
                </a:lnTo>
                <a:lnTo>
                  <a:pt x="1858645" y="635"/>
                </a:lnTo>
                <a:lnTo>
                  <a:pt x="1819148" y="126"/>
                </a:lnTo>
                <a:lnTo>
                  <a:pt x="1779015" y="0"/>
                </a:lnTo>
                <a:lnTo>
                  <a:pt x="1773808" y="0"/>
                </a:lnTo>
                <a:lnTo>
                  <a:pt x="1733677" y="254"/>
                </a:lnTo>
                <a:lnTo>
                  <a:pt x="1694179" y="635"/>
                </a:lnTo>
                <a:lnTo>
                  <a:pt x="1655826" y="1397"/>
                </a:lnTo>
                <a:lnTo>
                  <a:pt x="1584832" y="3301"/>
                </a:lnTo>
                <a:lnTo>
                  <a:pt x="1518792" y="5587"/>
                </a:lnTo>
                <a:lnTo>
                  <a:pt x="1448307" y="8382"/>
                </a:lnTo>
                <a:lnTo>
                  <a:pt x="1410207" y="10287"/>
                </a:lnTo>
                <a:lnTo>
                  <a:pt x="1370838" y="12446"/>
                </a:lnTo>
                <a:lnTo>
                  <a:pt x="1330832" y="14986"/>
                </a:lnTo>
                <a:lnTo>
                  <a:pt x="1325626" y="15240"/>
                </a:lnTo>
                <a:lnTo>
                  <a:pt x="1285620" y="18161"/>
                </a:lnTo>
                <a:lnTo>
                  <a:pt x="1246124" y="21209"/>
                </a:lnTo>
                <a:lnTo>
                  <a:pt x="1207896" y="24511"/>
                </a:lnTo>
                <a:lnTo>
                  <a:pt x="1137157" y="31115"/>
                </a:lnTo>
                <a:lnTo>
                  <a:pt x="1071499" y="37719"/>
                </a:lnTo>
                <a:lnTo>
                  <a:pt x="1001394" y="45212"/>
                </a:lnTo>
                <a:lnTo>
                  <a:pt x="963421" y="49657"/>
                </a:lnTo>
                <a:lnTo>
                  <a:pt x="924305" y="54483"/>
                </a:lnTo>
                <a:lnTo>
                  <a:pt x="884554" y="59562"/>
                </a:lnTo>
                <a:lnTo>
                  <a:pt x="879348" y="60325"/>
                </a:lnTo>
                <a:lnTo>
                  <a:pt x="839596" y="65786"/>
                </a:lnTo>
                <a:lnTo>
                  <a:pt x="800480" y="71500"/>
                </a:lnTo>
                <a:lnTo>
                  <a:pt x="762634" y="77343"/>
                </a:lnTo>
                <a:lnTo>
                  <a:pt x="692403" y="88646"/>
                </a:lnTo>
                <a:lnTo>
                  <a:pt x="627379" y="99568"/>
                </a:lnTo>
                <a:lnTo>
                  <a:pt x="557783" y="111760"/>
                </a:lnTo>
                <a:lnTo>
                  <a:pt x="481583" y="125984"/>
                </a:lnTo>
                <a:lnTo>
                  <a:pt x="442213" y="133858"/>
                </a:lnTo>
                <a:lnTo>
                  <a:pt x="437133" y="134874"/>
                </a:lnTo>
                <a:lnTo>
                  <a:pt x="397763" y="143001"/>
                </a:lnTo>
                <a:lnTo>
                  <a:pt x="358139" y="151511"/>
                </a:lnTo>
                <a:lnTo>
                  <a:pt x="317373" y="160655"/>
                </a:lnTo>
                <a:lnTo>
                  <a:pt x="274446" y="170434"/>
                </a:lnTo>
                <a:lnTo>
                  <a:pt x="228726" y="181229"/>
                </a:lnTo>
                <a:lnTo>
                  <a:pt x="180212" y="192659"/>
                </a:lnTo>
                <a:lnTo>
                  <a:pt x="129666" y="204724"/>
                </a:lnTo>
                <a:lnTo>
                  <a:pt x="81406" y="216154"/>
                </a:lnTo>
                <a:lnTo>
                  <a:pt x="41528" y="225679"/>
                </a:lnTo>
                <a:lnTo>
                  <a:pt x="14986" y="231901"/>
                </a:lnTo>
                <a:lnTo>
                  <a:pt x="2412" y="234950"/>
                </a:lnTo>
                <a:lnTo>
                  <a:pt x="0" y="2355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k object 700"/>
          <p:cNvSpPr/>
          <p:nvPr/>
        </p:nvSpPr>
        <p:spPr>
          <a:xfrm>
            <a:off x="5088128" y="1420749"/>
            <a:ext cx="2489200" cy="367030"/>
          </a:xfrm>
          <a:custGeom>
            <a:avLst/>
            <a:gdLst/>
            <a:ahLst/>
            <a:cxnLst/>
            <a:rect l="l" t="t" r="r" b="b"/>
            <a:pathLst>
              <a:path w="2489200" h="367030">
                <a:moveTo>
                  <a:pt x="2488946" y="6730"/>
                </a:moveTo>
                <a:lnTo>
                  <a:pt x="2487041" y="6603"/>
                </a:lnTo>
                <a:lnTo>
                  <a:pt x="2475738" y="6350"/>
                </a:lnTo>
                <a:lnTo>
                  <a:pt x="2449956" y="5841"/>
                </a:lnTo>
                <a:lnTo>
                  <a:pt x="2410460" y="4952"/>
                </a:lnTo>
                <a:lnTo>
                  <a:pt x="2362454" y="3810"/>
                </a:lnTo>
                <a:lnTo>
                  <a:pt x="2312162" y="2666"/>
                </a:lnTo>
                <a:lnTo>
                  <a:pt x="2264029" y="1650"/>
                </a:lnTo>
                <a:lnTo>
                  <a:pt x="2218817" y="762"/>
                </a:lnTo>
                <a:lnTo>
                  <a:pt x="2176399" y="253"/>
                </a:lnTo>
                <a:lnTo>
                  <a:pt x="2136140" y="0"/>
                </a:lnTo>
                <a:lnTo>
                  <a:pt x="2097024" y="0"/>
                </a:lnTo>
                <a:lnTo>
                  <a:pt x="2028317" y="762"/>
                </a:lnTo>
                <a:lnTo>
                  <a:pt x="1990090" y="1650"/>
                </a:lnTo>
                <a:lnTo>
                  <a:pt x="1917827" y="3937"/>
                </a:lnTo>
                <a:lnTo>
                  <a:pt x="1852676" y="6603"/>
                </a:lnTo>
                <a:lnTo>
                  <a:pt x="1820672" y="8127"/>
                </a:lnTo>
                <a:lnTo>
                  <a:pt x="1787017" y="9651"/>
                </a:lnTo>
                <a:lnTo>
                  <a:pt x="1713992" y="13842"/>
                </a:lnTo>
                <a:lnTo>
                  <a:pt x="1675638" y="16510"/>
                </a:lnTo>
                <a:lnTo>
                  <a:pt x="1607185" y="21843"/>
                </a:lnTo>
                <a:lnTo>
                  <a:pt x="1569085" y="25273"/>
                </a:lnTo>
                <a:lnTo>
                  <a:pt x="1497202" y="32258"/>
                </a:lnTo>
                <a:lnTo>
                  <a:pt x="1432432" y="39370"/>
                </a:lnTo>
                <a:lnTo>
                  <a:pt x="1400429" y="42925"/>
                </a:lnTo>
                <a:lnTo>
                  <a:pt x="1331595" y="51053"/>
                </a:lnTo>
                <a:lnTo>
                  <a:pt x="1256284" y="60960"/>
                </a:lnTo>
                <a:lnTo>
                  <a:pt x="1188466" y="70865"/>
                </a:lnTo>
                <a:lnTo>
                  <a:pt x="1150620" y="76708"/>
                </a:lnTo>
                <a:lnTo>
                  <a:pt x="1079373" y="88646"/>
                </a:lnTo>
                <a:lnTo>
                  <a:pt x="1015111" y="99949"/>
                </a:lnTo>
                <a:lnTo>
                  <a:pt x="950341" y="111760"/>
                </a:lnTo>
                <a:lnTo>
                  <a:pt x="878586" y="125475"/>
                </a:lnTo>
                <a:lnTo>
                  <a:pt x="840867" y="133223"/>
                </a:lnTo>
                <a:lnTo>
                  <a:pt x="773811" y="147574"/>
                </a:lnTo>
                <a:lnTo>
                  <a:pt x="736473" y="155955"/>
                </a:lnTo>
                <a:lnTo>
                  <a:pt x="666114" y="172465"/>
                </a:lnTo>
                <a:lnTo>
                  <a:pt x="633857" y="180466"/>
                </a:lnTo>
                <a:lnTo>
                  <a:pt x="602869" y="188087"/>
                </a:lnTo>
                <a:lnTo>
                  <a:pt x="538988" y="204088"/>
                </a:lnTo>
                <a:lnTo>
                  <a:pt x="468375" y="222630"/>
                </a:lnTo>
                <a:lnTo>
                  <a:pt x="431164" y="232790"/>
                </a:lnTo>
                <a:lnTo>
                  <a:pt x="365251" y="251587"/>
                </a:lnTo>
                <a:lnTo>
                  <a:pt x="327406" y="262889"/>
                </a:lnTo>
                <a:lnTo>
                  <a:pt x="288544" y="274700"/>
                </a:lnTo>
                <a:lnTo>
                  <a:pt x="247523" y="287527"/>
                </a:lnTo>
                <a:lnTo>
                  <a:pt x="203708" y="301371"/>
                </a:lnTo>
                <a:lnTo>
                  <a:pt x="157225" y="316229"/>
                </a:lnTo>
                <a:lnTo>
                  <a:pt x="109347" y="331597"/>
                </a:lnTo>
                <a:lnTo>
                  <a:pt x="64897" y="345821"/>
                </a:lnTo>
                <a:lnTo>
                  <a:pt x="30099" y="356997"/>
                </a:lnTo>
                <a:lnTo>
                  <a:pt x="8889" y="363727"/>
                </a:lnTo>
                <a:lnTo>
                  <a:pt x="888" y="366267"/>
                </a:lnTo>
                <a:lnTo>
                  <a:pt x="0" y="36652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k object 701"/>
          <p:cNvSpPr/>
          <p:nvPr/>
        </p:nvSpPr>
        <p:spPr>
          <a:xfrm>
            <a:off x="5268086" y="1427480"/>
            <a:ext cx="2309495" cy="539750"/>
          </a:xfrm>
          <a:custGeom>
            <a:avLst/>
            <a:gdLst/>
            <a:ahLst/>
            <a:cxnLst/>
            <a:rect l="l" t="t" r="r" b="b"/>
            <a:pathLst>
              <a:path w="2309495" h="539750">
                <a:moveTo>
                  <a:pt x="2308987" y="0"/>
                </a:moveTo>
                <a:lnTo>
                  <a:pt x="2307082" y="127"/>
                </a:lnTo>
                <a:lnTo>
                  <a:pt x="2295524" y="889"/>
                </a:lnTo>
                <a:lnTo>
                  <a:pt x="2269490" y="2540"/>
                </a:lnTo>
                <a:lnTo>
                  <a:pt x="2230119" y="4953"/>
                </a:lnTo>
                <a:lnTo>
                  <a:pt x="2182876" y="8000"/>
                </a:lnTo>
                <a:lnTo>
                  <a:pt x="2134235" y="11049"/>
                </a:lnTo>
                <a:lnTo>
                  <a:pt x="2088134" y="14097"/>
                </a:lnTo>
                <a:lnTo>
                  <a:pt x="2044954" y="17018"/>
                </a:lnTo>
                <a:lnTo>
                  <a:pt x="2004567" y="20066"/>
                </a:lnTo>
                <a:lnTo>
                  <a:pt x="1965960" y="23114"/>
                </a:lnTo>
                <a:lnTo>
                  <a:pt x="1912365" y="28067"/>
                </a:lnTo>
                <a:lnTo>
                  <a:pt x="1837816" y="35814"/>
                </a:lnTo>
                <a:lnTo>
                  <a:pt x="1768474" y="44069"/>
                </a:lnTo>
                <a:lnTo>
                  <a:pt x="1705990" y="52197"/>
                </a:lnTo>
                <a:lnTo>
                  <a:pt x="1674876" y="56261"/>
                </a:lnTo>
                <a:lnTo>
                  <a:pt x="1607312" y="65659"/>
                </a:lnTo>
                <a:lnTo>
                  <a:pt x="1533779" y="76962"/>
                </a:lnTo>
                <a:lnTo>
                  <a:pt x="1518031" y="79629"/>
                </a:lnTo>
                <a:lnTo>
                  <a:pt x="1480819" y="85852"/>
                </a:lnTo>
                <a:lnTo>
                  <a:pt x="1408938" y="98806"/>
                </a:lnTo>
                <a:lnTo>
                  <a:pt x="1344167" y="111252"/>
                </a:lnTo>
                <a:lnTo>
                  <a:pt x="1282954" y="123571"/>
                </a:lnTo>
                <a:lnTo>
                  <a:pt x="1216152" y="137414"/>
                </a:lnTo>
                <a:lnTo>
                  <a:pt x="1143635" y="153543"/>
                </a:lnTo>
                <a:lnTo>
                  <a:pt x="1091438" y="165862"/>
                </a:lnTo>
                <a:lnTo>
                  <a:pt x="1020572" y="183515"/>
                </a:lnTo>
                <a:lnTo>
                  <a:pt x="956690" y="200406"/>
                </a:lnTo>
                <a:lnTo>
                  <a:pt x="896492" y="216662"/>
                </a:lnTo>
                <a:lnTo>
                  <a:pt x="830834" y="234950"/>
                </a:lnTo>
                <a:lnTo>
                  <a:pt x="759460" y="255905"/>
                </a:lnTo>
                <a:lnTo>
                  <a:pt x="708151" y="271653"/>
                </a:lnTo>
                <a:lnTo>
                  <a:pt x="638683" y="294005"/>
                </a:lnTo>
                <a:lnTo>
                  <a:pt x="576072" y="314960"/>
                </a:lnTo>
                <a:lnTo>
                  <a:pt x="546735" y="324993"/>
                </a:lnTo>
                <a:lnTo>
                  <a:pt x="517016" y="335153"/>
                </a:lnTo>
                <a:lnTo>
                  <a:pt x="452627" y="357759"/>
                </a:lnTo>
                <a:lnTo>
                  <a:pt x="382904" y="383413"/>
                </a:lnTo>
                <a:lnTo>
                  <a:pt x="332739" y="402590"/>
                </a:lnTo>
                <a:lnTo>
                  <a:pt x="297052" y="416560"/>
                </a:lnTo>
                <a:lnTo>
                  <a:pt x="260350" y="431419"/>
                </a:lnTo>
                <a:lnTo>
                  <a:pt x="221487" y="447294"/>
                </a:lnTo>
                <a:lnTo>
                  <a:pt x="179959" y="464566"/>
                </a:lnTo>
                <a:lnTo>
                  <a:pt x="135762" y="482981"/>
                </a:lnTo>
                <a:lnTo>
                  <a:pt x="90932" y="501777"/>
                </a:lnTo>
                <a:lnTo>
                  <a:pt x="50673" y="518541"/>
                </a:lnTo>
                <a:lnTo>
                  <a:pt x="20954" y="530987"/>
                </a:lnTo>
                <a:lnTo>
                  <a:pt x="4825" y="537718"/>
                </a:lnTo>
                <a:lnTo>
                  <a:pt x="126" y="5396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k object 702"/>
          <p:cNvSpPr/>
          <p:nvPr/>
        </p:nvSpPr>
        <p:spPr>
          <a:xfrm>
            <a:off x="5448046" y="1427480"/>
            <a:ext cx="2129155" cy="720090"/>
          </a:xfrm>
          <a:custGeom>
            <a:avLst/>
            <a:gdLst/>
            <a:ahLst/>
            <a:cxnLst/>
            <a:rect l="l" t="t" r="r" b="b"/>
            <a:pathLst>
              <a:path w="2129154" h="720089">
                <a:moveTo>
                  <a:pt x="2129028" y="0"/>
                </a:moveTo>
                <a:lnTo>
                  <a:pt x="2127123" y="254"/>
                </a:lnTo>
                <a:lnTo>
                  <a:pt x="2115438" y="2159"/>
                </a:lnTo>
                <a:lnTo>
                  <a:pt x="2089403" y="6350"/>
                </a:lnTo>
                <a:lnTo>
                  <a:pt x="2050414" y="12700"/>
                </a:lnTo>
                <a:lnTo>
                  <a:pt x="2004568" y="20066"/>
                </a:lnTo>
                <a:lnTo>
                  <a:pt x="1957958" y="27559"/>
                </a:lnTo>
                <a:lnTo>
                  <a:pt x="1914017" y="34671"/>
                </a:lnTo>
                <a:lnTo>
                  <a:pt x="1873123" y="41529"/>
                </a:lnTo>
                <a:lnTo>
                  <a:pt x="1834769" y="48260"/>
                </a:lnTo>
                <a:lnTo>
                  <a:pt x="1761744" y="61722"/>
                </a:lnTo>
                <a:lnTo>
                  <a:pt x="1757426" y="62611"/>
                </a:lnTo>
                <a:lnTo>
                  <a:pt x="1721357" y="69850"/>
                </a:lnTo>
                <a:lnTo>
                  <a:pt x="1685925" y="77216"/>
                </a:lnTo>
                <a:lnTo>
                  <a:pt x="1651888" y="84455"/>
                </a:lnTo>
                <a:lnTo>
                  <a:pt x="1619757" y="91567"/>
                </a:lnTo>
                <a:lnTo>
                  <a:pt x="1589531" y="98552"/>
                </a:lnTo>
                <a:lnTo>
                  <a:pt x="1560195" y="105283"/>
                </a:lnTo>
                <a:lnTo>
                  <a:pt x="1498473" y="119761"/>
                </a:lnTo>
                <a:lnTo>
                  <a:pt x="1429893" y="136779"/>
                </a:lnTo>
                <a:lnTo>
                  <a:pt x="1390142" y="147193"/>
                </a:lnTo>
                <a:lnTo>
                  <a:pt x="1354708" y="156718"/>
                </a:lnTo>
                <a:lnTo>
                  <a:pt x="1286382" y="176022"/>
                </a:lnTo>
                <a:lnTo>
                  <a:pt x="1225169" y="194056"/>
                </a:lnTo>
                <a:lnTo>
                  <a:pt x="1196339" y="202819"/>
                </a:lnTo>
                <a:lnTo>
                  <a:pt x="1166749" y="211709"/>
                </a:lnTo>
                <a:lnTo>
                  <a:pt x="1102613" y="231775"/>
                </a:lnTo>
                <a:lnTo>
                  <a:pt x="1033526" y="254508"/>
                </a:lnTo>
                <a:lnTo>
                  <a:pt x="994537" y="267843"/>
                </a:lnTo>
                <a:lnTo>
                  <a:pt x="927734" y="291592"/>
                </a:lnTo>
                <a:lnTo>
                  <a:pt x="867790" y="313690"/>
                </a:lnTo>
                <a:lnTo>
                  <a:pt x="810767" y="335153"/>
                </a:lnTo>
                <a:lnTo>
                  <a:pt x="748156" y="359410"/>
                </a:lnTo>
                <a:lnTo>
                  <a:pt x="680719" y="386715"/>
                </a:lnTo>
                <a:lnTo>
                  <a:pt x="676655" y="388366"/>
                </a:lnTo>
                <a:lnTo>
                  <a:pt x="609473" y="416814"/>
                </a:lnTo>
                <a:lnTo>
                  <a:pt x="547496" y="443992"/>
                </a:lnTo>
                <a:lnTo>
                  <a:pt x="519302" y="456819"/>
                </a:lnTo>
                <a:lnTo>
                  <a:pt x="491870" y="469138"/>
                </a:lnTo>
                <a:lnTo>
                  <a:pt x="434213" y="495681"/>
                </a:lnTo>
                <a:lnTo>
                  <a:pt x="370331" y="525907"/>
                </a:lnTo>
                <a:lnTo>
                  <a:pt x="337312" y="542036"/>
                </a:lnTo>
                <a:lnTo>
                  <a:pt x="333375" y="543941"/>
                </a:lnTo>
                <a:lnTo>
                  <a:pt x="267207" y="577342"/>
                </a:lnTo>
                <a:lnTo>
                  <a:pt x="232917" y="595249"/>
                </a:lnTo>
                <a:lnTo>
                  <a:pt x="196468" y="614426"/>
                </a:lnTo>
                <a:lnTo>
                  <a:pt x="157479" y="635254"/>
                </a:lnTo>
                <a:lnTo>
                  <a:pt x="116204" y="657352"/>
                </a:lnTo>
                <a:lnTo>
                  <a:pt x="74802" y="679577"/>
                </a:lnTo>
                <a:lnTo>
                  <a:pt x="38988" y="698754"/>
                </a:lnTo>
                <a:lnTo>
                  <a:pt x="14224" y="711962"/>
                </a:lnTo>
                <a:lnTo>
                  <a:pt x="2412" y="718439"/>
                </a:lnTo>
                <a:lnTo>
                  <a:pt x="0" y="7197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k object 703"/>
          <p:cNvSpPr/>
          <p:nvPr/>
        </p:nvSpPr>
        <p:spPr>
          <a:xfrm>
            <a:off x="5628004" y="1427480"/>
            <a:ext cx="1949450" cy="899794"/>
          </a:xfrm>
          <a:custGeom>
            <a:avLst/>
            <a:gdLst/>
            <a:ahLst/>
            <a:cxnLst/>
            <a:rect l="l" t="t" r="r" b="b"/>
            <a:pathLst>
              <a:path w="1949450" h="899794">
                <a:moveTo>
                  <a:pt x="1949069" y="0"/>
                </a:moveTo>
                <a:lnTo>
                  <a:pt x="1947164" y="508"/>
                </a:lnTo>
                <a:lnTo>
                  <a:pt x="1935479" y="3683"/>
                </a:lnTo>
                <a:lnTo>
                  <a:pt x="1909826" y="10668"/>
                </a:lnTo>
                <a:lnTo>
                  <a:pt x="1871979" y="20955"/>
                </a:lnTo>
                <a:lnTo>
                  <a:pt x="1827784" y="33020"/>
                </a:lnTo>
                <a:lnTo>
                  <a:pt x="1783588" y="45085"/>
                </a:lnTo>
                <a:lnTo>
                  <a:pt x="1742059" y="56515"/>
                </a:lnTo>
                <a:lnTo>
                  <a:pt x="1703451" y="67310"/>
                </a:lnTo>
                <a:lnTo>
                  <a:pt x="1632330" y="88011"/>
                </a:lnTo>
                <a:lnTo>
                  <a:pt x="1568196" y="107950"/>
                </a:lnTo>
                <a:lnTo>
                  <a:pt x="1502410" y="129412"/>
                </a:lnTo>
                <a:lnTo>
                  <a:pt x="1443481" y="149352"/>
                </a:lnTo>
                <a:lnTo>
                  <a:pt x="1387094" y="169037"/>
                </a:lnTo>
                <a:lnTo>
                  <a:pt x="1324610" y="191389"/>
                </a:lnTo>
                <a:lnTo>
                  <a:pt x="1262252" y="214757"/>
                </a:lnTo>
                <a:lnTo>
                  <a:pt x="1195959" y="240792"/>
                </a:lnTo>
                <a:lnTo>
                  <a:pt x="1134999" y="265684"/>
                </a:lnTo>
                <a:lnTo>
                  <a:pt x="1080008" y="288798"/>
                </a:lnTo>
                <a:lnTo>
                  <a:pt x="1022476" y="313436"/>
                </a:lnTo>
                <a:lnTo>
                  <a:pt x="958976" y="341630"/>
                </a:lnTo>
                <a:lnTo>
                  <a:pt x="898017" y="369824"/>
                </a:lnTo>
                <a:lnTo>
                  <a:pt x="835660" y="399796"/>
                </a:lnTo>
                <a:lnTo>
                  <a:pt x="780034" y="427482"/>
                </a:lnTo>
                <a:lnTo>
                  <a:pt x="726694" y="454406"/>
                </a:lnTo>
                <a:lnTo>
                  <a:pt x="667639" y="484886"/>
                </a:lnTo>
                <a:lnTo>
                  <a:pt x="608965" y="516255"/>
                </a:lnTo>
                <a:lnTo>
                  <a:pt x="546735" y="550799"/>
                </a:lnTo>
                <a:lnTo>
                  <a:pt x="489585" y="583692"/>
                </a:lnTo>
                <a:lnTo>
                  <a:pt x="438277" y="613791"/>
                </a:lnTo>
                <a:lnTo>
                  <a:pt x="384429" y="645922"/>
                </a:lnTo>
                <a:lnTo>
                  <a:pt x="325247" y="682244"/>
                </a:lnTo>
                <a:lnTo>
                  <a:pt x="268478" y="718312"/>
                </a:lnTo>
                <a:lnTo>
                  <a:pt x="206375" y="759206"/>
                </a:lnTo>
                <a:lnTo>
                  <a:pt x="172720" y="781812"/>
                </a:lnTo>
                <a:lnTo>
                  <a:pt x="136779" y="806196"/>
                </a:lnTo>
                <a:lnTo>
                  <a:pt x="98806" y="832231"/>
                </a:lnTo>
                <a:lnTo>
                  <a:pt x="61341" y="857758"/>
                </a:lnTo>
                <a:lnTo>
                  <a:pt x="29972" y="879094"/>
                </a:lnTo>
                <a:lnTo>
                  <a:pt x="9525" y="893064"/>
                </a:lnTo>
                <a:lnTo>
                  <a:pt x="1016" y="898779"/>
                </a:lnTo>
                <a:lnTo>
                  <a:pt x="0" y="8995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k object 704"/>
          <p:cNvSpPr/>
          <p:nvPr/>
        </p:nvSpPr>
        <p:spPr>
          <a:xfrm>
            <a:off x="5807836" y="1427480"/>
            <a:ext cx="1769745" cy="1079500"/>
          </a:xfrm>
          <a:custGeom>
            <a:avLst/>
            <a:gdLst/>
            <a:ahLst/>
            <a:cxnLst/>
            <a:rect l="l" t="t" r="r" b="b"/>
            <a:pathLst>
              <a:path w="1769745" h="1079500">
                <a:moveTo>
                  <a:pt x="1769237" y="0"/>
                </a:moveTo>
                <a:lnTo>
                  <a:pt x="1767332" y="762"/>
                </a:lnTo>
                <a:lnTo>
                  <a:pt x="1756029" y="5334"/>
                </a:lnTo>
                <a:lnTo>
                  <a:pt x="1731264" y="15240"/>
                </a:lnTo>
                <a:lnTo>
                  <a:pt x="1694814" y="29845"/>
                </a:lnTo>
                <a:lnTo>
                  <a:pt x="1652905" y="46736"/>
                </a:lnTo>
                <a:lnTo>
                  <a:pt x="1611248" y="63373"/>
                </a:lnTo>
                <a:lnTo>
                  <a:pt x="1572387" y="79121"/>
                </a:lnTo>
                <a:lnTo>
                  <a:pt x="1536318" y="93980"/>
                </a:lnTo>
                <a:lnTo>
                  <a:pt x="1502283" y="108077"/>
                </a:lnTo>
                <a:lnTo>
                  <a:pt x="1469643" y="122174"/>
                </a:lnTo>
                <a:lnTo>
                  <a:pt x="1447545" y="131699"/>
                </a:lnTo>
                <a:lnTo>
                  <a:pt x="1383791" y="160528"/>
                </a:lnTo>
                <a:lnTo>
                  <a:pt x="1325371" y="187833"/>
                </a:lnTo>
                <a:lnTo>
                  <a:pt x="1272666" y="213106"/>
                </a:lnTo>
                <a:lnTo>
                  <a:pt x="1217040" y="240284"/>
                </a:lnTo>
                <a:lnTo>
                  <a:pt x="1155699" y="271272"/>
                </a:lnTo>
                <a:lnTo>
                  <a:pt x="1103248" y="298831"/>
                </a:lnTo>
                <a:lnTo>
                  <a:pt x="1043559" y="331216"/>
                </a:lnTo>
                <a:lnTo>
                  <a:pt x="990472" y="360934"/>
                </a:lnTo>
                <a:lnTo>
                  <a:pt x="939164" y="390017"/>
                </a:lnTo>
                <a:lnTo>
                  <a:pt x="882395" y="423037"/>
                </a:lnTo>
                <a:lnTo>
                  <a:pt x="831977" y="453390"/>
                </a:lnTo>
                <a:lnTo>
                  <a:pt x="772540" y="490347"/>
                </a:lnTo>
                <a:lnTo>
                  <a:pt x="718185" y="525145"/>
                </a:lnTo>
                <a:lnTo>
                  <a:pt x="669416" y="557276"/>
                </a:lnTo>
                <a:lnTo>
                  <a:pt x="644271" y="573786"/>
                </a:lnTo>
                <a:lnTo>
                  <a:pt x="589788" y="610489"/>
                </a:lnTo>
                <a:lnTo>
                  <a:pt x="541527" y="644144"/>
                </a:lnTo>
                <a:lnTo>
                  <a:pt x="484632" y="684911"/>
                </a:lnTo>
                <a:lnTo>
                  <a:pt x="432815" y="723265"/>
                </a:lnTo>
                <a:lnTo>
                  <a:pt x="386207" y="758571"/>
                </a:lnTo>
                <a:lnTo>
                  <a:pt x="362203" y="776732"/>
                </a:lnTo>
                <a:lnTo>
                  <a:pt x="310388" y="816991"/>
                </a:lnTo>
                <a:lnTo>
                  <a:pt x="264287" y="853694"/>
                </a:lnTo>
                <a:lnTo>
                  <a:pt x="209423" y="899033"/>
                </a:lnTo>
                <a:lnTo>
                  <a:pt x="150495" y="949198"/>
                </a:lnTo>
                <a:lnTo>
                  <a:pt x="117983" y="977265"/>
                </a:lnTo>
                <a:lnTo>
                  <a:pt x="83692" y="1006983"/>
                </a:lnTo>
                <a:lnTo>
                  <a:pt x="50418" y="1035939"/>
                </a:lnTo>
                <a:lnTo>
                  <a:pt x="23367" y="1059307"/>
                </a:lnTo>
                <a:lnTo>
                  <a:pt x="6603" y="1073785"/>
                </a:lnTo>
                <a:lnTo>
                  <a:pt x="508" y="1079119"/>
                </a:lnTo>
                <a:lnTo>
                  <a:pt x="0" y="10795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k object 705"/>
          <p:cNvSpPr/>
          <p:nvPr/>
        </p:nvSpPr>
        <p:spPr>
          <a:xfrm>
            <a:off x="5987796" y="1427480"/>
            <a:ext cx="1589405" cy="1259840"/>
          </a:xfrm>
          <a:custGeom>
            <a:avLst/>
            <a:gdLst/>
            <a:ahLst/>
            <a:cxnLst/>
            <a:rect l="l" t="t" r="r" b="b"/>
            <a:pathLst>
              <a:path w="1589404" h="1259839">
                <a:moveTo>
                  <a:pt x="1589277" y="0"/>
                </a:moveTo>
                <a:lnTo>
                  <a:pt x="1587500" y="1016"/>
                </a:lnTo>
                <a:lnTo>
                  <a:pt x="1576704" y="6858"/>
                </a:lnTo>
                <a:lnTo>
                  <a:pt x="1553209" y="19939"/>
                </a:lnTo>
                <a:lnTo>
                  <a:pt x="1518920" y="38735"/>
                </a:lnTo>
                <a:lnTo>
                  <a:pt x="1479677" y="60452"/>
                </a:lnTo>
                <a:lnTo>
                  <a:pt x="1441069" y="81787"/>
                </a:lnTo>
                <a:lnTo>
                  <a:pt x="1404874" y="101854"/>
                </a:lnTo>
                <a:lnTo>
                  <a:pt x="1371473" y="120650"/>
                </a:lnTo>
                <a:lnTo>
                  <a:pt x="1309624" y="156337"/>
                </a:lnTo>
                <a:lnTo>
                  <a:pt x="1262760" y="184277"/>
                </a:lnTo>
                <a:lnTo>
                  <a:pt x="1205610" y="219583"/>
                </a:lnTo>
                <a:lnTo>
                  <a:pt x="1155064" y="251714"/>
                </a:lnTo>
                <a:lnTo>
                  <a:pt x="1105915" y="283464"/>
                </a:lnTo>
                <a:lnTo>
                  <a:pt x="1051432" y="319405"/>
                </a:lnTo>
                <a:lnTo>
                  <a:pt x="1006475" y="349885"/>
                </a:lnTo>
                <a:lnTo>
                  <a:pt x="949832" y="389636"/>
                </a:lnTo>
                <a:lnTo>
                  <a:pt x="898271" y="426974"/>
                </a:lnTo>
                <a:lnTo>
                  <a:pt x="874776" y="444373"/>
                </a:lnTo>
                <a:lnTo>
                  <a:pt x="851788" y="461391"/>
                </a:lnTo>
                <a:lnTo>
                  <a:pt x="802512" y="498348"/>
                </a:lnTo>
                <a:lnTo>
                  <a:pt x="748537" y="540004"/>
                </a:lnTo>
                <a:lnTo>
                  <a:pt x="705865" y="573913"/>
                </a:lnTo>
                <a:lnTo>
                  <a:pt x="654050" y="616458"/>
                </a:lnTo>
                <a:lnTo>
                  <a:pt x="608076" y="655066"/>
                </a:lnTo>
                <a:lnTo>
                  <a:pt x="563499" y="692912"/>
                </a:lnTo>
                <a:lnTo>
                  <a:pt x="514350" y="735838"/>
                </a:lnTo>
                <a:lnTo>
                  <a:pt x="473837" y="772033"/>
                </a:lnTo>
                <a:lnTo>
                  <a:pt x="423037" y="818896"/>
                </a:lnTo>
                <a:lnTo>
                  <a:pt x="376808" y="862838"/>
                </a:lnTo>
                <a:lnTo>
                  <a:pt x="335279" y="902970"/>
                </a:lnTo>
                <a:lnTo>
                  <a:pt x="291338" y="946150"/>
                </a:lnTo>
                <a:lnTo>
                  <a:pt x="243331" y="994537"/>
                </a:lnTo>
                <a:lnTo>
                  <a:pt x="205486" y="1033907"/>
                </a:lnTo>
                <a:lnTo>
                  <a:pt x="156082" y="1086993"/>
                </a:lnTo>
                <a:lnTo>
                  <a:pt x="129412" y="1116203"/>
                </a:lnTo>
                <a:lnTo>
                  <a:pt x="100711" y="1147826"/>
                </a:lnTo>
                <a:lnTo>
                  <a:pt x="70612" y="1181227"/>
                </a:lnTo>
                <a:lnTo>
                  <a:pt x="41655" y="1213358"/>
                </a:lnTo>
                <a:lnTo>
                  <a:pt x="18541" y="1238885"/>
                </a:lnTo>
                <a:lnTo>
                  <a:pt x="4825" y="1253998"/>
                </a:lnTo>
                <a:lnTo>
                  <a:pt x="253" y="1259078"/>
                </a:lnTo>
                <a:lnTo>
                  <a:pt x="0" y="125945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k object 706"/>
          <p:cNvSpPr/>
          <p:nvPr/>
        </p:nvSpPr>
        <p:spPr>
          <a:xfrm>
            <a:off x="6167754" y="1427480"/>
            <a:ext cx="1409700" cy="1439545"/>
          </a:xfrm>
          <a:custGeom>
            <a:avLst/>
            <a:gdLst/>
            <a:ahLst/>
            <a:cxnLst/>
            <a:rect l="l" t="t" r="r" b="b"/>
            <a:pathLst>
              <a:path w="1409700" h="1439545">
                <a:moveTo>
                  <a:pt x="1409319" y="0"/>
                </a:moveTo>
                <a:lnTo>
                  <a:pt x="1407668" y="1143"/>
                </a:lnTo>
                <a:lnTo>
                  <a:pt x="1397762" y="8382"/>
                </a:lnTo>
                <a:lnTo>
                  <a:pt x="1375918" y="24257"/>
                </a:lnTo>
                <a:lnTo>
                  <a:pt x="1344422" y="47371"/>
                </a:lnTo>
                <a:lnTo>
                  <a:pt x="1308227" y="73660"/>
                </a:lnTo>
                <a:lnTo>
                  <a:pt x="1272667" y="99568"/>
                </a:lnTo>
                <a:lnTo>
                  <a:pt x="1239520" y="123825"/>
                </a:lnTo>
                <a:lnTo>
                  <a:pt x="1208913" y="146558"/>
                </a:lnTo>
                <a:lnTo>
                  <a:pt x="1152271" y="189611"/>
                </a:lnTo>
                <a:lnTo>
                  <a:pt x="1110361" y="222377"/>
                </a:lnTo>
                <a:lnTo>
                  <a:pt x="1058418" y="264414"/>
                </a:lnTo>
                <a:lnTo>
                  <a:pt x="1012317" y="302514"/>
                </a:lnTo>
                <a:lnTo>
                  <a:pt x="967740" y="340106"/>
                </a:lnTo>
                <a:lnTo>
                  <a:pt x="918210" y="382524"/>
                </a:lnTo>
                <a:lnTo>
                  <a:pt x="878586" y="417575"/>
                </a:lnTo>
                <a:lnTo>
                  <a:pt x="852677" y="440817"/>
                </a:lnTo>
                <a:lnTo>
                  <a:pt x="803655" y="486156"/>
                </a:lnTo>
                <a:lnTo>
                  <a:pt x="760222" y="527304"/>
                </a:lnTo>
                <a:lnTo>
                  <a:pt x="718185" y="567690"/>
                </a:lnTo>
                <a:lnTo>
                  <a:pt x="671702" y="613283"/>
                </a:lnTo>
                <a:lnTo>
                  <a:pt x="634365" y="650875"/>
                </a:lnTo>
                <a:lnTo>
                  <a:pt x="586613" y="700532"/>
                </a:lnTo>
                <a:lnTo>
                  <a:pt x="543178" y="746887"/>
                </a:lnTo>
                <a:lnTo>
                  <a:pt x="504317" y="789305"/>
                </a:lnTo>
                <a:lnTo>
                  <a:pt x="463042" y="834898"/>
                </a:lnTo>
                <a:lnTo>
                  <a:pt x="418211" y="885952"/>
                </a:lnTo>
                <a:lnTo>
                  <a:pt x="383667" y="926465"/>
                </a:lnTo>
                <a:lnTo>
                  <a:pt x="340995" y="977900"/>
                </a:lnTo>
                <a:lnTo>
                  <a:pt x="303530" y="1024382"/>
                </a:lnTo>
                <a:lnTo>
                  <a:pt x="267081" y="1069975"/>
                </a:lnTo>
                <a:lnTo>
                  <a:pt x="227075" y="1121410"/>
                </a:lnTo>
                <a:lnTo>
                  <a:pt x="195072" y="1163574"/>
                </a:lnTo>
                <a:lnTo>
                  <a:pt x="153543" y="1220216"/>
                </a:lnTo>
                <a:lnTo>
                  <a:pt x="109347" y="1282573"/>
                </a:lnTo>
                <a:lnTo>
                  <a:pt x="84962" y="1317371"/>
                </a:lnTo>
                <a:lnTo>
                  <a:pt x="59309" y="1354201"/>
                </a:lnTo>
                <a:lnTo>
                  <a:pt x="34671" y="1389507"/>
                </a:lnTo>
                <a:lnTo>
                  <a:pt x="15240" y="1417447"/>
                </a:lnTo>
                <a:lnTo>
                  <a:pt x="3810" y="1433703"/>
                </a:lnTo>
                <a:lnTo>
                  <a:pt x="127" y="1439037"/>
                </a:lnTo>
                <a:lnTo>
                  <a:pt x="0" y="143929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k object 707"/>
          <p:cNvSpPr/>
          <p:nvPr/>
        </p:nvSpPr>
        <p:spPr>
          <a:xfrm>
            <a:off x="6347586" y="1427480"/>
            <a:ext cx="1229995" cy="1619250"/>
          </a:xfrm>
          <a:custGeom>
            <a:avLst/>
            <a:gdLst/>
            <a:ahLst/>
            <a:cxnLst/>
            <a:rect l="l" t="t" r="r" b="b"/>
            <a:pathLst>
              <a:path w="1229995" h="1619250">
                <a:moveTo>
                  <a:pt x="1229487" y="0"/>
                </a:moveTo>
                <a:lnTo>
                  <a:pt x="1227963" y="1397"/>
                </a:lnTo>
                <a:lnTo>
                  <a:pt x="1219072" y="9779"/>
                </a:lnTo>
                <a:lnTo>
                  <a:pt x="1199514" y="28194"/>
                </a:lnTo>
                <a:lnTo>
                  <a:pt x="1171066" y="54991"/>
                </a:lnTo>
                <a:lnTo>
                  <a:pt x="1138301" y="85852"/>
                </a:lnTo>
                <a:lnTo>
                  <a:pt x="1106169" y="116078"/>
                </a:lnTo>
                <a:lnTo>
                  <a:pt x="1076070" y="144525"/>
                </a:lnTo>
                <a:lnTo>
                  <a:pt x="1048258" y="171196"/>
                </a:lnTo>
                <a:lnTo>
                  <a:pt x="997204" y="221234"/>
                </a:lnTo>
                <a:lnTo>
                  <a:pt x="958341" y="260350"/>
                </a:lnTo>
                <a:lnTo>
                  <a:pt x="911733" y="308737"/>
                </a:lnTo>
                <a:lnTo>
                  <a:pt x="870712" y="352679"/>
                </a:lnTo>
                <a:lnTo>
                  <a:pt x="851154" y="373634"/>
                </a:lnTo>
                <a:lnTo>
                  <a:pt x="809497" y="418973"/>
                </a:lnTo>
                <a:lnTo>
                  <a:pt x="764032" y="469900"/>
                </a:lnTo>
                <a:lnTo>
                  <a:pt x="727963" y="511556"/>
                </a:lnTo>
                <a:lnTo>
                  <a:pt x="684657" y="562991"/>
                </a:lnTo>
                <a:lnTo>
                  <a:pt x="646557" y="609473"/>
                </a:lnTo>
                <a:lnTo>
                  <a:pt x="609727" y="654939"/>
                </a:lnTo>
                <a:lnTo>
                  <a:pt x="569213" y="706120"/>
                </a:lnTo>
                <a:lnTo>
                  <a:pt x="535686" y="749554"/>
                </a:lnTo>
                <a:lnTo>
                  <a:pt x="494284" y="805053"/>
                </a:lnTo>
                <a:lnTo>
                  <a:pt x="456945" y="856869"/>
                </a:lnTo>
                <a:lnTo>
                  <a:pt x="440055" y="880618"/>
                </a:lnTo>
                <a:lnTo>
                  <a:pt x="423417" y="903986"/>
                </a:lnTo>
                <a:lnTo>
                  <a:pt x="388112" y="954532"/>
                </a:lnTo>
                <a:lnTo>
                  <a:pt x="349885" y="1011047"/>
                </a:lnTo>
                <a:lnTo>
                  <a:pt x="319659" y="1057021"/>
                </a:lnTo>
                <a:lnTo>
                  <a:pt x="283463" y="1113790"/>
                </a:lnTo>
                <a:lnTo>
                  <a:pt x="251967" y="1164844"/>
                </a:lnTo>
                <a:lnTo>
                  <a:pt x="221487" y="1214755"/>
                </a:lnTo>
                <a:lnTo>
                  <a:pt x="187960" y="1271016"/>
                </a:lnTo>
                <a:lnTo>
                  <a:pt x="160655" y="1318514"/>
                </a:lnTo>
                <a:lnTo>
                  <a:pt x="126364" y="1380109"/>
                </a:lnTo>
                <a:lnTo>
                  <a:pt x="90042" y="1447800"/>
                </a:lnTo>
                <a:lnTo>
                  <a:pt x="70230" y="1485519"/>
                </a:lnTo>
                <a:lnTo>
                  <a:pt x="49275" y="1525397"/>
                </a:lnTo>
                <a:lnTo>
                  <a:pt x="29083" y="1563751"/>
                </a:lnTo>
                <a:lnTo>
                  <a:pt x="13080" y="1594485"/>
                </a:lnTo>
                <a:lnTo>
                  <a:pt x="3428" y="1612646"/>
                </a:lnTo>
                <a:lnTo>
                  <a:pt x="253" y="1618869"/>
                </a:lnTo>
                <a:lnTo>
                  <a:pt x="0" y="16192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k object 708"/>
          <p:cNvSpPr/>
          <p:nvPr/>
        </p:nvSpPr>
        <p:spPr>
          <a:xfrm>
            <a:off x="6527545" y="1427480"/>
            <a:ext cx="1049655" cy="1799589"/>
          </a:xfrm>
          <a:custGeom>
            <a:avLst/>
            <a:gdLst/>
            <a:ahLst/>
            <a:cxnLst/>
            <a:rect l="l" t="t" r="r" b="b"/>
            <a:pathLst>
              <a:path w="1049654" h="1799589">
                <a:moveTo>
                  <a:pt x="1049527" y="0"/>
                </a:moveTo>
                <a:lnTo>
                  <a:pt x="1048257" y="1524"/>
                </a:lnTo>
                <a:lnTo>
                  <a:pt x="1040510" y="10922"/>
                </a:lnTo>
                <a:lnTo>
                  <a:pt x="1023365" y="31496"/>
                </a:lnTo>
                <a:lnTo>
                  <a:pt x="998220" y="61595"/>
                </a:lnTo>
                <a:lnTo>
                  <a:pt x="969263" y="96393"/>
                </a:lnTo>
                <a:lnTo>
                  <a:pt x="940561" y="130937"/>
                </a:lnTo>
                <a:lnTo>
                  <a:pt x="913637" y="163322"/>
                </a:lnTo>
                <a:lnTo>
                  <a:pt x="888746" y="193675"/>
                </a:lnTo>
                <a:lnTo>
                  <a:pt x="843406" y="250317"/>
                </a:lnTo>
                <a:lnTo>
                  <a:pt x="806323" y="298069"/>
                </a:lnTo>
                <a:lnTo>
                  <a:pt x="765428" y="352425"/>
                </a:lnTo>
                <a:lnTo>
                  <a:pt x="729360" y="401700"/>
                </a:lnTo>
                <a:lnTo>
                  <a:pt x="694817" y="449580"/>
                </a:lnTo>
                <a:lnTo>
                  <a:pt x="656717" y="503300"/>
                </a:lnTo>
                <a:lnTo>
                  <a:pt x="622807" y="552704"/>
                </a:lnTo>
                <a:lnTo>
                  <a:pt x="584073" y="611124"/>
                </a:lnTo>
                <a:lnTo>
                  <a:pt x="549021" y="665607"/>
                </a:lnTo>
                <a:lnTo>
                  <a:pt x="533273" y="690626"/>
                </a:lnTo>
                <a:lnTo>
                  <a:pt x="517778" y="715137"/>
                </a:lnTo>
                <a:lnTo>
                  <a:pt x="485012" y="767842"/>
                </a:lnTo>
                <a:lnTo>
                  <a:pt x="449579" y="826897"/>
                </a:lnTo>
                <a:lnTo>
                  <a:pt x="419226" y="878967"/>
                </a:lnTo>
                <a:lnTo>
                  <a:pt x="385825" y="938276"/>
                </a:lnTo>
                <a:lnTo>
                  <a:pt x="370839" y="965835"/>
                </a:lnTo>
                <a:lnTo>
                  <a:pt x="356615" y="991870"/>
                </a:lnTo>
                <a:lnTo>
                  <a:pt x="328675" y="1043940"/>
                </a:lnTo>
                <a:lnTo>
                  <a:pt x="298196" y="1102233"/>
                </a:lnTo>
                <a:lnTo>
                  <a:pt x="271145" y="1155700"/>
                </a:lnTo>
                <a:lnTo>
                  <a:pt x="240410" y="1218692"/>
                </a:lnTo>
                <a:lnTo>
                  <a:pt x="212851" y="1277366"/>
                </a:lnTo>
                <a:lnTo>
                  <a:pt x="200532" y="1304290"/>
                </a:lnTo>
                <a:lnTo>
                  <a:pt x="188468" y="1330579"/>
                </a:lnTo>
                <a:lnTo>
                  <a:pt x="163068" y="1387221"/>
                </a:lnTo>
                <a:lnTo>
                  <a:pt x="135635" y="1450340"/>
                </a:lnTo>
                <a:lnTo>
                  <a:pt x="112522" y="1506220"/>
                </a:lnTo>
                <a:lnTo>
                  <a:pt x="85471" y="1574419"/>
                </a:lnTo>
                <a:lnTo>
                  <a:pt x="70993" y="1611757"/>
                </a:lnTo>
                <a:lnTo>
                  <a:pt x="55752" y="1651889"/>
                </a:lnTo>
                <a:lnTo>
                  <a:pt x="39624" y="1694561"/>
                </a:lnTo>
                <a:lnTo>
                  <a:pt x="24002" y="1735963"/>
                </a:lnTo>
                <a:lnTo>
                  <a:pt x="11175" y="1769618"/>
                </a:lnTo>
                <a:lnTo>
                  <a:pt x="3301" y="1790573"/>
                </a:lnTo>
                <a:lnTo>
                  <a:pt x="253" y="1798447"/>
                </a:lnTo>
                <a:lnTo>
                  <a:pt x="0" y="1799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k object 709"/>
          <p:cNvSpPr/>
          <p:nvPr/>
        </p:nvSpPr>
        <p:spPr>
          <a:xfrm>
            <a:off x="6707505" y="1427480"/>
            <a:ext cx="869950" cy="1979295"/>
          </a:xfrm>
          <a:custGeom>
            <a:avLst/>
            <a:gdLst/>
            <a:ahLst/>
            <a:cxnLst/>
            <a:rect l="l" t="t" r="r" b="b"/>
            <a:pathLst>
              <a:path w="869950" h="1979295">
                <a:moveTo>
                  <a:pt x="869569" y="0"/>
                </a:moveTo>
                <a:lnTo>
                  <a:pt x="868552" y="1650"/>
                </a:lnTo>
                <a:lnTo>
                  <a:pt x="861949" y="11684"/>
                </a:lnTo>
                <a:lnTo>
                  <a:pt x="847344" y="33909"/>
                </a:lnTo>
                <a:lnTo>
                  <a:pt x="825753" y="66802"/>
                </a:lnTo>
                <a:lnTo>
                  <a:pt x="800608" y="105283"/>
                </a:lnTo>
                <a:lnTo>
                  <a:pt x="775335" y="143764"/>
                </a:lnTo>
                <a:lnTo>
                  <a:pt x="751713" y="179959"/>
                </a:lnTo>
                <a:lnTo>
                  <a:pt x="729869" y="213741"/>
                </a:lnTo>
                <a:lnTo>
                  <a:pt x="690118" y="276733"/>
                </a:lnTo>
                <a:lnTo>
                  <a:pt x="654430" y="335534"/>
                </a:lnTo>
                <a:lnTo>
                  <a:pt x="619251" y="395350"/>
                </a:lnTo>
                <a:lnTo>
                  <a:pt x="588264" y="449580"/>
                </a:lnTo>
                <a:lnTo>
                  <a:pt x="558926" y="501777"/>
                </a:lnTo>
                <a:lnTo>
                  <a:pt x="526923" y="560070"/>
                </a:lnTo>
                <a:lnTo>
                  <a:pt x="494919" y="620268"/>
                </a:lnTo>
                <a:lnTo>
                  <a:pt x="462406" y="683895"/>
                </a:lnTo>
                <a:lnTo>
                  <a:pt x="433197" y="743331"/>
                </a:lnTo>
                <a:lnTo>
                  <a:pt x="407289" y="797179"/>
                </a:lnTo>
                <a:lnTo>
                  <a:pt x="394080" y="824611"/>
                </a:lnTo>
                <a:lnTo>
                  <a:pt x="366014" y="884936"/>
                </a:lnTo>
                <a:lnTo>
                  <a:pt x="338200" y="947039"/>
                </a:lnTo>
                <a:lnTo>
                  <a:pt x="309879" y="1012698"/>
                </a:lnTo>
                <a:lnTo>
                  <a:pt x="284734" y="1073912"/>
                </a:lnTo>
                <a:lnTo>
                  <a:pt x="273430" y="1101979"/>
                </a:lnTo>
                <a:lnTo>
                  <a:pt x="262381" y="1129411"/>
                </a:lnTo>
                <a:lnTo>
                  <a:pt x="239395" y="1187704"/>
                </a:lnTo>
                <a:lnTo>
                  <a:pt x="214756" y="1252982"/>
                </a:lnTo>
                <a:lnTo>
                  <a:pt x="191262" y="1317498"/>
                </a:lnTo>
                <a:lnTo>
                  <a:pt x="168655" y="1383157"/>
                </a:lnTo>
                <a:lnTo>
                  <a:pt x="149098" y="1442466"/>
                </a:lnTo>
                <a:lnTo>
                  <a:pt x="130683" y="1499489"/>
                </a:lnTo>
                <a:lnTo>
                  <a:pt x="110871" y="1562989"/>
                </a:lnTo>
                <a:lnTo>
                  <a:pt x="91440" y="1628267"/>
                </a:lnTo>
                <a:lnTo>
                  <a:pt x="71881" y="1698371"/>
                </a:lnTo>
                <a:lnTo>
                  <a:pt x="51816" y="1774444"/>
                </a:lnTo>
                <a:lnTo>
                  <a:pt x="41148" y="1816608"/>
                </a:lnTo>
                <a:lnTo>
                  <a:pt x="29718" y="1861439"/>
                </a:lnTo>
                <a:lnTo>
                  <a:pt x="18542" y="1905635"/>
                </a:lnTo>
                <a:lnTo>
                  <a:pt x="9144" y="1942719"/>
                </a:lnTo>
                <a:lnTo>
                  <a:pt x="2921" y="1967230"/>
                </a:lnTo>
                <a:lnTo>
                  <a:pt x="380" y="1977644"/>
                </a:lnTo>
                <a:lnTo>
                  <a:pt x="0" y="197904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k object 710"/>
          <p:cNvSpPr/>
          <p:nvPr/>
        </p:nvSpPr>
        <p:spPr>
          <a:xfrm>
            <a:off x="6887336" y="1427480"/>
            <a:ext cx="690245" cy="2159000"/>
          </a:xfrm>
          <a:custGeom>
            <a:avLst/>
            <a:gdLst/>
            <a:ahLst/>
            <a:cxnLst/>
            <a:rect l="l" t="t" r="r" b="b"/>
            <a:pathLst>
              <a:path w="690245" h="2159000">
                <a:moveTo>
                  <a:pt x="689737" y="0"/>
                </a:moveTo>
                <a:lnTo>
                  <a:pt x="688848" y="1650"/>
                </a:lnTo>
                <a:lnTo>
                  <a:pt x="683387" y="12192"/>
                </a:lnTo>
                <a:lnTo>
                  <a:pt x="671449" y="35687"/>
                </a:lnTo>
                <a:lnTo>
                  <a:pt x="653415" y="70612"/>
                </a:lnTo>
                <a:lnTo>
                  <a:pt x="631952" y="112141"/>
                </a:lnTo>
                <a:lnTo>
                  <a:pt x="610362" y="154305"/>
                </a:lnTo>
                <a:lnTo>
                  <a:pt x="589915" y="194183"/>
                </a:lnTo>
                <a:lnTo>
                  <a:pt x="570992" y="231394"/>
                </a:lnTo>
                <a:lnTo>
                  <a:pt x="553466" y="266446"/>
                </a:lnTo>
                <a:lnTo>
                  <a:pt x="520827" y="333629"/>
                </a:lnTo>
                <a:lnTo>
                  <a:pt x="502539" y="372618"/>
                </a:lnTo>
                <a:lnTo>
                  <a:pt x="473075" y="437515"/>
                </a:lnTo>
                <a:lnTo>
                  <a:pt x="447167" y="496316"/>
                </a:lnTo>
                <a:lnTo>
                  <a:pt x="435229" y="524002"/>
                </a:lnTo>
                <a:lnTo>
                  <a:pt x="422910" y="552450"/>
                </a:lnTo>
                <a:lnTo>
                  <a:pt x="396748" y="614553"/>
                </a:lnTo>
                <a:lnTo>
                  <a:pt x="369316" y="682117"/>
                </a:lnTo>
                <a:lnTo>
                  <a:pt x="367157" y="687832"/>
                </a:lnTo>
                <a:lnTo>
                  <a:pt x="353695" y="722249"/>
                </a:lnTo>
                <a:lnTo>
                  <a:pt x="328549" y="788924"/>
                </a:lnTo>
                <a:lnTo>
                  <a:pt x="306705" y="849376"/>
                </a:lnTo>
                <a:lnTo>
                  <a:pt x="286258" y="906907"/>
                </a:lnTo>
                <a:lnTo>
                  <a:pt x="264287" y="970661"/>
                </a:lnTo>
                <a:lnTo>
                  <a:pt x="241427" y="1040003"/>
                </a:lnTo>
                <a:lnTo>
                  <a:pt x="239522" y="1045845"/>
                </a:lnTo>
                <a:lnTo>
                  <a:pt x="217805" y="1115822"/>
                </a:lnTo>
                <a:lnTo>
                  <a:pt x="198501" y="1180973"/>
                </a:lnTo>
                <a:lnTo>
                  <a:pt x="181737" y="1240028"/>
                </a:lnTo>
                <a:lnTo>
                  <a:pt x="164592" y="1301369"/>
                </a:lnTo>
                <a:lnTo>
                  <a:pt x="146558" y="1369822"/>
                </a:lnTo>
                <a:lnTo>
                  <a:pt x="136017" y="1411478"/>
                </a:lnTo>
                <a:lnTo>
                  <a:pt x="127254" y="1447292"/>
                </a:lnTo>
                <a:lnTo>
                  <a:pt x="118872" y="1482725"/>
                </a:lnTo>
                <a:lnTo>
                  <a:pt x="111125" y="1516761"/>
                </a:lnTo>
                <a:lnTo>
                  <a:pt x="104013" y="1549019"/>
                </a:lnTo>
                <a:lnTo>
                  <a:pt x="97536" y="1579499"/>
                </a:lnTo>
                <a:lnTo>
                  <a:pt x="91186" y="1609090"/>
                </a:lnTo>
                <a:lnTo>
                  <a:pt x="78232" y="1671447"/>
                </a:lnTo>
                <a:lnTo>
                  <a:pt x="64643" y="1740916"/>
                </a:lnTo>
                <a:lnTo>
                  <a:pt x="58039" y="1777111"/>
                </a:lnTo>
                <a:lnTo>
                  <a:pt x="56896" y="1783207"/>
                </a:lnTo>
                <a:lnTo>
                  <a:pt x="44450" y="1856613"/>
                </a:lnTo>
                <a:lnTo>
                  <a:pt x="38481" y="1894967"/>
                </a:lnTo>
                <a:lnTo>
                  <a:pt x="32258" y="1935861"/>
                </a:lnTo>
                <a:lnTo>
                  <a:pt x="25908" y="1979549"/>
                </a:lnTo>
                <a:lnTo>
                  <a:pt x="19177" y="2026158"/>
                </a:lnTo>
                <a:lnTo>
                  <a:pt x="12446" y="2072894"/>
                </a:lnTo>
                <a:lnTo>
                  <a:pt x="6604" y="2113534"/>
                </a:lnTo>
                <a:lnTo>
                  <a:pt x="2540" y="2142109"/>
                </a:lnTo>
                <a:lnTo>
                  <a:pt x="508" y="2156079"/>
                </a:lnTo>
                <a:lnTo>
                  <a:pt x="0" y="21590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k object 711"/>
          <p:cNvSpPr/>
          <p:nvPr/>
        </p:nvSpPr>
        <p:spPr>
          <a:xfrm>
            <a:off x="7067295" y="1427480"/>
            <a:ext cx="509905" cy="2339340"/>
          </a:xfrm>
          <a:custGeom>
            <a:avLst/>
            <a:gdLst/>
            <a:ahLst/>
            <a:cxnLst/>
            <a:rect l="l" t="t" r="r" b="b"/>
            <a:pathLst>
              <a:path w="509904" h="2339340">
                <a:moveTo>
                  <a:pt x="509777" y="0"/>
                </a:moveTo>
                <a:lnTo>
                  <a:pt x="509143" y="1778"/>
                </a:lnTo>
                <a:lnTo>
                  <a:pt x="504825" y="12446"/>
                </a:lnTo>
                <a:lnTo>
                  <a:pt x="495046" y="36703"/>
                </a:lnTo>
                <a:lnTo>
                  <a:pt x="480440" y="73279"/>
                </a:lnTo>
                <a:lnTo>
                  <a:pt x="462787" y="117348"/>
                </a:lnTo>
                <a:lnTo>
                  <a:pt x="444626" y="162814"/>
                </a:lnTo>
                <a:lnTo>
                  <a:pt x="427354" y="205994"/>
                </a:lnTo>
                <a:lnTo>
                  <a:pt x="411352" y="246507"/>
                </a:lnTo>
                <a:lnTo>
                  <a:pt x="396621" y="284607"/>
                </a:lnTo>
                <a:lnTo>
                  <a:pt x="382777" y="320929"/>
                </a:lnTo>
                <a:lnTo>
                  <a:pt x="369443" y="356743"/>
                </a:lnTo>
                <a:lnTo>
                  <a:pt x="350520" y="409448"/>
                </a:lnTo>
                <a:lnTo>
                  <a:pt x="326517" y="478917"/>
                </a:lnTo>
                <a:lnTo>
                  <a:pt x="305561" y="541909"/>
                </a:lnTo>
                <a:lnTo>
                  <a:pt x="296036" y="571500"/>
                </a:lnTo>
                <a:lnTo>
                  <a:pt x="286257" y="601472"/>
                </a:lnTo>
                <a:lnTo>
                  <a:pt x="265683" y="666750"/>
                </a:lnTo>
                <a:lnTo>
                  <a:pt x="244221" y="738124"/>
                </a:lnTo>
                <a:lnTo>
                  <a:pt x="228853" y="791972"/>
                </a:lnTo>
                <a:lnTo>
                  <a:pt x="209550" y="862838"/>
                </a:lnTo>
                <a:lnTo>
                  <a:pt x="192785" y="927100"/>
                </a:lnTo>
                <a:lnTo>
                  <a:pt x="177546" y="987806"/>
                </a:lnTo>
                <a:lnTo>
                  <a:pt x="161289" y="1054227"/>
                </a:lnTo>
                <a:lnTo>
                  <a:pt x="144652" y="1126871"/>
                </a:lnTo>
                <a:lnTo>
                  <a:pt x="132842" y="1181735"/>
                </a:lnTo>
                <a:lnTo>
                  <a:pt x="118236" y="1253617"/>
                </a:lnTo>
                <a:lnTo>
                  <a:pt x="105918" y="1318895"/>
                </a:lnTo>
                <a:lnTo>
                  <a:pt x="100329" y="1349502"/>
                </a:lnTo>
                <a:lnTo>
                  <a:pt x="94614" y="1380490"/>
                </a:lnTo>
                <a:lnTo>
                  <a:pt x="82803" y="1447927"/>
                </a:lnTo>
                <a:lnTo>
                  <a:pt x="70993" y="1521460"/>
                </a:lnTo>
                <a:lnTo>
                  <a:pt x="62864" y="1576959"/>
                </a:lnTo>
                <a:lnTo>
                  <a:pt x="53085" y="1649603"/>
                </a:lnTo>
                <a:lnTo>
                  <a:pt x="45084" y="1715643"/>
                </a:lnTo>
                <a:lnTo>
                  <a:pt x="37973" y="1777873"/>
                </a:lnTo>
                <a:lnTo>
                  <a:pt x="30733" y="1845818"/>
                </a:lnTo>
                <a:lnTo>
                  <a:pt x="23875" y="1920113"/>
                </a:lnTo>
                <a:lnTo>
                  <a:pt x="19303" y="1975993"/>
                </a:lnTo>
                <a:lnTo>
                  <a:pt x="16636" y="2014347"/>
                </a:lnTo>
                <a:lnTo>
                  <a:pt x="14224" y="2054098"/>
                </a:lnTo>
                <a:lnTo>
                  <a:pt x="11937" y="2096135"/>
                </a:lnTo>
                <a:lnTo>
                  <a:pt x="9651" y="2141220"/>
                </a:lnTo>
                <a:lnTo>
                  <a:pt x="7238" y="2189226"/>
                </a:lnTo>
                <a:lnTo>
                  <a:pt x="4952" y="2237994"/>
                </a:lnTo>
                <a:lnTo>
                  <a:pt x="2794" y="2282063"/>
                </a:lnTo>
                <a:lnTo>
                  <a:pt x="1143" y="2314956"/>
                </a:lnTo>
                <a:lnTo>
                  <a:pt x="253" y="2333117"/>
                </a:lnTo>
                <a:lnTo>
                  <a:pt x="0" y="2338705"/>
                </a:lnTo>
                <a:lnTo>
                  <a:pt x="0" y="2338959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k object 712"/>
          <p:cNvSpPr/>
          <p:nvPr/>
        </p:nvSpPr>
        <p:spPr>
          <a:xfrm>
            <a:off x="7234935" y="1427480"/>
            <a:ext cx="342265" cy="2519045"/>
          </a:xfrm>
          <a:custGeom>
            <a:avLst/>
            <a:gdLst/>
            <a:ahLst/>
            <a:cxnLst/>
            <a:rect l="l" t="t" r="r" b="b"/>
            <a:pathLst>
              <a:path w="342265" h="2519045">
                <a:moveTo>
                  <a:pt x="342138" y="0"/>
                </a:moveTo>
                <a:lnTo>
                  <a:pt x="341630" y="1778"/>
                </a:lnTo>
                <a:lnTo>
                  <a:pt x="338328" y="12573"/>
                </a:lnTo>
                <a:lnTo>
                  <a:pt x="330835" y="37211"/>
                </a:lnTo>
                <a:lnTo>
                  <a:pt x="319278" y="74930"/>
                </a:lnTo>
                <a:lnTo>
                  <a:pt x="305181" y="121031"/>
                </a:lnTo>
                <a:lnTo>
                  <a:pt x="290449" y="169418"/>
                </a:lnTo>
                <a:lnTo>
                  <a:pt x="276225" y="215773"/>
                </a:lnTo>
                <a:lnTo>
                  <a:pt x="263144" y="259334"/>
                </a:lnTo>
                <a:lnTo>
                  <a:pt x="251079" y="300355"/>
                </a:lnTo>
                <a:lnTo>
                  <a:pt x="239775" y="339344"/>
                </a:lnTo>
                <a:lnTo>
                  <a:pt x="229108" y="377190"/>
                </a:lnTo>
                <a:lnTo>
                  <a:pt x="210566" y="446150"/>
                </a:lnTo>
                <a:lnTo>
                  <a:pt x="201041" y="483489"/>
                </a:lnTo>
                <a:lnTo>
                  <a:pt x="183642" y="553974"/>
                </a:lnTo>
                <a:lnTo>
                  <a:pt x="168529" y="617728"/>
                </a:lnTo>
                <a:lnTo>
                  <a:pt x="153670" y="682117"/>
                </a:lnTo>
                <a:lnTo>
                  <a:pt x="137922" y="753745"/>
                </a:lnTo>
                <a:lnTo>
                  <a:pt x="129921" y="791591"/>
                </a:lnTo>
                <a:lnTo>
                  <a:pt x="116078" y="861441"/>
                </a:lnTo>
                <a:lnTo>
                  <a:pt x="108966" y="899287"/>
                </a:lnTo>
                <a:lnTo>
                  <a:pt x="96266" y="970788"/>
                </a:lnTo>
                <a:lnTo>
                  <a:pt x="85471" y="1035558"/>
                </a:lnTo>
                <a:lnTo>
                  <a:pt x="74930" y="1100709"/>
                </a:lnTo>
                <a:lnTo>
                  <a:pt x="63881" y="1173226"/>
                </a:lnTo>
                <a:lnTo>
                  <a:pt x="58547" y="1211453"/>
                </a:lnTo>
                <a:lnTo>
                  <a:pt x="49403" y="1282065"/>
                </a:lnTo>
                <a:lnTo>
                  <a:pt x="44704" y="1320419"/>
                </a:lnTo>
                <a:lnTo>
                  <a:pt x="36830" y="1392555"/>
                </a:lnTo>
                <a:lnTo>
                  <a:pt x="30353" y="1457833"/>
                </a:lnTo>
                <a:lnTo>
                  <a:pt x="24130" y="1523619"/>
                </a:lnTo>
                <a:lnTo>
                  <a:pt x="18034" y="1596644"/>
                </a:lnTo>
                <a:lnTo>
                  <a:pt x="15113" y="1635252"/>
                </a:lnTo>
                <a:lnTo>
                  <a:pt x="10668" y="1706245"/>
                </a:lnTo>
                <a:lnTo>
                  <a:pt x="8636" y="1744726"/>
                </a:lnTo>
                <a:lnTo>
                  <a:pt x="5588" y="1817370"/>
                </a:lnTo>
                <a:lnTo>
                  <a:pt x="3429" y="1882902"/>
                </a:lnTo>
                <a:lnTo>
                  <a:pt x="1524" y="1948942"/>
                </a:lnTo>
                <a:lnTo>
                  <a:pt x="254" y="2022221"/>
                </a:lnTo>
                <a:lnTo>
                  <a:pt x="0" y="2060829"/>
                </a:lnTo>
                <a:lnTo>
                  <a:pt x="0" y="2092960"/>
                </a:lnTo>
                <a:lnTo>
                  <a:pt x="254" y="2132203"/>
                </a:lnTo>
                <a:lnTo>
                  <a:pt x="889" y="2171700"/>
                </a:lnTo>
                <a:lnTo>
                  <a:pt x="1778" y="2212594"/>
                </a:lnTo>
                <a:lnTo>
                  <a:pt x="3048" y="2255647"/>
                </a:lnTo>
                <a:lnTo>
                  <a:pt x="4572" y="2301748"/>
                </a:lnTo>
                <a:lnTo>
                  <a:pt x="6223" y="2350770"/>
                </a:lnTo>
                <a:lnTo>
                  <a:pt x="8128" y="2401316"/>
                </a:lnTo>
                <a:lnTo>
                  <a:pt x="9779" y="2448433"/>
                </a:lnTo>
                <a:lnTo>
                  <a:pt x="11049" y="2485644"/>
                </a:lnTo>
                <a:lnTo>
                  <a:pt x="11938" y="2508631"/>
                </a:lnTo>
                <a:lnTo>
                  <a:pt x="12192" y="2517775"/>
                </a:lnTo>
                <a:lnTo>
                  <a:pt x="12319" y="2518918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k object 713"/>
          <p:cNvSpPr/>
          <p:nvPr/>
        </p:nvSpPr>
        <p:spPr>
          <a:xfrm>
            <a:off x="7360031" y="1427480"/>
            <a:ext cx="217170" cy="2698750"/>
          </a:xfrm>
          <a:custGeom>
            <a:avLst/>
            <a:gdLst/>
            <a:ahLst/>
            <a:cxnLst/>
            <a:rect l="l" t="t" r="r" b="b"/>
            <a:pathLst>
              <a:path w="217170" h="2698750">
                <a:moveTo>
                  <a:pt x="217043" y="0"/>
                </a:moveTo>
                <a:lnTo>
                  <a:pt x="216662" y="1778"/>
                </a:lnTo>
                <a:lnTo>
                  <a:pt x="214249" y="12573"/>
                </a:lnTo>
                <a:lnTo>
                  <a:pt x="208661" y="37211"/>
                </a:lnTo>
                <a:lnTo>
                  <a:pt x="200025" y="75692"/>
                </a:lnTo>
                <a:lnTo>
                  <a:pt x="189229" y="123444"/>
                </a:lnTo>
                <a:lnTo>
                  <a:pt x="177800" y="174371"/>
                </a:lnTo>
                <a:lnTo>
                  <a:pt x="166624" y="223647"/>
                </a:lnTo>
                <a:lnTo>
                  <a:pt x="156337" y="270256"/>
                </a:lnTo>
                <a:lnTo>
                  <a:pt x="146812" y="313944"/>
                </a:lnTo>
                <a:lnTo>
                  <a:pt x="138049" y="355346"/>
                </a:lnTo>
                <a:lnTo>
                  <a:pt x="129794" y="395478"/>
                </a:lnTo>
                <a:lnTo>
                  <a:pt x="122047" y="435102"/>
                </a:lnTo>
                <a:lnTo>
                  <a:pt x="120523" y="442849"/>
                </a:lnTo>
                <a:lnTo>
                  <a:pt x="113157" y="482600"/>
                </a:lnTo>
                <a:lnTo>
                  <a:pt x="106172" y="521716"/>
                </a:lnTo>
                <a:lnTo>
                  <a:pt x="99568" y="559689"/>
                </a:lnTo>
                <a:lnTo>
                  <a:pt x="88011" y="630301"/>
                </a:lnTo>
                <a:lnTo>
                  <a:pt x="77724" y="695833"/>
                </a:lnTo>
                <a:lnTo>
                  <a:pt x="67183" y="765810"/>
                </a:lnTo>
                <a:lnTo>
                  <a:pt x="61849" y="803656"/>
                </a:lnTo>
                <a:lnTo>
                  <a:pt x="56515" y="842899"/>
                </a:lnTo>
                <a:lnTo>
                  <a:pt x="51435" y="882904"/>
                </a:lnTo>
                <a:lnTo>
                  <a:pt x="50546" y="890651"/>
                </a:lnTo>
                <a:lnTo>
                  <a:pt x="45720" y="930656"/>
                </a:lnTo>
                <a:lnTo>
                  <a:pt x="41275" y="970280"/>
                </a:lnTo>
                <a:lnTo>
                  <a:pt x="37338" y="1008634"/>
                </a:lnTo>
                <a:lnTo>
                  <a:pt x="30479" y="1079754"/>
                </a:lnTo>
                <a:lnTo>
                  <a:pt x="27559" y="1112901"/>
                </a:lnTo>
                <a:lnTo>
                  <a:pt x="24638" y="1145921"/>
                </a:lnTo>
                <a:lnTo>
                  <a:pt x="18796" y="1216406"/>
                </a:lnTo>
                <a:lnTo>
                  <a:pt x="15875" y="1254506"/>
                </a:lnTo>
                <a:lnTo>
                  <a:pt x="13208" y="1294003"/>
                </a:lnTo>
                <a:lnTo>
                  <a:pt x="10795" y="1334262"/>
                </a:lnTo>
                <a:lnTo>
                  <a:pt x="10414" y="1342009"/>
                </a:lnTo>
                <a:lnTo>
                  <a:pt x="8254" y="1382395"/>
                </a:lnTo>
                <a:lnTo>
                  <a:pt x="6476" y="1422146"/>
                </a:lnTo>
                <a:lnTo>
                  <a:pt x="5079" y="1460627"/>
                </a:lnTo>
                <a:lnTo>
                  <a:pt x="2921" y="1532128"/>
                </a:lnTo>
                <a:lnTo>
                  <a:pt x="2159" y="1565402"/>
                </a:lnTo>
                <a:lnTo>
                  <a:pt x="1397" y="1598422"/>
                </a:lnTo>
                <a:lnTo>
                  <a:pt x="762" y="1632839"/>
                </a:lnTo>
                <a:lnTo>
                  <a:pt x="253" y="1669161"/>
                </a:lnTo>
                <a:lnTo>
                  <a:pt x="0" y="1707388"/>
                </a:lnTo>
                <a:lnTo>
                  <a:pt x="0" y="1747012"/>
                </a:lnTo>
                <a:lnTo>
                  <a:pt x="126" y="1787271"/>
                </a:lnTo>
                <a:lnTo>
                  <a:pt x="253" y="1795145"/>
                </a:lnTo>
                <a:lnTo>
                  <a:pt x="889" y="1835531"/>
                </a:lnTo>
                <a:lnTo>
                  <a:pt x="1650" y="1875282"/>
                </a:lnTo>
                <a:lnTo>
                  <a:pt x="2794" y="1913763"/>
                </a:lnTo>
                <a:lnTo>
                  <a:pt x="5461" y="1985264"/>
                </a:lnTo>
                <a:lnTo>
                  <a:pt x="8382" y="2051558"/>
                </a:lnTo>
                <a:lnTo>
                  <a:pt x="11938" y="2122297"/>
                </a:lnTo>
                <a:lnTo>
                  <a:pt x="14224" y="2160397"/>
                </a:lnTo>
                <a:lnTo>
                  <a:pt x="16764" y="2199894"/>
                </a:lnTo>
                <a:lnTo>
                  <a:pt x="19685" y="2240153"/>
                </a:lnTo>
                <a:lnTo>
                  <a:pt x="20320" y="2247900"/>
                </a:lnTo>
                <a:lnTo>
                  <a:pt x="23495" y="2288159"/>
                </a:lnTo>
                <a:lnTo>
                  <a:pt x="27177" y="2328799"/>
                </a:lnTo>
                <a:lnTo>
                  <a:pt x="31242" y="2370582"/>
                </a:lnTo>
                <a:lnTo>
                  <a:pt x="35687" y="2414524"/>
                </a:lnTo>
                <a:lnTo>
                  <a:pt x="40767" y="2461387"/>
                </a:lnTo>
                <a:lnTo>
                  <a:pt x="46227" y="2511171"/>
                </a:lnTo>
                <a:lnTo>
                  <a:pt x="52070" y="2562987"/>
                </a:lnTo>
                <a:lnTo>
                  <a:pt x="57530" y="2612771"/>
                </a:lnTo>
                <a:lnTo>
                  <a:pt x="62102" y="2654173"/>
                </a:lnTo>
                <a:lnTo>
                  <a:pt x="65277" y="2682240"/>
                </a:lnTo>
                <a:lnTo>
                  <a:pt x="66801" y="2695829"/>
                </a:lnTo>
                <a:lnTo>
                  <a:pt x="67055" y="269875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k object 714"/>
          <p:cNvSpPr/>
          <p:nvPr/>
        </p:nvSpPr>
        <p:spPr>
          <a:xfrm>
            <a:off x="7451217" y="1427480"/>
            <a:ext cx="156210" cy="2879090"/>
          </a:xfrm>
          <a:custGeom>
            <a:avLst/>
            <a:gdLst/>
            <a:ahLst/>
            <a:cxnLst/>
            <a:rect l="l" t="t" r="r" b="b"/>
            <a:pathLst>
              <a:path w="156209" h="2879090">
                <a:moveTo>
                  <a:pt x="125856" y="0"/>
                </a:moveTo>
                <a:lnTo>
                  <a:pt x="125602" y="1650"/>
                </a:lnTo>
                <a:lnTo>
                  <a:pt x="123951" y="12446"/>
                </a:lnTo>
                <a:lnTo>
                  <a:pt x="120014" y="37084"/>
                </a:lnTo>
                <a:lnTo>
                  <a:pt x="113918" y="75819"/>
                </a:lnTo>
                <a:lnTo>
                  <a:pt x="106299" y="124714"/>
                </a:lnTo>
                <a:lnTo>
                  <a:pt x="97916" y="177800"/>
                </a:lnTo>
                <a:lnTo>
                  <a:pt x="89788" y="229997"/>
                </a:lnTo>
                <a:lnTo>
                  <a:pt x="82168" y="279273"/>
                </a:lnTo>
                <a:lnTo>
                  <a:pt x="75056" y="325755"/>
                </a:lnTo>
                <a:lnTo>
                  <a:pt x="68706" y="369570"/>
                </a:lnTo>
                <a:lnTo>
                  <a:pt x="62864" y="411734"/>
                </a:lnTo>
                <a:lnTo>
                  <a:pt x="57403" y="453263"/>
                </a:lnTo>
                <a:lnTo>
                  <a:pt x="49402" y="518795"/>
                </a:lnTo>
                <a:lnTo>
                  <a:pt x="44830" y="559689"/>
                </a:lnTo>
                <a:lnTo>
                  <a:pt x="40639" y="599313"/>
                </a:lnTo>
                <a:lnTo>
                  <a:pt x="36829" y="637286"/>
                </a:lnTo>
                <a:lnTo>
                  <a:pt x="30352" y="707644"/>
                </a:lnTo>
                <a:lnTo>
                  <a:pt x="27304" y="741553"/>
                </a:lnTo>
                <a:lnTo>
                  <a:pt x="21208" y="813435"/>
                </a:lnTo>
                <a:lnTo>
                  <a:pt x="18287" y="852170"/>
                </a:lnTo>
                <a:lnTo>
                  <a:pt x="15366" y="892556"/>
                </a:lnTo>
                <a:lnTo>
                  <a:pt x="12826" y="933958"/>
                </a:lnTo>
                <a:lnTo>
                  <a:pt x="11302" y="958215"/>
                </a:lnTo>
                <a:lnTo>
                  <a:pt x="9143" y="999871"/>
                </a:lnTo>
                <a:lnTo>
                  <a:pt x="7238" y="1040892"/>
                </a:lnTo>
                <a:lnTo>
                  <a:pt x="5714" y="1080770"/>
                </a:lnTo>
                <a:lnTo>
                  <a:pt x="4444" y="1118870"/>
                </a:lnTo>
                <a:lnTo>
                  <a:pt x="2666" y="1189482"/>
                </a:lnTo>
                <a:lnTo>
                  <a:pt x="1904" y="1223518"/>
                </a:lnTo>
                <a:lnTo>
                  <a:pt x="1142" y="1258697"/>
                </a:lnTo>
                <a:lnTo>
                  <a:pt x="634" y="1295654"/>
                </a:lnTo>
                <a:lnTo>
                  <a:pt x="126" y="1334516"/>
                </a:lnTo>
                <a:lnTo>
                  <a:pt x="0" y="1375029"/>
                </a:lnTo>
                <a:lnTo>
                  <a:pt x="126" y="1416431"/>
                </a:lnTo>
                <a:lnTo>
                  <a:pt x="888" y="1482471"/>
                </a:lnTo>
                <a:lnTo>
                  <a:pt x="1777" y="1523492"/>
                </a:lnTo>
                <a:lnTo>
                  <a:pt x="2921" y="1563370"/>
                </a:lnTo>
                <a:lnTo>
                  <a:pt x="4190" y="1601597"/>
                </a:lnTo>
                <a:lnTo>
                  <a:pt x="6984" y="1672209"/>
                </a:lnTo>
                <a:lnTo>
                  <a:pt x="10159" y="1741297"/>
                </a:lnTo>
                <a:lnTo>
                  <a:pt x="14224" y="1816989"/>
                </a:lnTo>
                <a:lnTo>
                  <a:pt x="16763" y="1857502"/>
                </a:lnTo>
                <a:lnTo>
                  <a:pt x="19557" y="1898777"/>
                </a:lnTo>
                <a:lnTo>
                  <a:pt x="24764" y="1964563"/>
                </a:lnTo>
                <a:lnTo>
                  <a:pt x="28321" y="2005457"/>
                </a:lnTo>
                <a:lnTo>
                  <a:pt x="32130" y="2045208"/>
                </a:lnTo>
                <a:lnTo>
                  <a:pt x="35940" y="2083181"/>
                </a:lnTo>
                <a:lnTo>
                  <a:pt x="43433" y="2153412"/>
                </a:lnTo>
                <a:lnTo>
                  <a:pt x="47116" y="2187321"/>
                </a:lnTo>
                <a:lnTo>
                  <a:pt x="51180" y="2222119"/>
                </a:lnTo>
                <a:lnTo>
                  <a:pt x="55372" y="2258949"/>
                </a:lnTo>
                <a:lnTo>
                  <a:pt x="60198" y="2297557"/>
                </a:lnTo>
                <a:lnTo>
                  <a:pt x="65404" y="2337689"/>
                </a:lnTo>
                <a:lnTo>
                  <a:pt x="70992" y="2378710"/>
                </a:lnTo>
                <a:lnTo>
                  <a:pt x="80517" y="2444115"/>
                </a:lnTo>
                <a:lnTo>
                  <a:pt x="86994" y="2485517"/>
                </a:lnTo>
                <a:lnTo>
                  <a:pt x="93979" y="2528189"/>
                </a:lnTo>
                <a:lnTo>
                  <a:pt x="101600" y="2572893"/>
                </a:lnTo>
                <a:lnTo>
                  <a:pt x="109854" y="2620391"/>
                </a:lnTo>
                <a:lnTo>
                  <a:pt x="118744" y="2670810"/>
                </a:lnTo>
                <a:lnTo>
                  <a:pt x="128142" y="2723515"/>
                </a:lnTo>
                <a:lnTo>
                  <a:pt x="137413" y="2775458"/>
                </a:lnTo>
                <a:lnTo>
                  <a:pt x="145541" y="2820670"/>
                </a:lnTo>
                <a:lnTo>
                  <a:pt x="151383" y="2853690"/>
                </a:lnTo>
                <a:lnTo>
                  <a:pt x="154685" y="2872232"/>
                </a:lnTo>
                <a:lnTo>
                  <a:pt x="155828" y="2878328"/>
                </a:lnTo>
                <a:lnTo>
                  <a:pt x="155828" y="28787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k object 715"/>
          <p:cNvSpPr/>
          <p:nvPr/>
        </p:nvSpPr>
        <p:spPr>
          <a:xfrm>
            <a:off x="7514590" y="1427480"/>
            <a:ext cx="272415" cy="3058795"/>
          </a:xfrm>
          <a:custGeom>
            <a:avLst/>
            <a:gdLst/>
            <a:ahLst/>
            <a:cxnLst/>
            <a:rect l="l" t="t" r="r" b="b"/>
            <a:pathLst>
              <a:path w="272415" h="3058795">
                <a:moveTo>
                  <a:pt x="62483" y="0"/>
                </a:moveTo>
                <a:lnTo>
                  <a:pt x="62356" y="1650"/>
                </a:lnTo>
                <a:lnTo>
                  <a:pt x="61340" y="12192"/>
                </a:lnTo>
                <a:lnTo>
                  <a:pt x="58927" y="36575"/>
                </a:lnTo>
                <a:lnTo>
                  <a:pt x="55117" y="75437"/>
                </a:lnTo>
                <a:lnTo>
                  <a:pt x="50291" y="125222"/>
                </a:lnTo>
                <a:lnTo>
                  <a:pt x="44830" y="180086"/>
                </a:lnTo>
                <a:lnTo>
                  <a:pt x="39496" y="234823"/>
                </a:lnTo>
                <a:lnTo>
                  <a:pt x="34543" y="286766"/>
                </a:lnTo>
                <a:lnTo>
                  <a:pt x="29844" y="335788"/>
                </a:lnTo>
                <a:lnTo>
                  <a:pt x="25780" y="382143"/>
                </a:lnTo>
                <a:lnTo>
                  <a:pt x="22098" y="426466"/>
                </a:lnTo>
                <a:lnTo>
                  <a:pt x="18923" y="469646"/>
                </a:lnTo>
                <a:lnTo>
                  <a:pt x="16001" y="512064"/>
                </a:lnTo>
                <a:lnTo>
                  <a:pt x="13461" y="554990"/>
                </a:lnTo>
                <a:lnTo>
                  <a:pt x="11049" y="597281"/>
                </a:lnTo>
                <a:lnTo>
                  <a:pt x="9143" y="638556"/>
                </a:lnTo>
                <a:lnTo>
                  <a:pt x="7492" y="678180"/>
                </a:lnTo>
                <a:lnTo>
                  <a:pt x="4952" y="751459"/>
                </a:lnTo>
                <a:lnTo>
                  <a:pt x="3809" y="786638"/>
                </a:lnTo>
                <a:lnTo>
                  <a:pt x="1777" y="860044"/>
                </a:lnTo>
                <a:lnTo>
                  <a:pt x="1015" y="899668"/>
                </a:lnTo>
                <a:lnTo>
                  <a:pt x="380" y="940943"/>
                </a:lnTo>
                <a:lnTo>
                  <a:pt x="126" y="983488"/>
                </a:lnTo>
                <a:lnTo>
                  <a:pt x="0" y="1025779"/>
                </a:lnTo>
                <a:lnTo>
                  <a:pt x="253" y="1068832"/>
                </a:lnTo>
                <a:lnTo>
                  <a:pt x="761" y="1111250"/>
                </a:lnTo>
                <a:lnTo>
                  <a:pt x="1524" y="1152525"/>
                </a:lnTo>
                <a:lnTo>
                  <a:pt x="2539" y="1192149"/>
                </a:lnTo>
                <a:lnTo>
                  <a:pt x="4825" y="1265555"/>
                </a:lnTo>
                <a:lnTo>
                  <a:pt x="6095" y="1300607"/>
                </a:lnTo>
                <a:lnTo>
                  <a:pt x="7365" y="1336421"/>
                </a:lnTo>
                <a:lnTo>
                  <a:pt x="10794" y="1413637"/>
                </a:lnTo>
                <a:lnTo>
                  <a:pt x="12953" y="1454912"/>
                </a:lnTo>
                <a:lnTo>
                  <a:pt x="15366" y="1497203"/>
                </a:lnTo>
                <a:lnTo>
                  <a:pt x="18160" y="1539494"/>
                </a:lnTo>
                <a:lnTo>
                  <a:pt x="21208" y="1582420"/>
                </a:lnTo>
                <a:lnTo>
                  <a:pt x="24637" y="1624711"/>
                </a:lnTo>
                <a:lnTo>
                  <a:pt x="28066" y="1665859"/>
                </a:lnTo>
                <a:lnTo>
                  <a:pt x="31623" y="1705356"/>
                </a:lnTo>
                <a:lnTo>
                  <a:pt x="38861" y="1778381"/>
                </a:lnTo>
                <a:lnTo>
                  <a:pt x="46100" y="1848993"/>
                </a:lnTo>
                <a:lnTo>
                  <a:pt x="54609" y="1925701"/>
                </a:lnTo>
                <a:lnTo>
                  <a:pt x="59562" y="1966722"/>
                </a:lnTo>
                <a:lnTo>
                  <a:pt x="64769" y="2008886"/>
                </a:lnTo>
                <a:lnTo>
                  <a:pt x="70357" y="2050923"/>
                </a:lnTo>
                <a:lnTo>
                  <a:pt x="76326" y="2093468"/>
                </a:lnTo>
                <a:lnTo>
                  <a:pt x="82423" y="2135505"/>
                </a:lnTo>
                <a:lnTo>
                  <a:pt x="88645" y="2176272"/>
                </a:lnTo>
                <a:lnTo>
                  <a:pt x="94868" y="2215388"/>
                </a:lnTo>
                <a:lnTo>
                  <a:pt x="106933" y="2287905"/>
                </a:lnTo>
                <a:lnTo>
                  <a:pt x="118871" y="2357882"/>
                </a:lnTo>
                <a:lnTo>
                  <a:pt x="132333" y="2433828"/>
                </a:lnTo>
                <a:lnTo>
                  <a:pt x="139953" y="2474468"/>
                </a:lnTo>
                <a:lnTo>
                  <a:pt x="148081" y="2516124"/>
                </a:lnTo>
                <a:lnTo>
                  <a:pt x="156463" y="2557653"/>
                </a:lnTo>
                <a:lnTo>
                  <a:pt x="165226" y="2599817"/>
                </a:lnTo>
                <a:lnTo>
                  <a:pt x="174243" y="2642235"/>
                </a:lnTo>
                <a:lnTo>
                  <a:pt x="184023" y="2685542"/>
                </a:lnTo>
                <a:lnTo>
                  <a:pt x="194309" y="2730881"/>
                </a:lnTo>
                <a:lnTo>
                  <a:pt x="205612" y="2778887"/>
                </a:lnTo>
                <a:lnTo>
                  <a:pt x="217677" y="2829814"/>
                </a:lnTo>
                <a:lnTo>
                  <a:pt x="230504" y="2883281"/>
                </a:lnTo>
                <a:lnTo>
                  <a:pt x="243331" y="2936875"/>
                </a:lnTo>
                <a:lnTo>
                  <a:pt x="254888" y="2985389"/>
                </a:lnTo>
                <a:lnTo>
                  <a:pt x="263905" y="3023235"/>
                </a:lnTo>
                <a:lnTo>
                  <a:pt x="269620" y="3046857"/>
                </a:lnTo>
                <a:lnTo>
                  <a:pt x="272033" y="3057017"/>
                </a:lnTo>
                <a:lnTo>
                  <a:pt x="272414" y="30586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k object 716"/>
          <p:cNvSpPr/>
          <p:nvPr/>
        </p:nvSpPr>
        <p:spPr>
          <a:xfrm>
            <a:off x="3468878" y="168020"/>
            <a:ext cx="4933315" cy="2159000"/>
          </a:xfrm>
          <a:custGeom>
            <a:avLst/>
            <a:gdLst/>
            <a:ahLst/>
            <a:cxnLst/>
            <a:rect l="l" t="t" r="r" b="b"/>
            <a:pathLst>
              <a:path w="4933315" h="2159000">
                <a:moveTo>
                  <a:pt x="4932807" y="2159000"/>
                </a:moveTo>
                <a:lnTo>
                  <a:pt x="4931791" y="2158365"/>
                </a:lnTo>
                <a:lnTo>
                  <a:pt x="4924679" y="2153666"/>
                </a:lnTo>
                <a:lnTo>
                  <a:pt x="4907407" y="2142490"/>
                </a:lnTo>
                <a:lnTo>
                  <a:pt x="4877816" y="2123058"/>
                </a:lnTo>
                <a:lnTo>
                  <a:pt x="4836033" y="2095753"/>
                </a:lnTo>
                <a:lnTo>
                  <a:pt x="4784090" y="2061844"/>
                </a:lnTo>
                <a:lnTo>
                  <a:pt x="4725289" y="2023490"/>
                </a:lnTo>
                <a:lnTo>
                  <a:pt x="4663694" y="1983231"/>
                </a:lnTo>
                <a:lnTo>
                  <a:pt x="4602480" y="1943227"/>
                </a:lnTo>
                <a:lnTo>
                  <a:pt x="4543425" y="1904745"/>
                </a:lnTo>
                <a:lnTo>
                  <a:pt x="4486783" y="1867915"/>
                </a:lnTo>
                <a:lnTo>
                  <a:pt x="4432554" y="1832864"/>
                </a:lnTo>
                <a:lnTo>
                  <a:pt x="4380483" y="1799463"/>
                </a:lnTo>
                <a:lnTo>
                  <a:pt x="4330192" y="1767586"/>
                </a:lnTo>
                <a:lnTo>
                  <a:pt x="4281043" y="1736725"/>
                </a:lnTo>
                <a:lnTo>
                  <a:pt x="4232275" y="1706626"/>
                </a:lnTo>
                <a:lnTo>
                  <a:pt x="4183761" y="1676780"/>
                </a:lnTo>
                <a:lnTo>
                  <a:pt x="4173347" y="1670557"/>
                </a:lnTo>
                <a:lnTo>
                  <a:pt x="4124579" y="1641093"/>
                </a:lnTo>
                <a:lnTo>
                  <a:pt x="4075938" y="1612011"/>
                </a:lnTo>
                <a:lnTo>
                  <a:pt x="4027804" y="1583689"/>
                </a:lnTo>
                <a:lnTo>
                  <a:pt x="3980815" y="1556257"/>
                </a:lnTo>
                <a:lnTo>
                  <a:pt x="3935095" y="1529968"/>
                </a:lnTo>
                <a:lnTo>
                  <a:pt x="3891153" y="1504695"/>
                </a:lnTo>
                <a:lnTo>
                  <a:pt x="3848607" y="1480692"/>
                </a:lnTo>
                <a:lnTo>
                  <a:pt x="3807587" y="1457452"/>
                </a:lnTo>
                <a:lnTo>
                  <a:pt x="3767074" y="1434718"/>
                </a:lnTo>
                <a:lnTo>
                  <a:pt x="3726053" y="1411731"/>
                </a:lnTo>
                <a:lnTo>
                  <a:pt x="3683762" y="1388109"/>
                </a:lnTo>
                <a:lnTo>
                  <a:pt x="3639820" y="1363726"/>
                </a:lnTo>
                <a:lnTo>
                  <a:pt x="3593973" y="1338579"/>
                </a:lnTo>
                <a:lnTo>
                  <a:pt x="3546348" y="1312799"/>
                </a:lnTo>
                <a:lnTo>
                  <a:pt x="3497453" y="1286509"/>
                </a:lnTo>
                <a:lnTo>
                  <a:pt x="3447542" y="1259966"/>
                </a:lnTo>
                <a:lnTo>
                  <a:pt x="3396996" y="1233551"/>
                </a:lnTo>
                <a:lnTo>
                  <a:pt x="3386454" y="1227963"/>
                </a:lnTo>
                <a:lnTo>
                  <a:pt x="3335781" y="1201927"/>
                </a:lnTo>
                <a:lnTo>
                  <a:pt x="3285363" y="1176146"/>
                </a:lnTo>
                <a:lnTo>
                  <a:pt x="3235452" y="1151127"/>
                </a:lnTo>
                <a:lnTo>
                  <a:pt x="3186683" y="1126870"/>
                </a:lnTo>
                <a:lnTo>
                  <a:pt x="3139440" y="1103502"/>
                </a:lnTo>
                <a:lnTo>
                  <a:pt x="3093720" y="1081277"/>
                </a:lnTo>
                <a:lnTo>
                  <a:pt x="3049778" y="1060195"/>
                </a:lnTo>
                <a:lnTo>
                  <a:pt x="3007233" y="1039749"/>
                </a:lnTo>
                <a:lnTo>
                  <a:pt x="2965323" y="1019682"/>
                </a:lnTo>
                <a:lnTo>
                  <a:pt x="2922905" y="999489"/>
                </a:lnTo>
                <a:lnTo>
                  <a:pt x="2879217" y="978788"/>
                </a:lnTo>
                <a:lnTo>
                  <a:pt x="2833624" y="957326"/>
                </a:lnTo>
                <a:lnTo>
                  <a:pt x="2786253" y="935227"/>
                </a:lnTo>
                <a:lnTo>
                  <a:pt x="2736977" y="912621"/>
                </a:lnTo>
                <a:lnTo>
                  <a:pt x="2686431" y="889634"/>
                </a:lnTo>
                <a:lnTo>
                  <a:pt x="2634869" y="866648"/>
                </a:lnTo>
                <a:lnTo>
                  <a:pt x="2582799" y="843533"/>
                </a:lnTo>
                <a:lnTo>
                  <a:pt x="2519553" y="815975"/>
                </a:lnTo>
                <a:lnTo>
                  <a:pt x="2467483" y="793750"/>
                </a:lnTo>
                <a:lnTo>
                  <a:pt x="2416048" y="772032"/>
                </a:lnTo>
                <a:lnTo>
                  <a:pt x="2365883" y="751077"/>
                </a:lnTo>
                <a:lnTo>
                  <a:pt x="2317115" y="730884"/>
                </a:lnTo>
                <a:lnTo>
                  <a:pt x="2270125" y="711834"/>
                </a:lnTo>
                <a:lnTo>
                  <a:pt x="2224786" y="693546"/>
                </a:lnTo>
                <a:lnTo>
                  <a:pt x="2180971" y="676020"/>
                </a:lnTo>
                <a:lnTo>
                  <a:pt x="2137791" y="658876"/>
                </a:lnTo>
                <a:lnTo>
                  <a:pt x="2094230" y="641476"/>
                </a:lnTo>
                <a:lnTo>
                  <a:pt x="2049145" y="623696"/>
                </a:lnTo>
                <a:lnTo>
                  <a:pt x="2002282" y="605408"/>
                </a:lnTo>
                <a:lnTo>
                  <a:pt x="1953514" y="586486"/>
                </a:lnTo>
                <a:lnTo>
                  <a:pt x="1902968" y="567181"/>
                </a:lnTo>
                <a:lnTo>
                  <a:pt x="1850898" y="547624"/>
                </a:lnTo>
                <a:lnTo>
                  <a:pt x="1797939" y="528065"/>
                </a:lnTo>
                <a:lnTo>
                  <a:pt x="1744472" y="508507"/>
                </a:lnTo>
                <a:lnTo>
                  <a:pt x="1679575" y="485266"/>
                </a:lnTo>
                <a:lnTo>
                  <a:pt x="1626108" y="466470"/>
                </a:lnTo>
                <a:lnTo>
                  <a:pt x="1573402" y="448182"/>
                </a:lnTo>
                <a:lnTo>
                  <a:pt x="1521841" y="430529"/>
                </a:lnTo>
                <a:lnTo>
                  <a:pt x="1471802" y="413765"/>
                </a:lnTo>
                <a:lnTo>
                  <a:pt x="1423670" y="397763"/>
                </a:lnTo>
                <a:lnTo>
                  <a:pt x="1377314" y="382650"/>
                </a:lnTo>
                <a:lnTo>
                  <a:pt x="1332484" y="368045"/>
                </a:lnTo>
                <a:lnTo>
                  <a:pt x="1288161" y="353694"/>
                </a:lnTo>
                <a:lnTo>
                  <a:pt x="1243457" y="339343"/>
                </a:lnTo>
                <a:lnTo>
                  <a:pt x="1197356" y="324484"/>
                </a:lnTo>
                <a:lnTo>
                  <a:pt x="1149477" y="309371"/>
                </a:lnTo>
                <a:lnTo>
                  <a:pt x="1099566" y="293750"/>
                </a:lnTo>
                <a:lnTo>
                  <a:pt x="1047750" y="277875"/>
                </a:lnTo>
                <a:lnTo>
                  <a:pt x="994537" y="261874"/>
                </a:lnTo>
                <a:lnTo>
                  <a:pt x="940435" y="245744"/>
                </a:lnTo>
                <a:lnTo>
                  <a:pt x="885698" y="229869"/>
                </a:lnTo>
                <a:lnTo>
                  <a:pt x="819404" y="210946"/>
                </a:lnTo>
                <a:lnTo>
                  <a:pt x="764286" y="195579"/>
                </a:lnTo>
                <a:lnTo>
                  <a:pt x="708533" y="180339"/>
                </a:lnTo>
                <a:lnTo>
                  <a:pt x="651256" y="165100"/>
                </a:lnTo>
                <a:lnTo>
                  <a:pt x="591947" y="149605"/>
                </a:lnTo>
                <a:lnTo>
                  <a:pt x="530098" y="133603"/>
                </a:lnTo>
                <a:lnTo>
                  <a:pt x="465200" y="117093"/>
                </a:lnTo>
                <a:lnTo>
                  <a:pt x="397510" y="99949"/>
                </a:lnTo>
                <a:lnTo>
                  <a:pt x="327025" y="82295"/>
                </a:lnTo>
                <a:lnTo>
                  <a:pt x="255397" y="64262"/>
                </a:lnTo>
                <a:lnTo>
                  <a:pt x="186309" y="46862"/>
                </a:lnTo>
                <a:lnTo>
                  <a:pt x="124079" y="31241"/>
                </a:lnTo>
                <a:lnTo>
                  <a:pt x="72898" y="18287"/>
                </a:lnTo>
                <a:lnTo>
                  <a:pt x="35560" y="8889"/>
                </a:lnTo>
                <a:lnTo>
                  <a:pt x="12573" y="3175"/>
                </a:lnTo>
                <a:lnTo>
                  <a:pt x="2286" y="50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k object 717"/>
          <p:cNvSpPr/>
          <p:nvPr/>
        </p:nvSpPr>
        <p:spPr>
          <a:xfrm>
            <a:off x="3648836" y="347979"/>
            <a:ext cx="4752975" cy="1979295"/>
          </a:xfrm>
          <a:custGeom>
            <a:avLst/>
            <a:gdLst/>
            <a:ahLst/>
            <a:cxnLst/>
            <a:rect l="l" t="t" r="r" b="b"/>
            <a:pathLst>
              <a:path w="4752975" h="1979295">
                <a:moveTo>
                  <a:pt x="4752847" y="1979041"/>
                </a:moveTo>
                <a:lnTo>
                  <a:pt x="4751705" y="1978406"/>
                </a:lnTo>
                <a:lnTo>
                  <a:pt x="4744466" y="1973834"/>
                </a:lnTo>
                <a:lnTo>
                  <a:pt x="4726813" y="1962658"/>
                </a:lnTo>
                <a:lnTo>
                  <a:pt x="4696460" y="1943735"/>
                </a:lnTo>
                <a:lnTo>
                  <a:pt x="4653915" y="1916938"/>
                </a:lnTo>
                <a:lnTo>
                  <a:pt x="4601591" y="1884045"/>
                </a:lnTo>
                <a:lnTo>
                  <a:pt x="4542790" y="1847215"/>
                </a:lnTo>
                <a:lnTo>
                  <a:pt x="4481703" y="1808861"/>
                </a:lnTo>
                <a:lnTo>
                  <a:pt x="4421505" y="1771015"/>
                </a:lnTo>
                <a:lnTo>
                  <a:pt x="4363593" y="1734693"/>
                </a:lnTo>
                <a:lnTo>
                  <a:pt x="4308094" y="1700149"/>
                </a:lnTo>
                <a:lnTo>
                  <a:pt x="4255135" y="1667256"/>
                </a:lnTo>
                <a:lnTo>
                  <a:pt x="4204208" y="1636014"/>
                </a:lnTo>
                <a:lnTo>
                  <a:pt x="4154805" y="1606042"/>
                </a:lnTo>
                <a:lnTo>
                  <a:pt x="4106417" y="1576959"/>
                </a:lnTo>
                <a:lnTo>
                  <a:pt x="4058412" y="1548511"/>
                </a:lnTo>
                <a:lnTo>
                  <a:pt x="4018407" y="1525143"/>
                </a:lnTo>
                <a:lnTo>
                  <a:pt x="3970146" y="1497203"/>
                </a:lnTo>
                <a:lnTo>
                  <a:pt x="3922141" y="1469771"/>
                </a:lnTo>
                <a:lnTo>
                  <a:pt x="3874642" y="1442847"/>
                </a:lnTo>
                <a:lnTo>
                  <a:pt x="3828288" y="1416939"/>
                </a:lnTo>
                <a:lnTo>
                  <a:pt x="3783330" y="1392174"/>
                </a:lnTo>
                <a:lnTo>
                  <a:pt x="3740022" y="1368425"/>
                </a:lnTo>
                <a:lnTo>
                  <a:pt x="3698366" y="1345819"/>
                </a:lnTo>
                <a:lnTo>
                  <a:pt x="3657854" y="1323975"/>
                </a:lnTo>
                <a:lnTo>
                  <a:pt x="3617848" y="1302385"/>
                </a:lnTo>
                <a:lnTo>
                  <a:pt x="3577209" y="1280541"/>
                </a:lnTo>
                <a:lnTo>
                  <a:pt x="3535044" y="1258062"/>
                </a:lnTo>
                <a:lnTo>
                  <a:pt x="3491230" y="1234821"/>
                </a:lnTo>
                <a:lnTo>
                  <a:pt x="3445383" y="1210818"/>
                </a:lnTo>
                <a:lnTo>
                  <a:pt x="3398012" y="1186180"/>
                </a:lnTo>
                <a:lnTo>
                  <a:pt x="3349243" y="1161288"/>
                </a:lnTo>
                <a:lnTo>
                  <a:pt x="3299841" y="1136269"/>
                </a:lnTo>
                <a:lnTo>
                  <a:pt x="3258439" y="1115695"/>
                </a:lnTo>
                <a:lnTo>
                  <a:pt x="3208528" y="1090930"/>
                </a:lnTo>
                <a:lnTo>
                  <a:pt x="3158743" y="1066800"/>
                </a:lnTo>
                <a:lnTo>
                  <a:pt x="3109594" y="1043178"/>
                </a:lnTo>
                <a:lnTo>
                  <a:pt x="3061589" y="1020318"/>
                </a:lnTo>
                <a:lnTo>
                  <a:pt x="3015107" y="998474"/>
                </a:lnTo>
                <a:lnTo>
                  <a:pt x="2970276" y="977773"/>
                </a:lnTo>
                <a:lnTo>
                  <a:pt x="2927222" y="957961"/>
                </a:lnTo>
                <a:lnTo>
                  <a:pt x="2885440" y="938784"/>
                </a:lnTo>
                <a:lnTo>
                  <a:pt x="2844038" y="919988"/>
                </a:lnTo>
                <a:lnTo>
                  <a:pt x="2802001" y="900811"/>
                </a:lnTo>
                <a:lnTo>
                  <a:pt x="2758566" y="881253"/>
                </a:lnTo>
                <a:lnTo>
                  <a:pt x="2713101" y="860933"/>
                </a:lnTo>
                <a:lnTo>
                  <a:pt x="2665857" y="839978"/>
                </a:lnTo>
                <a:lnTo>
                  <a:pt x="2616962" y="818642"/>
                </a:lnTo>
                <a:lnTo>
                  <a:pt x="2566670" y="797052"/>
                </a:lnTo>
                <a:lnTo>
                  <a:pt x="2515616" y="775335"/>
                </a:lnTo>
                <a:lnTo>
                  <a:pt x="2473071" y="757555"/>
                </a:lnTo>
                <a:lnTo>
                  <a:pt x="2421509" y="736219"/>
                </a:lnTo>
                <a:lnTo>
                  <a:pt x="2370328" y="715391"/>
                </a:lnTo>
                <a:lnTo>
                  <a:pt x="2319654" y="695071"/>
                </a:lnTo>
                <a:lnTo>
                  <a:pt x="2270252" y="675513"/>
                </a:lnTo>
                <a:lnTo>
                  <a:pt x="2222500" y="656844"/>
                </a:lnTo>
                <a:lnTo>
                  <a:pt x="2176399" y="639064"/>
                </a:lnTo>
                <a:lnTo>
                  <a:pt x="2132076" y="622173"/>
                </a:lnTo>
                <a:lnTo>
                  <a:pt x="2089023" y="605917"/>
                </a:lnTo>
                <a:lnTo>
                  <a:pt x="2046604" y="589788"/>
                </a:lnTo>
                <a:lnTo>
                  <a:pt x="2003298" y="573532"/>
                </a:lnTo>
                <a:lnTo>
                  <a:pt x="1958593" y="556768"/>
                </a:lnTo>
                <a:lnTo>
                  <a:pt x="1911985" y="539623"/>
                </a:lnTo>
                <a:lnTo>
                  <a:pt x="1863471" y="521843"/>
                </a:lnTo>
                <a:lnTo>
                  <a:pt x="1813178" y="503809"/>
                </a:lnTo>
                <a:lnTo>
                  <a:pt x="1761616" y="485521"/>
                </a:lnTo>
                <a:lnTo>
                  <a:pt x="1709292" y="467360"/>
                </a:lnTo>
                <a:lnTo>
                  <a:pt x="1665604" y="452374"/>
                </a:lnTo>
                <a:lnTo>
                  <a:pt x="1612773" y="434594"/>
                </a:lnTo>
                <a:lnTo>
                  <a:pt x="1560195" y="417068"/>
                </a:lnTo>
                <a:lnTo>
                  <a:pt x="1508378" y="400177"/>
                </a:lnTo>
                <a:lnTo>
                  <a:pt x="1457833" y="383921"/>
                </a:lnTo>
                <a:lnTo>
                  <a:pt x="1408811" y="368554"/>
                </a:lnTo>
                <a:lnTo>
                  <a:pt x="1361693" y="353822"/>
                </a:lnTo>
                <a:lnTo>
                  <a:pt x="1316354" y="339979"/>
                </a:lnTo>
                <a:lnTo>
                  <a:pt x="1272413" y="326517"/>
                </a:lnTo>
                <a:lnTo>
                  <a:pt x="1228852" y="313309"/>
                </a:lnTo>
                <a:lnTo>
                  <a:pt x="1184655" y="299974"/>
                </a:lnTo>
                <a:lnTo>
                  <a:pt x="1138936" y="286258"/>
                </a:lnTo>
                <a:lnTo>
                  <a:pt x="1091311" y="272161"/>
                </a:lnTo>
                <a:lnTo>
                  <a:pt x="1041653" y="257683"/>
                </a:lnTo>
                <a:lnTo>
                  <a:pt x="990346" y="242950"/>
                </a:lnTo>
                <a:lnTo>
                  <a:pt x="937640" y="228219"/>
                </a:lnTo>
                <a:lnTo>
                  <a:pt x="884174" y="213487"/>
                </a:lnTo>
                <a:lnTo>
                  <a:pt x="839597" y="201422"/>
                </a:lnTo>
                <a:lnTo>
                  <a:pt x="785749" y="187198"/>
                </a:lnTo>
                <a:lnTo>
                  <a:pt x="731520" y="173228"/>
                </a:lnTo>
                <a:lnTo>
                  <a:pt x="676655" y="159258"/>
                </a:lnTo>
                <a:lnTo>
                  <a:pt x="620395" y="145415"/>
                </a:lnTo>
                <a:lnTo>
                  <a:pt x="561848" y="131191"/>
                </a:lnTo>
                <a:lnTo>
                  <a:pt x="500761" y="116586"/>
                </a:lnTo>
                <a:lnTo>
                  <a:pt x="436625" y="101473"/>
                </a:lnTo>
                <a:lnTo>
                  <a:pt x="369570" y="85852"/>
                </a:lnTo>
                <a:lnTo>
                  <a:pt x="299974" y="69723"/>
                </a:lnTo>
                <a:lnTo>
                  <a:pt x="229870" y="53340"/>
                </a:lnTo>
                <a:lnTo>
                  <a:pt x="163195" y="37846"/>
                </a:lnTo>
                <a:lnTo>
                  <a:pt x="104521" y="24257"/>
                </a:lnTo>
                <a:lnTo>
                  <a:pt x="57912" y="13462"/>
                </a:lnTo>
                <a:lnTo>
                  <a:pt x="25653" y="5969"/>
                </a:lnTo>
                <a:lnTo>
                  <a:pt x="7492" y="1650"/>
                </a:lnTo>
                <a:lnTo>
                  <a:pt x="762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k object 718"/>
          <p:cNvSpPr/>
          <p:nvPr/>
        </p:nvSpPr>
        <p:spPr>
          <a:xfrm>
            <a:off x="3828796" y="527812"/>
            <a:ext cx="4573270" cy="1799589"/>
          </a:xfrm>
          <a:custGeom>
            <a:avLst/>
            <a:gdLst/>
            <a:ahLst/>
            <a:cxnLst/>
            <a:rect l="l" t="t" r="r" b="b"/>
            <a:pathLst>
              <a:path w="4573270" h="1799589">
                <a:moveTo>
                  <a:pt x="4572888" y="1799209"/>
                </a:moveTo>
                <a:lnTo>
                  <a:pt x="4571746" y="1798574"/>
                </a:lnTo>
                <a:lnTo>
                  <a:pt x="4564253" y="1794002"/>
                </a:lnTo>
                <a:lnTo>
                  <a:pt x="4545964" y="1783079"/>
                </a:lnTo>
                <a:lnTo>
                  <a:pt x="4515104" y="1764538"/>
                </a:lnTo>
                <a:lnTo>
                  <a:pt x="4471797" y="1738502"/>
                </a:lnTo>
                <a:lnTo>
                  <a:pt x="4418964" y="1706752"/>
                </a:lnTo>
                <a:lnTo>
                  <a:pt x="4360290" y="1671574"/>
                </a:lnTo>
                <a:lnTo>
                  <a:pt x="4299838" y="1635252"/>
                </a:lnTo>
                <a:lnTo>
                  <a:pt x="4240783" y="1599691"/>
                </a:lnTo>
                <a:lnTo>
                  <a:pt x="4184014" y="1565655"/>
                </a:lnTo>
                <a:lnTo>
                  <a:pt x="4129785" y="1533398"/>
                </a:lnTo>
                <a:lnTo>
                  <a:pt x="4077970" y="1502790"/>
                </a:lnTo>
                <a:lnTo>
                  <a:pt x="4028058" y="1473580"/>
                </a:lnTo>
                <a:lnTo>
                  <a:pt x="3979672" y="1445640"/>
                </a:lnTo>
                <a:lnTo>
                  <a:pt x="3932047" y="1418336"/>
                </a:lnTo>
                <a:lnTo>
                  <a:pt x="3884549" y="1391665"/>
                </a:lnTo>
                <a:lnTo>
                  <a:pt x="3815842" y="1353565"/>
                </a:lnTo>
                <a:lnTo>
                  <a:pt x="3768344" y="1327658"/>
                </a:lnTo>
                <a:lnTo>
                  <a:pt x="3721607" y="1302385"/>
                </a:lnTo>
                <a:lnTo>
                  <a:pt x="3675887" y="1278001"/>
                </a:lnTo>
                <a:lnTo>
                  <a:pt x="3631692" y="1254760"/>
                </a:lnTo>
                <a:lnTo>
                  <a:pt x="3589147" y="1232535"/>
                </a:lnTo>
                <a:lnTo>
                  <a:pt x="3548126" y="1211326"/>
                </a:lnTo>
                <a:lnTo>
                  <a:pt x="3508375" y="1190878"/>
                </a:lnTo>
                <a:lnTo>
                  <a:pt x="3468878" y="1170559"/>
                </a:lnTo>
                <a:lnTo>
                  <a:pt x="3428364" y="1149985"/>
                </a:lnTo>
                <a:lnTo>
                  <a:pt x="3386454" y="1128649"/>
                </a:lnTo>
                <a:lnTo>
                  <a:pt x="3342512" y="1106551"/>
                </a:lnTo>
                <a:lnTo>
                  <a:pt x="3296793" y="1083817"/>
                </a:lnTo>
                <a:lnTo>
                  <a:pt x="3249676" y="1060577"/>
                </a:lnTo>
                <a:lnTo>
                  <a:pt x="3201288" y="1037209"/>
                </a:lnTo>
                <a:lnTo>
                  <a:pt x="3152267" y="1013713"/>
                </a:lnTo>
                <a:lnTo>
                  <a:pt x="3081274" y="980313"/>
                </a:lnTo>
                <a:lnTo>
                  <a:pt x="3032252" y="957579"/>
                </a:lnTo>
                <a:lnTo>
                  <a:pt x="2983864" y="935482"/>
                </a:lnTo>
                <a:lnTo>
                  <a:pt x="2936621" y="914273"/>
                </a:lnTo>
                <a:lnTo>
                  <a:pt x="2890901" y="893952"/>
                </a:lnTo>
                <a:lnTo>
                  <a:pt x="2846958" y="874649"/>
                </a:lnTo>
                <a:lnTo>
                  <a:pt x="2804795" y="856234"/>
                </a:lnTo>
                <a:lnTo>
                  <a:pt x="2763647" y="838453"/>
                </a:lnTo>
                <a:lnTo>
                  <a:pt x="2722879" y="820801"/>
                </a:lnTo>
                <a:lnTo>
                  <a:pt x="2681224" y="802893"/>
                </a:lnTo>
                <a:lnTo>
                  <a:pt x="2637916" y="784351"/>
                </a:lnTo>
                <a:lnTo>
                  <a:pt x="2592578" y="765301"/>
                </a:lnTo>
                <a:lnTo>
                  <a:pt x="2545588" y="745616"/>
                </a:lnTo>
                <a:lnTo>
                  <a:pt x="2496819" y="725551"/>
                </a:lnTo>
                <a:lnTo>
                  <a:pt x="2447036" y="705358"/>
                </a:lnTo>
                <a:lnTo>
                  <a:pt x="2396616" y="685291"/>
                </a:lnTo>
                <a:lnTo>
                  <a:pt x="2323591" y="656589"/>
                </a:lnTo>
                <a:lnTo>
                  <a:pt x="2273045" y="637286"/>
                </a:lnTo>
                <a:lnTo>
                  <a:pt x="2223389" y="618489"/>
                </a:lnTo>
                <a:lnTo>
                  <a:pt x="2174875" y="600328"/>
                </a:lnTo>
                <a:lnTo>
                  <a:pt x="2127884" y="583184"/>
                </a:lnTo>
                <a:lnTo>
                  <a:pt x="2082800" y="566801"/>
                </a:lnTo>
                <a:lnTo>
                  <a:pt x="2039365" y="551179"/>
                </a:lnTo>
                <a:lnTo>
                  <a:pt x="1997328" y="536193"/>
                </a:lnTo>
                <a:lnTo>
                  <a:pt x="1955418" y="521335"/>
                </a:lnTo>
                <a:lnTo>
                  <a:pt x="1912619" y="506222"/>
                </a:lnTo>
                <a:lnTo>
                  <a:pt x="1868169" y="490600"/>
                </a:lnTo>
                <a:lnTo>
                  <a:pt x="1821688" y="474599"/>
                </a:lnTo>
                <a:lnTo>
                  <a:pt x="1773427" y="458088"/>
                </a:lnTo>
                <a:lnTo>
                  <a:pt x="1723516" y="441325"/>
                </a:lnTo>
                <a:lnTo>
                  <a:pt x="1672463" y="424434"/>
                </a:lnTo>
                <a:lnTo>
                  <a:pt x="1620774" y="407797"/>
                </a:lnTo>
                <a:lnTo>
                  <a:pt x="1597914" y="400430"/>
                </a:lnTo>
                <a:lnTo>
                  <a:pt x="1545970" y="384048"/>
                </a:lnTo>
                <a:lnTo>
                  <a:pt x="1494408" y="368046"/>
                </a:lnTo>
                <a:lnTo>
                  <a:pt x="1443481" y="352551"/>
                </a:lnTo>
                <a:lnTo>
                  <a:pt x="1393825" y="337692"/>
                </a:lnTo>
                <a:lnTo>
                  <a:pt x="1345945" y="323596"/>
                </a:lnTo>
                <a:lnTo>
                  <a:pt x="1299844" y="310388"/>
                </a:lnTo>
                <a:lnTo>
                  <a:pt x="1255521" y="297688"/>
                </a:lnTo>
                <a:lnTo>
                  <a:pt x="1212468" y="285496"/>
                </a:lnTo>
                <a:lnTo>
                  <a:pt x="1169669" y="273430"/>
                </a:lnTo>
                <a:lnTo>
                  <a:pt x="1125981" y="261112"/>
                </a:lnTo>
                <a:lnTo>
                  <a:pt x="1080515" y="248538"/>
                </a:lnTo>
                <a:lnTo>
                  <a:pt x="1033144" y="235585"/>
                </a:lnTo>
                <a:lnTo>
                  <a:pt x="983868" y="222376"/>
                </a:lnTo>
                <a:lnTo>
                  <a:pt x="933068" y="209041"/>
                </a:lnTo>
                <a:lnTo>
                  <a:pt x="880999" y="195579"/>
                </a:lnTo>
                <a:lnTo>
                  <a:pt x="828293" y="182372"/>
                </a:lnTo>
                <a:lnTo>
                  <a:pt x="752093" y="163575"/>
                </a:lnTo>
                <a:lnTo>
                  <a:pt x="698880" y="151002"/>
                </a:lnTo>
                <a:lnTo>
                  <a:pt x="645032" y="138557"/>
                </a:lnTo>
                <a:lnTo>
                  <a:pt x="589533" y="125984"/>
                </a:lnTo>
                <a:lnTo>
                  <a:pt x="531876" y="113157"/>
                </a:lnTo>
                <a:lnTo>
                  <a:pt x="471424" y="100075"/>
                </a:lnTo>
                <a:lnTo>
                  <a:pt x="408050" y="86487"/>
                </a:lnTo>
                <a:lnTo>
                  <a:pt x="341883" y="72516"/>
                </a:lnTo>
                <a:lnTo>
                  <a:pt x="273176" y="57912"/>
                </a:lnTo>
                <a:lnTo>
                  <a:pt x="204850" y="43434"/>
                </a:lnTo>
                <a:lnTo>
                  <a:pt x="140969" y="29972"/>
                </a:lnTo>
                <a:lnTo>
                  <a:pt x="86232" y="18287"/>
                </a:lnTo>
                <a:lnTo>
                  <a:pt x="44450" y="9525"/>
                </a:lnTo>
                <a:lnTo>
                  <a:pt x="17399" y="3683"/>
                </a:lnTo>
                <a:lnTo>
                  <a:pt x="3809" y="888"/>
                </a:lnTo>
                <a:lnTo>
                  <a:pt x="0" y="1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k object 719"/>
          <p:cNvSpPr/>
          <p:nvPr/>
        </p:nvSpPr>
        <p:spPr>
          <a:xfrm>
            <a:off x="4008628" y="707770"/>
            <a:ext cx="4393565" cy="1619250"/>
          </a:xfrm>
          <a:custGeom>
            <a:avLst/>
            <a:gdLst/>
            <a:ahLst/>
            <a:cxnLst/>
            <a:rect l="l" t="t" r="r" b="b"/>
            <a:pathLst>
              <a:path w="4393565" h="1619250">
                <a:moveTo>
                  <a:pt x="4393057" y="1619250"/>
                </a:moveTo>
                <a:lnTo>
                  <a:pt x="4391914" y="1618614"/>
                </a:lnTo>
                <a:lnTo>
                  <a:pt x="4384167" y="1614169"/>
                </a:lnTo>
                <a:lnTo>
                  <a:pt x="4365371" y="1603502"/>
                </a:lnTo>
                <a:lnTo>
                  <a:pt x="4333621" y="1585340"/>
                </a:lnTo>
                <a:lnTo>
                  <a:pt x="4289679" y="1560194"/>
                </a:lnTo>
                <a:lnTo>
                  <a:pt x="4236466" y="1529714"/>
                </a:lnTo>
                <a:lnTo>
                  <a:pt x="4177919" y="1496314"/>
                </a:lnTo>
                <a:lnTo>
                  <a:pt x="4118229" y="1462151"/>
                </a:lnTo>
                <a:lnTo>
                  <a:pt x="4060317" y="1429130"/>
                </a:lnTo>
                <a:lnTo>
                  <a:pt x="4004818" y="1397507"/>
                </a:lnTo>
                <a:lnTo>
                  <a:pt x="3951731" y="1367536"/>
                </a:lnTo>
                <a:lnTo>
                  <a:pt x="3901186" y="1339088"/>
                </a:lnTo>
                <a:lnTo>
                  <a:pt x="3852418" y="1312037"/>
                </a:lnTo>
                <a:lnTo>
                  <a:pt x="3804920" y="1286128"/>
                </a:lnTo>
                <a:lnTo>
                  <a:pt x="3757929" y="1260728"/>
                </a:lnTo>
                <a:lnTo>
                  <a:pt x="3711067" y="1235709"/>
                </a:lnTo>
                <a:lnTo>
                  <a:pt x="3661537" y="1209802"/>
                </a:lnTo>
                <a:lnTo>
                  <a:pt x="3614801" y="1185544"/>
                </a:lnTo>
                <a:lnTo>
                  <a:pt x="3568573" y="1161923"/>
                </a:lnTo>
                <a:lnTo>
                  <a:pt x="3523615" y="1139189"/>
                </a:lnTo>
                <a:lnTo>
                  <a:pt x="3480180" y="1117600"/>
                </a:lnTo>
                <a:lnTo>
                  <a:pt x="3438398" y="1096899"/>
                </a:lnTo>
                <a:lnTo>
                  <a:pt x="3398266" y="1077214"/>
                </a:lnTo>
                <a:lnTo>
                  <a:pt x="3359023" y="1058164"/>
                </a:lnTo>
                <a:lnTo>
                  <a:pt x="3319906" y="1039240"/>
                </a:lnTo>
                <a:lnTo>
                  <a:pt x="3279775" y="1019682"/>
                </a:lnTo>
                <a:lnTo>
                  <a:pt x="3237865" y="999616"/>
                </a:lnTo>
                <a:lnTo>
                  <a:pt x="3194050" y="978915"/>
                </a:lnTo>
                <a:lnTo>
                  <a:pt x="3148456" y="957452"/>
                </a:lnTo>
                <a:lnTo>
                  <a:pt x="3101467" y="935736"/>
                </a:lnTo>
                <a:lnTo>
                  <a:pt x="3053588" y="913891"/>
                </a:lnTo>
                <a:lnTo>
                  <a:pt x="3005074" y="892048"/>
                </a:lnTo>
                <a:lnTo>
                  <a:pt x="2954147" y="869568"/>
                </a:lnTo>
                <a:lnTo>
                  <a:pt x="2905760" y="848487"/>
                </a:lnTo>
                <a:lnTo>
                  <a:pt x="2858135" y="827913"/>
                </a:lnTo>
                <a:lnTo>
                  <a:pt x="2811779" y="808227"/>
                </a:lnTo>
                <a:lnTo>
                  <a:pt x="2766949" y="789558"/>
                </a:lnTo>
                <a:lnTo>
                  <a:pt x="2723896" y="771778"/>
                </a:lnTo>
                <a:lnTo>
                  <a:pt x="2682494" y="754761"/>
                </a:lnTo>
                <a:lnTo>
                  <a:pt x="2642235" y="738377"/>
                </a:lnTo>
                <a:lnTo>
                  <a:pt x="2601976" y="721994"/>
                </a:lnTo>
                <a:lnTo>
                  <a:pt x="2560574" y="705230"/>
                </a:lnTo>
                <a:lnTo>
                  <a:pt x="2517394" y="687958"/>
                </a:lnTo>
                <a:lnTo>
                  <a:pt x="2472309" y="670178"/>
                </a:lnTo>
                <a:lnTo>
                  <a:pt x="2425446" y="651890"/>
                </a:lnTo>
                <a:lnTo>
                  <a:pt x="2377059" y="633221"/>
                </a:lnTo>
                <a:lnTo>
                  <a:pt x="2327783" y="614679"/>
                </a:lnTo>
                <a:lnTo>
                  <a:pt x="2277999" y="596138"/>
                </a:lnTo>
                <a:lnTo>
                  <a:pt x="2225675" y="576961"/>
                </a:lnTo>
                <a:lnTo>
                  <a:pt x="2176018" y="559180"/>
                </a:lnTo>
                <a:lnTo>
                  <a:pt x="2127250" y="541908"/>
                </a:lnTo>
                <a:lnTo>
                  <a:pt x="2079625" y="525271"/>
                </a:lnTo>
                <a:lnTo>
                  <a:pt x="2033651" y="509650"/>
                </a:lnTo>
                <a:lnTo>
                  <a:pt x="1989455" y="494664"/>
                </a:lnTo>
                <a:lnTo>
                  <a:pt x="1947037" y="480567"/>
                </a:lnTo>
                <a:lnTo>
                  <a:pt x="1905762" y="466851"/>
                </a:lnTo>
                <a:lnTo>
                  <a:pt x="1864487" y="453136"/>
                </a:lnTo>
                <a:lnTo>
                  <a:pt x="1822069" y="439165"/>
                </a:lnTo>
                <a:lnTo>
                  <a:pt x="1777873" y="424814"/>
                </a:lnTo>
                <a:lnTo>
                  <a:pt x="1731645" y="410082"/>
                </a:lnTo>
                <a:lnTo>
                  <a:pt x="1683639" y="394842"/>
                </a:lnTo>
                <a:lnTo>
                  <a:pt x="1634236" y="379602"/>
                </a:lnTo>
                <a:lnTo>
                  <a:pt x="1583817" y="364236"/>
                </a:lnTo>
                <a:lnTo>
                  <a:pt x="1532889" y="349123"/>
                </a:lnTo>
                <a:lnTo>
                  <a:pt x="1530477" y="348361"/>
                </a:lnTo>
                <a:lnTo>
                  <a:pt x="1479423" y="333501"/>
                </a:lnTo>
                <a:lnTo>
                  <a:pt x="1428750" y="318896"/>
                </a:lnTo>
                <a:lnTo>
                  <a:pt x="1378839" y="304926"/>
                </a:lnTo>
                <a:lnTo>
                  <a:pt x="1330198" y="291591"/>
                </a:lnTo>
                <a:lnTo>
                  <a:pt x="1283335" y="279018"/>
                </a:lnTo>
                <a:lnTo>
                  <a:pt x="1238250" y="267080"/>
                </a:lnTo>
                <a:lnTo>
                  <a:pt x="1195070" y="255777"/>
                </a:lnTo>
                <a:lnTo>
                  <a:pt x="1152906" y="244728"/>
                </a:lnTo>
                <a:lnTo>
                  <a:pt x="1110742" y="233933"/>
                </a:lnTo>
                <a:lnTo>
                  <a:pt x="1067435" y="222757"/>
                </a:lnTo>
                <a:lnTo>
                  <a:pt x="1022476" y="211327"/>
                </a:lnTo>
                <a:lnTo>
                  <a:pt x="975360" y="199643"/>
                </a:lnTo>
                <a:lnTo>
                  <a:pt x="926464" y="187705"/>
                </a:lnTo>
                <a:lnTo>
                  <a:pt x="876173" y="175767"/>
                </a:lnTo>
                <a:lnTo>
                  <a:pt x="824864" y="163829"/>
                </a:lnTo>
                <a:lnTo>
                  <a:pt x="773049" y="152018"/>
                </a:lnTo>
                <a:lnTo>
                  <a:pt x="770509" y="151511"/>
                </a:lnTo>
                <a:lnTo>
                  <a:pt x="718566" y="139953"/>
                </a:lnTo>
                <a:lnTo>
                  <a:pt x="666369" y="128777"/>
                </a:lnTo>
                <a:lnTo>
                  <a:pt x="613410" y="117728"/>
                </a:lnTo>
                <a:lnTo>
                  <a:pt x="558926" y="106679"/>
                </a:lnTo>
                <a:lnTo>
                  <a:pt x="502158" y="95503"/>
                </a:lnTo>
                <a:lnTo>
                  <a:pt x="442468" y="83819"/>
                </a:lnTo>
                <a:lnTo>
                  <a:pt x="379984" y="71881"/>
                </a:lnTo>
                <a:lnTo>
                  <a:pt x="314451" y="59562"/>
                </a:lnTo>
                <a:lnTo>
                  <a:pt x="246887" y="46736"/>
                </a:lnTo>
                <a:lnTo>
                  <a:pt x="180467" y="34162"/>
                </a:lnTo>
                <a:lnTo>
                  <a:pt x="119887" y="22732"/>
                </a:lnTo>
                <a:lnTo>
                  <a:pt x="69469" y="13207"/>
                </a:lnTo>
                <a:lnTo>
                  <a:pt x="32893" y="6223"/>
                </a:lnTo>
                <a:lnTo>
                  <a:pt x="10922" y="2031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k object 720"/>
          <p:cNvSpPr/>
          <p:nvPr/>
        </p:nvSpPr>
        <p:spPr>
          <a:xfrm>
            <a:off x="4188586" y="887730"/>
            <a:ext cx="4213225" cy="1439545"/>
          </a:xfrm>
          <a:custGeom>
            <a:avLst/>
            <a:gdLst/>
            <a:ahLst/>
            <a:cxnLst/>
            <a:rect l="l" t="t" r="r" b="b"/>
            <a:pathLst>
              <a:path w="4213225" h="1439545">
                <a:moveTo>
                  <a:pt x="4213097" y="1439291"/>
                </a:moveTo>
                <a:lnTo>
                  <a:pt x="4211828" y="1438656"/>
                </a:lnTo>
                <a:lnTo>
                  <a:pt x="4203827" y="1434338"/>
                </a:lnTo>
                <a:lnTo>
                  <a:pt x="4184522" y="1423924"/>
                </a:lnTo>
                <a:lnTo>
                  <a:pt x="4152011" y="1406398"/>
                </a:lnTo>
                <a:lnTo>
                  <a:pt x="4107434" y="1382268"/>
                </a:lnTo>
                <a:lnTo>
                  <a:pt x="4053840" y="1353312"/>
                </a:lnTo>
                <a:lnTo>
                  <a:pt x="3995546" y="1321816"/>
                </a:lnTo>
                <a:lnTo>
                  <a:pt x="3936745" y="1289939"/>
                </a:lnTo>
                <a:lnTo>
                  <a:pt x="3879977" y="1259332"/>
                </a:lnTo>
                <a:lnTo>
                  <a:pt x="3825620" y="1230249"/>
                </a:lnTo>
                <a:lnTo>
                  <a:pt x="3773932" y="1202690"/>
                </a:lnTo>
                <a:lnTo>
                  <a:pt x="3724529" y="1176528"/>
                </a:lnTo>
                <a:lnTo>
                  <a:pt x="3676904" y="1151636"/>
                </a:lnTo>
                <a:lnTo>
                  <a:pt x="3630167" y="1127633"/>
                </a:lnTo>
                <a:lnTo>
                  <a:pt x="3583940" y="1104265"/>
                </a:lnTo>
                <a:lnTo>
                  <a:pt x="3507232" y="1066165"/>
                </a:lnTo>
                <a:lnTo>
                  <a:pt x="3461004" y="1043559"/>
                </a:lnTo>
                <a:lnTo>
                  <a:pt x="3415538" y="1021715"/>
                </a:lnTo>
                <a:lnTo>
                  <a:pt x="3371341" y="1000760"/>
                </a:lnTo>
                <a:lnTo>
                  <a:pt x="3328542" y="980694"/>
                </a:lnTo>
                <a:lnTo>
                  <a:pt x="3287648" y="961771"/>
                </a:lnTo>
                <a:lnTo>
                  <a:pt x="3248279" y="943610"/>
                </a:lnTo>
                <a:lnTo>
                  <a:pt x="3209670" y="925957"/>
                </a:lnTo>
                <a:lnTo>
                  <a:pt x="3170936" y="908304"/>
                </a:lnTo>
                <a:lnTo>
                  <a:pt x="3130931" y="890143"/>
                </a:lnTo>
                <a:lnTo>
                  <a:pt x="3089147" y="871347"/>
                </a:lnTo>
                <a:lnTo>
                  <a:pt x="3045460" y="851916"/>
                </a:lnTo>
                <a:lnTo>
                  <a:pt x="2999993" y="832104"/>
                </a:lnTo>
                <a:lnTo>
                  <a:pt x="2953385" y="811911"/>
                </a:lnTo>
                <a:lnTo>
                  <a:pt x="2905887" y="791718"/>
                </a:lnTo>
                <a:lnTo>
                  <a:pt x="2826892" y="758825"/>
                </a:lnTo>
                <a:lnTo>
                  <a:pt x="2779394" y="739394"/>
                </a:lnTo>
                <a:lnTo>
                  <a:pt x="2732532" y="720598"/>
                </a:lnTo>
                <a:lnTo>
                  <a:pt x="2686939" y="702564"/>
                </a:lnTo>
                <a:lnTo>
                  <a:pt x="2642996" y="685419"/>
                </a:lnTo>
                <a:lnTo>
                  <a:pt x="2600833" y="669290"/>
                </a:lnTo>
                <a:lnTo>
                  <a:pt x="2560319" y="653796"/>
                </a:lnTo>
                <a:lnTo>
                  <a:pt x="2520822" y="638810"/>
                </a:lnTo>
                <a:lnTo>
                  <a:pt x="2480944" y="623697"/>
                </a:lnTo>
                <a:lnTo>
                  <a:pt x="2439796" y="608203"/>
                </a:lnTo>
                <a:lnTo>
                  <a:pt x="2396870" y="592201"/>
                </a:lnTo>
                <a:lnTo>
                  <a:pt x="2351913" y="575818"/>
                </a:lnTo>
                <a:lnTo>
                  <a:pt x="2305304" y="558927"/>
                </a:lnTo>
                <a:lnTo>
                  <a:pt x="2257425" y="541909"/>
                </a:lnTo>
                <a:lnTo>
                  <a:pt x="2208657" y="524891"/>
                </a:lnTo>
                <a:lnTo>
                  <a:pt x="2127758" y="497459"/>
                </a:lnTo>
                <a:lnTo>
                  <a:pt x="2078989" y="481203"/>
                </a:lnTo>
                <a:lnTo>
                  <a:pt x="2030984" y="465582"/>
                </a:lnTo>
                <a:lnTo>
                  <a:pt x="1984248" y="450596"/>
                </a:lnTo>
                <a:lnTo>
                  <a:pt x="1939289" y="436372"/>
                </a:lnTo>
                <a:lnTo>
                  <a:pt x="1896237" y="423037"/>
                </a:lnTo>
                <a:lnTo>
                  <a:pt x="1854835" y="410337"/>
                </a:lnTo>
                <a:lnTo>
                  <a:pt x="1814322" y="397891"/>
                </a:lnTo>
                <a:lnTo>
                  <a:pt x="1773554" y="385572"/>
                </a:lnTo>
                <a:lnTo>
                  <a:pt x="1731517" y="372872"/>
                </a:lnTo>
                <a:lnTo>
                  <a:pt x="1687576" y="359791"/>
                </a:lnTo>
                <a:lnTo>
                  <a:pt x="1641602" y="346329"/>
                </a:lnTo>
                <a:lnTo>
                  <a:pt x="1593977" y="332613"/>
                </a:lnTo>
                <a:lnTo>
                  <a:pt x="1545082" y="318770"/>
                </a:lnTo>
                <a:lnTo>
                  <a:pt x="1495298" y="305054"/>
                </a:lnTo>
                <a:lnTo>
                  <a:pt x="1412748" y="282956"/>
                </a:lnTo>
                <a:lnTo>
                  <a:pt x="1362964" y="270002"/>
                </a:lnTo>
                <a:lnTo>
                  <a:pt x="1314068" y="257556"/>
                </a:lnTo>
                <a:lnTo>
                  <a:pt x="1266443" y="245745"/>
                </a:lnTo>
                <a:lnTo>
                  <a:pt x="1220724" y="234569"/>
                </a:lnTo>
                <a:lnTo>
                  <a:pt x="1176782" y="224155"/>
                </a:lnTo>
                <a:lnTo>
                  <a:pt x="1134617" y="214122"/>
                </a:lnTo>
                <a:lnTo>
                  <a:pt x="1093342" y="204470"/>
                </a:lnTo>
                <a:lnTo>
                  <a:pt x="1051814" y="194818"/>
                </a:lnTo>
                <a:lnTo>
                  <a:pt x="1009014" y="184912"/>
                </a:lnTo>
                <a:lnTo>
                  <a:pt x="964311" y="174879"/>
                </a:lnTo>
                <a:lnTo>
                  <a:pt x="917701" y="164465"/>
                </a:lnTo>
                <a:lnTo>
                  <a:pt x="869188" y="153924"/>
                </a:lnTo>
                <a:lnTo>
                  <a:pt x="819403" y="143510"/>
                </a:lnTo>
                <a:lnTo>
                  <a:pt x="768858" y="133096"/>
                </a:lnTo>
                <a:lnTo>
                  <a:pt x="685038" y="116459"/>
                </a:lnTo>
                <a:lnTo>
                  <a:pt x="633857" y="106807"/>
                </a:lnTo>
                <a:lnTo>
                  <a:pt x="581913" y="97282"/>
                </a:lnTo>
                <a:lnTo>
                  <a:pt x="528320" y="87757"/>
                </a:lnTo>
                <a:lnTo>
                  <a:pt x="472313" y="78105"/>
                </a:lnTo>
                <a:lnTo>
                  <a:pt x="413638" y="68072"/>
                </a:lnTo>
                <a:lnTo>
                  <a:pt x="351789" y="57912"/>
                </a:lnTo>
                <a:lnTo>
                  <a:pt x="287274" y="47244"/>
                </a:lnTo>
                <a:lnTo>
                  <a:pt x="220979" y="36322"/>
                </a:lnTo>
                <a:lnTo>
                  <a:pt x="156845" y="25781"/>
                </a:lnTo>
                <a:lnTo>
                  <a:pt x="99695" y="16383"/>
                </a:lnTo>
                <a:lnTo>
                  <a:pt x="54101" y="8890"/>
                </a:lnTo>
                <a:lnTo>
                  <a:pt x="22860" y="3683"/>
                </a:lnTo>
                <a:lnTo>
                  <a:pt x="5968" y="1016"/>
                </a:lnTo>
                <a:lnTo>
                  <a:pt x="38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k object 721"/>
          <p:cNvSpPr/>
          <p:nvPr/>
        </p:nvSpPr>
        <p:spPr>
          <a:xfrm>
            <a:off x="4368546" y="1067561"/>
            <a:ext cx="4033520" cy="1259840"/>
          </a:xfrm>
          <a:custGeom>
            <a:avLst/>
            <a:gdLst/>
            <a:ahLst/>
            <a:cxnLst/>
            <a:rect l="l" t="t" r="r" b="b"/>
            <a:pathLst>
              <a:path w="4033520" h="1259839">
                <a:moveTo>
                  <a:pt x="4033138" y="1259459"/>
                </a:moveTo>
                <a:lnTo>
                  <a:pt x="4031869" y="1258824"/>
                </a:lnTo>
                <a:lnTo>
                  <a:pt x="4023613" y="1254633"/>
                </a:lnTo>
                <a:lnTo>
                  <a:pt x="4003675" y="1244473"/>
                </a:lnTo>
                <a:lnTo>
                  <a:pt x="3970401" y="1227709"/>
                </a:lnTo>
                <a:lnTo>
                  <a:pt x="3925061" y="1204722"/>
                </a:lnTo>
                <a:lnTo>
                  <a:pt x="3871086" y="1177416"/>
                </a:lnTo>
                <a:lnTo>
                  <a:pt x="3813175" y="1148079"/>
                </a:lnTo>
                <a:lnTo>
                  <a:pt x="3755389" y="1118870"/>
                </a:lnTo>
                <a:lnTo>
                  <a:pt x="3699890" y="1090802"/>
                </a:lnTo>
                <a:lnTo>
                  <a:pt x="3646931" y="1064133"/>
                </a:lnTo>
                <a:lnTo>
                  <a:pt x="3596512" y="1038987"/>
                </a:lnTo>
                <a:lnTo>
                  <a:pt x="3548253" y="1015238"/>
                </a:lnTo>
                <a:lnTo>
                  <a:pt x="3501644" y="992632"/>
                </a:lnTo>
                <a:lnTo>
                  <a:pt x="3455797" y="970661"/>
                </a:lnTo>
                <a:lnTo>
                  <a:pt x="3410077" y="949071"/>
                </a:lnTo>
                <a:lnTo>
                  <a:pt x="3398774" y="943863"/>
                </a:lnTo>
                <a:lnTo>
                  <a:pt x="3352927" y="922654"/>
                </a:lnTo>
                <a:lnTo>
                  <a:pt x="3307333" y="901953"/>
                </a:lnTo>
                <a:lnTo>
                  <a:pt x="3262629" y="881888"/>
                </a:lnTo>
                <a:lnTo>
                  <a:pt x="3219069" y="862584"/>
                </a:lnTo>
                <a:lnTo>
                  <a:pt x="3177158" y="844423"/>
                </a:lnTo>
                <a:lnTo>
                  <a:pt x="3137027" y="827024"/>
                </a:lnTo>
                <a:lnTo>
                  <a:pt x="3098419" y="810513"/>
                </a:lnTo>
                <a:lnTo>
                  <a:pt x="3060446" y="794385"/>
                </a:lnTo>
                <a:lnTo>
                  <a:pt x="3022092" y="778128"/>
                </a:lnTo>
                <a:lnTo>
                  <a:pt x="2982213" y="761364"/>
                </a:lnTo>
                <a:lnTo>
                  <a:pt x="2940557" y="743965"/>
                </a:lnTo>
                <a:lnTo>
                  <a:pt x="2896870" y="726059"/>
                </a:lnTo>
                <a:lnTo>
                  <a:pt x="2851657" y="707771"/>
                </a:lnTo>
                <a:lnTo>
                  <a:pt x="2805429" y="689355"/>
                </a:lnTo>
                <a:lnTo>
                  <a:pt x="2758439" y="670940"/>
                </a:lnTo>
                <a:lnTo>
                  <a:pt x="2746882" y="666368"/>
                </a:lnTo>
                <a:lnTo>
                  <a:pt x="2699765" y="648335"/>
                </a:lnTo>
                <a:lnTo>
                  <a:pt x="2652903" y="630682"/>
                </a:lnTo>
                <a:lnTo>
                  <a:pt x="2606929" y="613663"/>
                </a:lnTo>
                <a:lnTo>
                  <a:pt x="2562225" y="597280"/>
                </a:lnTo>
                <a:lnTo>
                  <a:pt x="2519172" y="581913"/>
                </a:lnTo>
                <a:lnTo>
                  <a:pt x="2478024" y="567309"/>
                </a:lnTo>
                <a:lnTo>
                  <a:pt x="2438400" y="553338"/>
                </a:lnTo>
                <a:lnTo>
                  <a:pt x="2399410" y="539750"/>
                </a:lnTo>
                <a:lnTo>
                  <a:pt x="2360040" y="526161"/>
                </a:lnTo>
                <a:lnTo>
                  <a:pt x="2319147" y="512063"/>
                </a:lnTo>
                <a:lnTo>
                  <a:pt x="2276348" y="497459"/>
                </a:lnTo>
                <a:lnTo>
                  <a:pt x="2231644" y="482473"/>
                </a:lnTo>
                <a:lnTo>
                  <a:pt x="2185415" y="467233"/>
                </a:lnTo>
                <a:lnTo>
                  <a:pt x="2137918" y="451865"/>
                </a:lnTo>
                <a:lnTo>
                  <a:pt x="2089912" y="436625"/>
                </a:lnTo>
                <a:lnTo>
                  <a:pt x="2077974" y="432942"/>
                </a:lnTo>
                <a:lnTo>
                  <a:pt x="2029840" y="417957"/>
                </a:lnTo>
                <a:lnTo>
                  <a:pt x="1981962" y="403478"/>
                </a:lnTo>
                <a:lnTo>
                  <a:pt x="1934844" y="389509"/>
                </a:lnTo>
                <a:lnTo>
                  <a:pt x="1889125" y="376300"/>
                </a:lnTo>
                <a:lnTo>
                  <a:pt x="1845182" y="363727"/>
                </a:lnTo>
                <a:lnTo>
                  <a:pt x="1803145" y="351916"/>
                </a:lnTo>
                <a:lnTo>
                  <a:pt x="1762632" y="340613"/>
                </a:lnTo>
                <a:lnTo>
                  <a:pt x="1723008" y="329691"/>
                </a:lnTo>
                <a:lnTo>
                  <a:pt x="1682750" y="318642"/>
                </a:lnTo>
                <a:lnTo>
                  <a:pt x="1641093" y="307213"/>
                </a:lnTo>
                <a:lnTo>
                  <a:pt x="1597405" y="295528"/>
                </a:lnTo>
                <a:lnTo>
                  <a:pt x="1551813" y="283590"/>
                </a:lnTo>
                <a:lnTo>
                  <a:pt x="1504568" y="271399"/>
                </a:lnTo>
                <a:lnTo>
                  <a:pt x="1456181" y="259207"/>
                </a:lnTo>
                <a:lnTo>
                  <a:pt x="1407159" y="247268"/>
                </a:lnTo>
                <a:lnTo>
                  <a:pt x="1395221" y="244348"/>
                </a:lnTo>
                <a:lnTo>
                  <a:pt x="1346073" y="232663"/>
                </a:lnTo>
                <a:lnTo>
                  <a:pt x="1297304" y="221361"/>
                </a:lnTo>
                <a:lnTo>
                  <a:pt x="1249426" y="210565"/>
                </a:lnTo>
                <a:lnTo>
                  <a:pt x="1202943" y="200278"/>
                </a:lnTo>
                <a:lnTo>
                  <a:pt x="1158239" y="190753"/>
                </a:lnTo>
                <a:lnTo>
                  <a:pt x="1115567" y="181737"/>
                </a:lnTo>
                <a:lnTo>
                  <a:pt x="1074419" y="173227"/>
                </a:lnTo>
                <a:lnTo>
                  <a:pt x="1034033" y="164846"/>
                </a:lnTo>
                <a:lnTo>
                  <a:pt x="993139" y="156463"/>
                </a:lnTo>
                <a:lnTo>
                  <a:pt x="950721" y="147954"/>
                </a:lnTo>
                <a:lnTo>
                  <a:pt x="906399" y="139191"/>
                </a:lnTo>
                <a:lnTo>
                  <a:pt x="860170" y="130175"/>
                </a:lnTo>
                <a:lnTo>
                  <a:pt x="812164" y="121285"/>
                </a:lnTo>
                <a:lnTo>
                  <a:pt x="763142" y="112395"/>
                </a:lnTo>
                <a:lnTo>
                  <a:pt x="713486" y="103632"/>
                </a:lnTo>
                <a:lnTo>
                  <a:pt x="701293" y="101473"/>
                </a:lnTo>
                <a:lnTo>
                  <a:pt x="651509" y="93090"/>
                </a:lnTo>
                <a:lnTo>
                  <a:pt x="601471" y="84962"/>
                </a:lnTo>
                <a:lnTo>
                  <a:pt x="550417" y="77088"/>
                </a:lnTo>
                <a:lnTo>
                  <a:pt x="497839" y="69214"/>
                </a:lnTo>
                <a:lnTo>
                  <a:pt x="442849" y="61213"/>
                </a:lnTo>
                <a:lnTo>
                  <a:pt x="384937" y="53086"/>
                </a:lnTo>
                <a:lnTo>
                  <a:pt x="323976" y="44576"/>
                </a:lnTo>
                <a:lnTo>
                  <a:pt x="260350" y="35813"/>
                </a:lnTo>
                <a:lnTo>
                  <a:pt x="195579" y="26924"/>
                </a:lnTo>
                <a:lnTo>
                  <a:pt x="134238" y="18541"/>
                </a:lnTo>
                <a:lnTo>
                  <a:pt x="81025" y="11175"/>
                </a:lnTo>
                <a:lnTo>
                  <a:pt x="40512" y="5587"/>
                </a:lnTo>
                <a:lnTo>
                  <a:pt x="14731" y="2032"/>
                </a:lnTo>
                <a:lnTo>
                  <a:pt x="2666" y="38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k object 722"/>
          <p:cNvSpPr/>
          <p:nvPr/>
        </p:nvSpPr>
        <p:spPr>
          <a:xfrm>
            <a:off x="4548378" y="1247521"/>
            <a:ext cx="3853815" cy="1079500"/>
          </a:xfrm>
          <a:custGeom>
            <a:avLst/>
            <a:gdLst/>
            <a:ahLst/>
            <a:cxnLst/>
            <a:rect l="l" t="t" r="r" b="b"/>
            <a:pathLst>
              <a:path w="3853815" h="1079500">
                <a:moveTo>
                  <a:pt x="3853306" y="1079500"/>
                </a:moveTo>
                <a:lnTo>
                  <a:pt x="3852037" y="1078864"/>
                </a:lnTo>
                <a:lnTo>
                  <a:pt x="3843401" y="1074801"/>
                </a:lnTo>
                <a:lnTo>
                  <a:pt x="3822827" y="1065149"/>
                </a:lnTo>
                <a:lnTo>
                  <a:pt x="3788664" y="1049146"/>
                </a:lnTo>
                <a:lnTo>
                  <a:pt x="3742690" y="1027556"/>
                </a:lnTo>
                <a:lnTo>
                  <a:pt x="3688588" y="1002156"/>
                </a:lnTo>
                <a:lnTo>
                  <a:pt x="3631183" y="975105"/>
                </a:lnTo>
                <a:lnTo>
                  <a:pt x="3574415" y="948563"/>
                </a:lnTo>
                <a:lnTo>
                  <a:pt x="3520186" y="923036"/>
                </a:lnTo>
                <a:lnTo>
                  <a:pt x="3468624" y="899032"/>
                </a:lnTo>
                <a:lnTo>
                  <a:pt x="3419602" y="876553"/>
                </a:lnTo>
                <a:lnTo>
                  <a:pt x="3372612" y="855090"/>
                </a:lnTo>
                <a:lnTo>
                  <a:pt x="3326892" y="834643"/>
                </a:lnTo>
                <a:lnTo>
                  <a:pt x="3281806" y="814831"/>
                </a:lnTo>
                <a:lnTo>
                  <a:pt x="3243961" y="798449"/>
                </a:lnTo>
                <a:lnTo>
                  <a:pt x="3198749" y="779144"/>
                </a:lnTo>
                <a:lnTo>
                  <a:pt x="3153918" y="760349"/>
                </a:lnTo>
                <a:lnTo>
                  <a:pt x="3109849" y="742188"/>
                </a:lnTo>
                <a:lnTo>
                  <a:pt x="3067050" y="724788"/>
                </a:lnTo>
                <a:lnTo>
                  <a:pt x="3026029" y="708278"/>
                </a:lnTo>
                <a:lnTo>
                  <a:pt x="2986658" y="692784"/>
                </a:lnTo>
                <a:lnTo>
                  <a:pt x="2948813" y="677926"/>
                </a:lnTo>
                <a:lnTo>
                  <a:pt x="2911475" y="663320"/>
                </a:lnTo>
                <a:lnTo>
                  <a:pt x="2873375" y="648462"/>
                </a:lnTo>
                <a:lnTo>
                  <a:pt x="2833751" y="633221"/>
                </a:lnTo>
                <a:lnTo>
                  <a:pt x="2792095" y="617346"/>
                </a:lnTo>
                <a:lnTo>
                  <a:pt x="2748661" y="600963"/>
                </a:lnTo>
                <a:lnTo>
                  <a:pt x="2703703" y="584453"/>
                </a:lnTo>
                <a:lnTo>
                  <a:pt x="2657855" y="567816"/>
                </a:lnTo>
                <a:lnTo>
                  <a:pt x="2619121" y="554101"/>
                </a:lnTo>
                <a:lnTo>
                  <a:pt x="2572766" y="537844"/>
                </a:lnTo>
                <a:lnTo>
                  <a:pt x="2526665" y="521969"/>
                </a:lnTo>
                <a:lnTo>
                  <a:pt x="2481453" y="506856"/>
                </a:lnTo>
                <a:lnTo>
                  <a:pt x="2437638" y="492251"/>
                </a:lnTo>
                <a:lnTo>
                  <a:pt x="2395601" y="478663"/>
                </a:lnTo>
                <a:lnTo>
                  <a:pt x="2355469" y="465708"/>
                </a:lnTo>
                <a:lnTo>
                  <a:pt x="2316606" y="453389"/>
                </a:lnTo>
                <a:lnTo>
                  <a:pt x="2278379" y="441325"/>
                </a:lnTo>
                <a:lnTo>
                  <a:pt x="2239391" y="429005"/>
                </a:lnTo>
                <a:lnTo>
                  <a:pt x="2198751" y="416432"/>
                </a:lnTo>
                <a:lnTo>
                  <a:pt x="2156205" y="403351"/>
                </a:lnTo>
                <a:lnTo>
                  <a:pt x="2111755" y="390016"/>
                </a:lnTo>
                <a:lnTo>
                  <a:pt x="2065781" y="376427"/>
                </a:lnTo>
                <a:lnTo>
                  <a:pt x="2018919" y="362838"/>
                </a:lnTo>
                <a:lnTo>
                  <a:pt x="1979422" y="351663"/>
                </a:lnTo>
                <a:lnTo>
                  <a:pt x="1932051" y="338581"/>
                </a:lnTo>
                <a:lnTo>
                  <a:pt x="1885061" y="325881"/>
                </a:lnTo>
                <a:lnTo>
                  <a:pt x="1838960" y="313689"/>
                </a:lnTo>
                <a:lnTo>
                  <a:pt x="1794256" y="302132"/>
                </a:lnTo>
                <a:lnTo>
                  <a:pt x="1751457" y="291211"/>
                </a:lnTo>
                <a:lnTo>
                  <a:pt x="1710436" y="281050"/>
                </a:lnTo>
                <a:lnTo>
                  <a:pt x="1670939" y="271399"/>
                </a:lnTo>
                <a:lnTo>
                  <a:pt x="1631950" y="261874"/>
                </a:lnTo>
                <a:lnTo>
                  <a:pt x="1592326" y="252221"/>
                </a:lnTo>
                <a:lnTo>
                  <a:pt x="1550924" y="242188"/>
                </a:lnTo>
                <a:lnTo>
                  <a:pt x="1507489" y="232028"/>
                </a:lnTo>
                <a:lnTo>
                  <a:pt x="1462277" y="221614"/>
                </a:lnTo>
                <a:lnTo>
                  <a:pt x="1415542" y="211200"/>
                </a:lnTo>
                <a:lnTo>
                  <a:pt x="1367917" y="200787"/>
                </a:lnTo>
                <a:lnTo>
                  <a:pt x="1327658" y="192277"/>
                </a:lnTo>
                <a:lnTo>
                  <a:pt x="1279525" y="182371"/>
                </a:lnTo>
                <a:lnTo>
                  <a:pt x="1231900" y="172719"/>
                </a:lnTo>
                <a:lnTo>
                  <a:pt x="1185037" y="163702"/>
                </a:lnTo>
                <a:lnTo>
                  <a:pt x="1139698" y="155066"/>
                </a:lnTo>
                <a:lnTo>
                  <a:pt x="1096137" y="147065"/>
                </a:lnTo>
                <a:lnTo>
                  <a:pt x="1054608" y="139573"/>
                </a:lnTo>
                <a:lnTo>
                  <a:pt x="1014602" y="132587"/>
                </a:lnTo>
                <a:lnTo>
                  <a:pt x="975106" y="125602"/>
                </a:lnTo>
                <a:lnTo>
                  <a:pt x="934847" y="118617"/>
                </a:lnTo>
                <a:lnTo>
                  <a:pt x="892810" y="111505"/>
                </a:lnTo>
                <a:lnTo>
                  <a:pt x="848868" y="104139"/>
                </a:lnTo>
                <a:lnTo>
                  <a:pt x="803021" y="96774"/>
                </a:lnTo>
                <a:lnTo>
                  <a:pt x="755776" y="89534"/>
                </a:lnTo>
                <a:lnTo>
                  <a:pt x="707517" y="82295"/>
                </a:lnTo>
                <a:lnTo>
                  <a:pt x="666750" y="76453"/>
                </a:lnTo>
                <a:lnTo>
                  <a:pt x="618109" y="69723"/>
                </a:lnTo>
                <a:lnTo>
                  <a:pt x="569213" y="63245"/>
                </a:lnTo>
                <a:lnTo>
                  <a:pt x="519302" y="57023"/>
                </a:lnTo>
                <a:lnTo>
                  <a:pt x="467613" y="50926"/>
                </a:lnTo>
                <a:lnTo>
                  <a:pt x="413512" y="44703"/>
                </a:lnTo>
                <a:lnTo>
                  <a:pt x="356488" y="38353"/>
                </a:lnTo>
                <a:lnTo>
                  <a:pt x="296545" y="31876"/>
                </a:lnTo>
                <a:lnTo>
                  <a:pt x="233934" y="25145"/>
                </a:lnTo>
                <a:lnTo>
                  <a:pt x="171069" y="18414"/>
                </a:lnTo>
                <a:lnTo>
                  <a:pt x="112775" y="12064"/>
                </a:lnTo>
                <a:lnTo>
                  <a:pt x="64008" y="6857"/>
                </a:lnTo>
                <a:lnTo>
                  <a:pt x="28956" y="3175"/>
                </a:lnTo>
                <a:lnTo>
                  <a:pt x="8636" y="888"/>
                </a:lnTo>
                <a:lnTo>
                  <a:pt x="888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k object 723"/>
          <p:cNvSpPr/>
          <p:nvPr/>
        </p:nvSpPr>
        <p:spPr>
          <a:xfrm>
            <a:off x="4728336" y="1427480"/>
            <a:ext cx="3673475" cy="899794"/>
          </a:xfrm>
          <a:custGeom>
            <a:avLst/>
            <a:gdLst/>
            <a:ahLst/>
            <a:cxnLst/>
            <a:rect l="l" t="t" r="r" b="b"/>
            <a:pathLst>
              <a:path w="3673475" h="899794">
                <a:moveTo>
                  <a:pt x="3673347" y="899541"/>
                </a:moveTo>
                <a:lnTo>
                  <a:pt x="3671951" y="899033"/>
                </a:lnTo>
                <a:lnTo>
                  <a:pt x="3663061" y="895096"/>
                </a:lnTo>
                <a:lnTo>
                  <a:pt x="3641724" y="885952"/>
                </a:lnTo>
                <a:lnTo>
                  <a:pt x="3606799" y="870966"/>
                </a:lnTo>
                <a:lnTo>
                  <a:pt x="3560191" y="850900"/>
                </a:lnTo>
                <a:lnTo>
                  <a:pt x="3505962" y="827532"/>
                </a:lnTo>
                <a:lnTo>
                  <a:pt x="3449192" y="803148"/>
                </a:lnTo>
                <a:lnTo>
                  <a:pt x="3393693" y="779272"/>
                </a:lnTo>
                <a:lnTo>
                  <a:pt x="3340862" y="756666"/>
                </a:lnTo>
                <a:lnTo>
                  <a:pt x="3290696" y="735330"/>
                </a:lnTo>
                <a:lnTo>
                  <a:pt x="3242944" y="715264"/>
                </a:lnTo>
                <a:lnTo>
                  <a:pt x="3197097" y="696341"/>
                </a:lnTo>
                <a:lnTo>
                  <a:pt x="3152393" y="678180"/>
                </a:lnTo>
                <a:lnTo>
                  <a:pt x="3107943" y="660527"/>
                </a:lnTo>
                <a:lnTo>
                  <a:pt x="3044443" y="635762"/>
                </a:lnTo>
                <a:lnTo>
                  <a:pt x="3000247" y="618998"/>
                </a:lnTo>
                <a:lnTo>
                  <a:pt x="2956941" y="602742"/>
                </a:lnTo>
                <a:lnTo>
                  <a:pt x="2915031" y="587248"/>
                </a:lnTo>
                <a:lnTo>
                  <a:pt x="2874771" y="572770"/>
                </a:lnTo>
                <a:lnTo>
                  <a:pt x="2836417" y="559054"/>
                </a:lnTo>
                <a:lnTo>
                  <a:pt x="2799334" y="545846"/>
                </a:lnTo>
                <a:lnTo>
                  <a:pt x="2762504" y="532892"/>
                </a:lnTo>
                <a:lnTo>
                  <a:pt x="2724658" y="519557"/>
                </a:lnTo>
                <a:lnTo>
                  <a:pt x="2685161" y="505841"/>
                </a:lnTo>
                <a:lnTo>
                  <a:pt x="2643632" y="491617"/>
                </a:lnTo>
                <a:lnTo>
                  <a:pt x="2600324" y="477139"/>
                </a:lnTo>
                <a:lnTo>
                  <a:pt x="2555747" y="462407"/>
                </a:lnTo>
                <a:lnTo>
                  <a:pt x="2510409" y="447802"/>
                </a:lnTo>
                <a:lnTo>
                  <a:pt x="2445639" y="427482"/>
                </a:lnTo>
                <a:lnTo>
                  <a:pt x="2400427" y="413512"/>
                </a:lnTo>
                <a:lnTo>
                  <a:pt x="2356104" y="400304"/>
                </a:lnTo>
                <a:lnTo>
                  <a:pt x="2313178" y="387604"/>
                </a:lnTo>
                <a:lnTo>
                  <a:pt x="2272157" y="375793"/>
                </a:lnTo>
                <a:lnTo>
                  <a:pt x="2232914" y="364617"/>
                </a:lnTo>
                <a:lnTo>
                  <a:pt x="2195067" y="353949"/>
                </a:lnTo>
                <a:lnTo>
                  <a:pt x="2157476" y="343408"/>
                </a:lnTo>
                <a:lnTo>
                  <a:pt x="2118867" y="332740"/>
                </a:lnTo>
                <a:lnTo>
                  <a:pt x="2078482" y="321691"/>
                </a:lnTo>
                <a:lnTo>
                  <a:pt x="2036064" y="310261"/>
                </a:lnTo>
                <a:lnTo>
                  <a:pt x="1991867" y="298577"/>
                </a:lnTo>
                <a:lnTo>
                  <a:pt x="1946402" y="286893"/>
                </a:lnTo>
                <a:lnTo>
                  <a:pt x="1900301" y="275336"/>
                </a:lnTo>
                <a:lnTo>
                  <a:pt x="1834261" y="259207"/>
                </a:lnTo>
                <a:lnTo>
                  <a:pt x="1788160" y="248412"/>
                </a:lnTo>
                <a:lnTo>
                  <a:pt x="1743075" y="238125"/>
                </a:lnTo>
                <a:lnTo>
                  <a:pt x="1699514" y="228346"/>
                </a:lnTo>
                <a:lnTo>
                  <a:pt x="1657730" y="219202"/>
                </a:lnTo>
                <a:lnTo>
                  <a:pt x="1617852" y="210693"/>
                </a:lnTo>
                <a:lnTo>
                  <a:pt x="1579245" y="202565"/>
                </a:lnTo>
                <a:lnTo>
                  <a:pt x="1541145" y="194564"/>
                </a:lnTo>
                <a:lnTo>
                  <a:pt x="1501902" y="186436"/>
                </a:lnTo>
                <a:lnTo>
                  <a:pt x="1460753" y="178054"/>
                </a:lnTo>
                <a:lnTo>
                  <a:pt x="1417827" y="169545"/>
                </a:lnTo>
                <a:lnTo>
                  <a:pt x="1372997" y="160909"/>
                </a:lnTo>
                <a:lnTo>
                  <a:pt x="1326768" y="152273"/>
                </a:lnTo>
                <a:lnTo>
                  <a:pt x="1279905" y="143764"/>
                </a:lnTo>
                <a:lnTo>
                  <a:pt x="1212977" y="132080"/>
                </a:lnTo>
                <a:lnTo>
                  <a:pt x="1166367" y="124333"/>
                </a:lnTo>
                <a:lnTo>
                  <a:pt x="1120648" y="116967"/>
                </a:lnTo>
                <a:lnTo>
                  <a:pt x="1076452" y="110236"/>
                </a:lnTo>
                <a:lnTo>
                  <a:pt x="1034161" y="103886"/>
                </a:lnTo>
                <a:lnTo>
                  <a:pt x="993901" y="98044"/>
                </a:lnTo>
                <a:lnTo>
                  <a:pt x="954913" y="92456"/>
                </a:lnTo>
                <a:lnTo>
                  <a:pt x="916304" y="86995"/>
                </a:lnTo>
                <a:lnTo>
                  <a:pt x="876553" y="81534"/>
                </a:lnTo>
                <a:lnTo>
                  <a:pt x="835025" y="75819"/>
                </a:lnTo>
                <a:lnTo>
                  <a:pt x="791463" y="70231"/>
                </a:lnTo>
                <a:lnTo>
                  <a:pt x="746251" y="64516"/>
                </a:lnTo>
                <a:lnTo>
                  <a:pt x="699642" y="58928"/>
                </a:lnTo>
                <a:lnTo>
                  <a:pt x="652272" y="53594"/>
                </a:lnTo>
                <a:lnTo>
                  <a:pt x="584708" y="46482"/>
                </a:lnTo>
                <a:lnTo>
                  <a:pt x="536828" y="41783"/>
                </a:lnTo>
                <a:lnTo>
                  <a:pt x="488061" y="37337"/>
                </a:lnTo>
                <a:lnTo>
                  <a:pt x="437514" y="33020"/>
                </a:lnTo>
                <a:lnTo>
                  <a:pt x="384428" y="28702"/>
                </a:lnTo>
                <a:lnTo>
                  <a:pt x="328422" y="24384"/>
                </a:lnTo>
                <a:lnTo>
                  <a:pt x="269366" y="19939"/>
                </a:lnTo>
                <a:lnTo>
                  <a:pt x="207899" y="15367"/>
                </a:lnTo>
                <a:lnTo>
                  <a:pt x="147192" y="10922"/>
                </a:lnTo>
                <a:lnTo>
                  <a:pt x="92455" y="6858"/>
                </a:lnTo>
                <a:lnTo>
                  <a:pt x="48640" y="3556"/>
                </a:lnTo>
                <a:lnTo>
                  <a:pt x="19303" y="1397"/>
                </a:lnTo>
                <a:lnTo>
                  <a:pt x="4317" y="25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k object 724"/>
          <p:cNvSpPr/>
          <p:nvPr/>
        </p:nvSpPr>
        <p:spPr>
          <a:xfrm>
            <a:off x="4908296" y="1607438"/>
            <a:ext cx="3493770" cy="720090"/>
          </a:xfrm>
          <a:custGeom>
            <a:avLst/>
            <a:gdLst/>
            <a:ahLst/>
            <a:cxnLst/>
            <a:rect l="l" t="t" r="r" b="b"/>
            <a:pathLst>
              <a:path w="3493770" h="720089">
                <a:moveTo>
                  <a:pt x="3493388" y="719582"/>
                </a:moveTo>
                <a:lnTo>
                  <a:pt x="3491992" y="719074"/>
                </a:lnTo>
                <a:lnTo>
                  <a:pt x="3482594" y="715390"/>
                </a:lnTo>
                <a:lnTo>
                  <a:pt x="3460750" y="707009"/>
                </a:lnTo>
                <a:lnTo>
                  <a:pt x="3424935" y="693165"/>
                </a:lnTo>
                <a:lnTo>
                  <a:pt x="3377692" y="674877"/>
                </a:lnTo>
                <a:lnTo>
                  <a:pt x="3323462" y="653796"/>
                </a:lnTo>
                <a:lnTo>
                  <a:pt x="3267582" y="632206"/>
                </a:lnTo>
                <a:lnTo>
                  <a:pt x="3213354" y="611251"/>
                </a:lnTo>
                <a:lnTo>
                  <a:pt x="3161919" y="591438"/>
                </a:lnTo>
                <a:lnTo>
                  <a:pt x="3113151" y="572897"/>
                </a:lnTo>
                <a:lnTo>
                  <a:pt x="3066796" y="555498"/>
                </a:lnTo>
                <a:lnTo>
                  <a:pt x="3022092" y="539114"/>
                </a:lnTo>
                <a:lnTo>
                  <a:pt x="2978150" y="523239"/>
                </a:lnTo>
                <a:lnTo>
                  <a:pt x="2934461" y="507873"/>
                </a:lnTo>
                <a:lnTo>
                  <a:pt x="2934080" y="507619"/>
                </a:lnTo>
                <a:lnTo>
                  <a:pt x="2890265" y="492506"/>
                </a:lnTo>
                <a:lnTo>
                  <a:pt x="2846704" y="477774"/>
                </a:lnTo>
                <a:lnTo>
                  <a:pt x="2804159" y="463676"/>
                </a:lnTo>
                <a:lnTo>
                  <a:pt x="2763138" y="450214"/>
                </a:lnTo>
                <a:lnTo>
                  <a:pt x="2723896" y="437641"/>
                </a:lnTo>
                <a:lnTo>
                  <a:pt x="2686304" y="425831"/>
                </a:lnTo>
                <a:lnTo>
                  <a:pt x="2649981" y="414527"/>
                </a:lnTo>
                <a:lnTo>
                  <a:pt x="2613659" y="403098"/>
                </a:lnTo>
                <a:lnTo>
                  <a:pt x="2576195" y="391540"/>
                </a:lnTo>
                <a:lnTo>
                  <a:pt x="2536698" y="379475"/>
                </a:lnTo>
                <a:lnTo>
                  <a:pt x="2495296" y="367157"/>
                </a:lnTo>
                <a:lnTo>
                  <a:pt x="2452243" y="354584"/>
                </a:lnTo>
                <a:lnTo>
                  <a:pt x="2408174" y="341884"/>
                </a:lnTo>
                <a:lnTo>
                  <a:pt x="2363597" y="329438"/>
                </a:lnTo>
                <a:lnTo>
                  <a:pt x="2363215" y="329311"/>
                </a:lnTo>
                <a:lnTo>
                  <a:pt x="2318511" y="317119"/>
                </a:lnTo>
                <a:lnTo>
                  <a:pt x="2274188" y="305308"/>
                </a:lnTo>
                <a:lnTo>
                  <a:pt x="2230754" y="294005"/>
                </a:lnTo>
                <a:lnTo>
                  <a:pt x="2188845" y="283337"/>
                </a:lnTo>
                <a:lnTo>
                  <a:pt x="2148839" y="273431"/>
                </a:lnTo>
                <a:lnTo>
                  <a:pt x="2110612" y="264160"/>
                </a:lnTo>
                <a:lnTo>
                  <a:pt x="2073655" y="255143"/>
                </a:lnTo>
                <a:lnTo>
                  <a:pt x="1998345" y="237236"/>
                </a:lnTo>
                <a:lnTo>
                  <a:pt x="1958212" y="227837"/>
                </a:lnTo>
                <a:lnTo>
                  <a:pt x="1916176" y="218186"/>
                </a:lnTo>
                <a:lnTo>
                  <a:pt x="1872360" y="208534"/>
                </a:lnTo>
                <a:lnTo>
                  <a:pt x="1827529" y="198882"/>
                </a:lnTo>
                <a:lnTo>
                  <a:pt x="1782190" y="189357"/>
                </a:lnTo>
                <a:lnTo>
                  <a:pt x="1781809" y="189230"/>
                </a:lnTo>
                <a:lnTo>
                  <a:pt x="1736344" y="180086"/>
                </a:lnTo>
                <a:lnTo>
                  <a:pt x="1691385" y="171196"/>
                </a:lnTo>
                <a:lnTo>
                  <a:pt x="1647317" y="162813"/>
                </a:lnTo>
                <a:lnTo>
                  <a:pt x="1604772" y="155066"/>
                </a:lnTo>
                <a:lnTo>
                  <a:pt x="1564258" y="147700"/>
                </a:lnTo>
                <a:lnTo>
                  <a:pt x="1525524" y="140970"/>
                </a:lnTo>
                <a:lnTo>
                  <a:pt x="1487931" y="134493"/>
                </a:lnTo>
                <a:lnTo>
                  <a:pt x="1450466" y="128143"/>
                </a:lnTo>
                <a:lnTo>
                  <a:pt x="1411731" y="121538"/>
                </a:lnTo>
                <a:lnTo>
                  <a:pt x="1370964" y="114935"/>
                </a:lnTo>
                <a:lnTo>
                  <a:pt x="1328292" y="108076"/>
                </a:lnTo>
                <a:lnTo>
                  <a:pt x="1284096" y="101346"/>
                </a:lnTo>
                <a:lnTo>
                  <a:pt x="1238630" y="94614"/>
                </a:lnTo>
                <a:lnTo>
                  <a:pt x="1192783" y="88137"/>
                </a:lnTo>
                <a:lnTo>
                  <a:pt x="1192402" y="88137"/>
                </a:lnTo>
                <a:lnTo>
                  <a:pt x="1146428" y="81914"/>
                </a:lnTo>
                <a:lnTo>
                  <a:pt x="1100963" y="76073"/>
                </a:lnTo>
                <a:lnTo>
                  <a:pt x="1056386" y="70738"/>
                </a:lnTo>
                <a:lnTo>
                  <a:pt x="1013459" y="65659"/>
                </a:lnTo>
                <a:lnTo>
                  <a:pt x="972565" y="61213"/>
                </a:lnTo>
                <a:lnTo>
                  <a:pt x="933450" y="57023"/>
                </a:lnTo>
                <a:lnTo>
                  <a:pt x="895603" y="53086"/>
                </a:lnTo>
                <a:lnTo>
                  <a:pt x="857757" y="49149"/>
                </a:lnTo>
                <a:lnTo>
                  <a:pt x="818641" y="45212"/>
                </a:lnTo>
                <a:lnTo>
                  <a:pt x="777620" y="41148"/>
                </a:lnTo>
                <a:lnTo>
                  <a:pt x="734567" y="37211"/>
                </a:lnTo>
                <a:lnTo>
                  <a:pt x="689863" y="33400"/>
                </a:lnTo>
                <a:lnTo>
                  <a:pt x="644143" y="29718"/>
                </a:lnTo>
                <a:lnTo>
                  <a:pt x="597915" y="26415"/>
                </a:lnTo>
                <a:lnTo>
                  <a:pt x="597534" y="26288"/>
                </a:lnTo>
                <a:lnTo>
                  <a:pt x="551306" y="23240"/>
                </a:lnTo>
                <a:lnTo>
                  <a:pt x="504698" y="20447"/>
                </a:lnTo>
                <a:lnTo>
                  <a:pt x="457073" y="17907"/>
                </a:lnTo>
                <a:lnTo>
                  <a:pt x="407669" y="15494"/>
                </a:lnTo>
                <a:lnTo>
                  <a:pt x="355600" y="13208"/>
                </a:lnTo>
                <a:lnTo>
                  <a:pt x="300481" y="11049"/>
                </a:lnTo>
                <a:lnTo>
                  <a:pt x="242569" y="8889"/>
                </a:lnTo>
                <a:lnTo>
                  <a:pt x="182625" y="6731"/>
                </a:lnTo>
                <a:lnTo>
                  <a:pt x="124459" y="4572"/>
                </a:lnTo>
                <a:lnTo>
                  <a:pt x="73787" y="2666"/>
                </a:lnTo>
                <a:lnTo>
                  <a:pt x="35305" y="1270"/>
                </a:lnTo>
                <a:lnTo>
                  <a:pt x="11683" y="381"/>
                </a:lnTo>
                <a:lnTo>
                  <a:pt x="1650" y="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k object 725"/>
          <p:cNvSpPr/>
          <p:nvPr/>
        </p:nvSpPr>
        <p:spPr>
          <a:xfrm>
            <a:off x="5088128" y="1785873"/>
            <a:ext cx="3314065" cy="541655"/>
          </a:xfrm>
          <a:custGeom>
            <a:avLst/>
            <a:gdLst/>
            <a:ahLst/>
            <a:cxnLst/>
            <a:rect l="l" t="t" r="r" b="b"/>
            <a:pathLst>
              <a:path w="3314065" h="541655">
                <a:moveTo>
                  <a:pt x="3313556" y="541147"/>
                </a:moveTo>
                <a:lnTo>
                  <a:pt x="3312032" y="540638"/>
                </a:lnTo>
                <a:lnTo>
                  <a:pt x="3302380" y="537337"/>
                </a:lnTo>
                <a:lnTo>
                  <a:pt x="3279775" y="529716"/>
                </a:lnTo>
                <a:lnTo>
                  <a:pt x="3243072" y="517271"/>
                </a:lnTo>
                <a:lnTo>
                  <a:pt x="3195320" y="501014"/>
                </a:lnTo>
                <a:lnTo>
                  <a:pt x="3141345" y="482600"/>
                </a:lnTo>
                <a:lnTo>
                  <a:pt x="3086354" y="463930"/>
                </a:lnTo>
                <a:lnTo>
                  <a:pt x="3033649" y="446150"/>
                </a:lnTo>
                <a:lnTo>
                  <a:pt x="2983738" y="429260"/>
                </a:lnTo>
                <a:lnTo>
                  <a:pt x="2936494" y="413638"/>
                </a:lnTo>
                <a:lnTo>
                  <a:pt x="2891408" y="398906"/>
                </a:lnTo>
                <a:lnTo>
                  <a:pt x="2847721" y="384937"/>
                </a:lnTo>
                <a:lnTo>
                  <a:pt x="2804668" y="371601"/>
                </a:lnTo>
                <a:lnTo>
                  <a:pt x="2736088" y="350900"/>
                </a:lnTo>
                <a:lnTo>
                  <a:pt x="2693416" y="338454"/>
                </a:lnTo>
                <a:lnTo>
                  <a:pt x="2651760" y="326516"/>
                </a:lnTo>
                <a:lnTo>
                  <a:pt x="2611501" y="315213"/>
                </a:lnTo>
                <a:lnTo>
                  <a:pt x="2573274" y="304673"/>
                </a:lnTo>
                <a:lnTo>
                  <a:pt x="2536571" y="294893"/>
                </a:lnTo>
                <a:lnTo>
                  <a:pt x="2501138" y="285368"/>
                </a:lnTo>
                <a:lnTo>
                  <a:pt x="2465197" y="275843"/>
                </a:lnTo>
                <a:lnTo>
                  <a:pt x="2427858" y="265938"/>
                </a:lnTo>
                <a:lnTo>
                  <a:pt x="2388616" y="255777"/>
                </a:lnTo>
                <a:lnTo>
                  <a:pt x="2347468" y="245490"/>
                </a:lnTo>
                <a:lnTo>
                  <a:pt x="2304796" y="234950"/>
                </a:lnTo>
                <a:lnTo>
                  <a:pt x="2261235" y="224536"/>
                </a:lnTo>
                <a:lnTo>
                  <a:pt x="2191639" y="208406"/>
                </a:lnTo>
                <a:lnTo>
                  <a:pt x="2148204" y="198881"/>
                </a:lnTo>
                <a:lnTo>
                  <a:pt x="2105787" y="189737"/>
                </a:lnTo>
                <a:lnTo>
                  <a:pt x="2064893" y="181101"/>
                </a:lnTo>
                <a:lnTo>
                  <a:pt x="2025903" y="173227"/>
                </a:lnTo>
                <a:lnTo>
                  <a:pt x="1988820" y="165735"/>
                </a:lnTo>
                <a:lnTo>
                  <a:pt x="1916302" y="151511"/>
                </a:lnTo>
                <a:lnTo>
                  <a:pt x="1878329" y="144145"/>
                </a:lnTo>
                <a:lnTo>
                  <a:pt x="1838452" y="136651"/>
                </a:lnTo>
                <a:lnTo>
                  <a:pt x="1796669" y="129031"/>
                </a:lnTo>
                <a:lnTo>
                  <a:pt x="1753489" y="121412"/>
                </a:lnTo>
                <a:lnTo>
                  <a:pt x="1709293" y="113918"/>
                </a:lnTo>
                <a:lnTo>
                  <a:pt x="1638807" y="102488"/>
                </a:lnTo>
                <a:lnTo>
                  <a:pt x="1594739" y="95758"/>
                </a:lnTo>
                <a:lnTo>
                  <a:pt x="1551813" y="89408"/>
                </a:lnTo>
                <a:lnTo>
                  <a:pt x="1510538" y="83692"/>
                </a:lnTo>
                <a:lnTo>
                  <a:pt x="1471168" y="78359"/>
                </a:lnTo>
                <a:lnTo>
                  <a:pt x="1397127" y="68706"/>
                </a:lnTo>
                <a:lnTo>
                  <a:pt x="1360297" y="63880"/>
                </a:lnTo>
                <a:lnTo>
                  <a:pt x="1321943" y="59181"/>
                </a:lnTo>
                <a:lnTo>
                  <a:pt x="1281684" y="54355"/>
                </a:lnTo>
                <a:lnTo>
                  <a:pt x="1239520" y="49402"/>
                </a:lnTo>
                <a:lnTo>
                  <a:pt x="1195832" y="44703"/>
                </a:lnTo>
                <a:lnTo>
                  <a:pt x="1151255" y="40131"/>
                </a:lnTo>
                <a:lnTo>
                  <a:pt x="1080135" y="33400"/>
                </a:lnTo>
                <a:lnTo>
                  <a:pt x="1035812" y="29717"/>
                </a:lnTo>
                <a:lnTo>
                  <a:pt x="992505" y="26288"/>
                </a:lnTo>
                <a:lnTo>
                  <a:pt x="950976" y="23113"/>
                </a:lnTo>
                <a:lnTo>
                  <a:pt x="911225" y="20447"/>
                </a:lnTo>
                <a:lnTo>
                  <a:pt x="836676" y="15748"/>
                </a:lnTo>
                <a:lnTo>
                  <a:pt x="761111" y="11302"/>
                </a:lnTo>
                <a:lnTo>
                  <a:pt x="720598" y="9143"/>
                </a:lnTo>
                <a:lnTo>
                  <a:pt x="678180" y="7112"/>
                </a:lnTo>
                <a:lnTo>
                  <a:pt x="634364" y="5206"/>
                </a:lnTo>
                <a:lnTo>
                  <a:pt x="589661" y="3555"/>
                </a:lnTo>
                <a:lnTo>
                  <a:pt x="518033" y="1650"/>
                </a:lnTo>
                <a:lnTo>
                  <a:pt x="472821" y="888"/>
                </a:lnTo>
                <a:lnTo>
                  <a:pt x="426466" y="253"/>
                </a:lnTo>
                <a:lnTo>
                  <a:pt x="378206" y="0"/>
                </a:lnTo>
                <a:lnTo>
                  <a:pt x="327279" y="0"/>
                </a:lnTo>
                <a:lnTo>
                  <a:pt x="273304" y="126"/>
                </a:lnTo>
                <a:lnTo>
                  <a:pt x="216408" y="380"/>
                </a:lnTo>
                <a:lnTo>
                  <a:pt x="158242" y="635"/>
                </a:lnTo>
                <a:lnTo>
                  <a:pt x="103250" y="888"/>
                </a:lnTo>
                <a:lnTo>
                  <a:pt x="57023" y="1142"/>
                </a:lnTo>
                <a:lnTo>
                  <a:pt x="24257" y="1270"/>
                </a:lnTo>
                <a:lnTo>
                  <a:pt x="6223" y="1397"/>
                </a:lnTo>
                <a:lnTo>
                  <a:pt x="381" y="1397"/>
                </a:lnTo>
                <a:lnTo>
                  <a:pt x="0" y="1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k object 726"/>
          <p:cNvSpPr/>
          <p:nvPr/>
        </p:nvSpPr>
        <p:spPr>
          <a:xfrm>
            <a:off x="5268086" y="1942464"/>
            <a:ext cx="3133725" cy="384810"/>
          </a:xfrm>
          <a:custGeom>
            <a:avLst/>
            <a:gdLst/>
            <a:ahLst/>
            <a:cxnLst/>
            <a:rect l="l" t="t" r="r" b="b"/>
            <a:pathLst>
              <a:path w="3133725" h="384810">
                <a:moveTo>
                  <a:pt x="3133597" y="384556"/>
                </a:moveTo>
                <a:lnTo>
                  <a:pt x="3132073" y="384175"/>
                </a:lnTo>
                <a:lnTo>
                  <a:pt x="3121914" y="381254"/>
                </a:lnTo>
                <a:lnTo>
                  <a:pt x="3098545" y="374523"/>
                </a:lnTo>
                <a:lnTo>
                  <a:pt x="3061208" y="363727"/>
                </a:lnTo>
                <a:lnTo>
                  <a:pt x="3012947" y="349885"/>
                </a:lnTo>
                <a:lnTo>
                  <a:pt x="2959354" y="334390"/>
                </a:lnTo>
                <a:lnTo>
                  <a:pt x="2905633" y="318897"/>
                </a:lnTo>
                <a:lnTo>
                  <a:pt x="2854324" y="304164"/>
                </a:lnTo>
                <a:lnTo>
                  <a:pt x="2805938" y="290449"/>
                </a:lnTo>
                <a:lnTo>
                  <a:pt x="2760217" y="277749"/>
                </a:lnTo>
                <a:lnTo>
                  <a:pt x="2716530" y="265811"/>
                </a:lnTo>
                <a:lnTo>
                  <a:pt x="2673858" y="254508"/>
                </a:lnTo>
                <a:lnTo>
                  <a:pt x="2631693" y="243712"/>
                </a:lnTo>
                <a:lnTo>
                  <a:pt x="2624328" y="241808"/>
                </a:lnTo>
                <a:lnTo>
                  <a:pt x="2582037" y="231267"/>
                </a:lnTo>
                <a:lnTo>
                  <a:pt x="2540127" y="221107"/>
                </a:lnTo>
                <a:lnTo>
                  <a:pt x="2499233" y="211582"/>
                </a:lnTo>
                <a:lnTo>
                  <a:pt x="2459990" y="202564"/>
                </a:lnTo>
                <a:lnTo>
                  <a:pt x="2422779" y="194183"/>
                </a:lnTo>
                <a:lnTo>
                  <a:pt x="2387091" y="186436"/>
                </a:lnTo>
                <a:lnTo>
                  <a:pt x="2352293" y="178815"/>
                </a:lnTo>
                <a:lnTo>
                  <a:pt x="2279777" y="163322"/>
                </a:lnTo>
                <a:lnTo>
                  <a:pt x="2240661" y="155194"/>
                </a:lnTo>
                <a:lnTo>
                  <a:pt x="2199893" y="147065"/>
                </a:lnTo>
                <a:lnTo>
                  <a:pt x="2157730" y="138811"/>
                </a:lnTo>
                <a:lnTo>
                  <a:pt x="2114931" y="130810"/>
                </a:lnTo>
                <a:lnTo>
                  <a:pt x="2064639" y="121793"/>
                </a:lnTo>
                <a:lnTo>
                  <a:pt x="2022093" y="114426"/>
                </a:lnTo>
                <a:lnTo>
                  <a:pt x="1980691" y="107569"/>
                </a:lnTo>
                <a:lnTo>
                  <a:pt x="1941067" y="101219"/>
                </a:lnTo>
                <a:lnTo>
                  <a:pt x="1903221" y="95376"/>
                </a:lnTo>
                <a:lnTo>
                  <a:pt x="1831974" y="84709"/>
                </a:lnTo>
                <a:lnTo>
                  <a:pt x="1796034" y="79501"/>
                </a:lnTo>
                <a:lnTo>
                  <a:pt x="1758568" y="74040"/>
                </a:lnTo>
                <a:lnTo>
                  <a:pt x="1719071" y="68580"/>
                </a:lnTo>
                <a:lnTo>
                  <a:pt x="1677669" y="63119"/>
                </a:lnTo>
                <a:lnTo>
                  <a:pt x="1635124" y="57785"/>
                </a:lnTo>
                <a:lnTo>
                  <a:pt x="1591817" y="52577"/>
                </a:lnTo>
                <a:lnTo>
                  <a:pt x="1541017" y="46862"/>
                </a:lnTo>
                <a:lnTo>
                  <a:pt x="1498218" y="42418"/>
                </a:lnTo>
                <a:lnTo>
                  <a:pt x="1456436" y="38354"/>
                </a:lnTo>
                <a:lnTo>
                  <a:pt x="1416431" y="34544"/>
                </a:lnTo>
                <a:lnTo>
                  <a:pt x="1378331" y="31242"/>
                </a:lnTo>
                <a:lnTo>
                  <a:pt x="1306448" y="25400"/>
                </a:lnTo>
                <a:lnTo>
                  <a:pt x="1270381" y="22479"/>
                </a:lnTo>
                <a:lnTo>
                  <a:pt x="1192784" y="16763"/>
                </a:lnTo>
                <a:lnTo>
                  <a:pt x="1151127" y="14097"/>
                </a:lnTo>
                <a:lnTo>
                  <a:pt x="1108202" y="11557"/>
                </a:lnTo>
                <a:lnTo>
                  <a:pt x="1064767" y="9271"/>
                </a:lnTo>
                <a:lnTo>
                  <a:pt x="1013713" y="6985"/>
                </a:lnTo>
                <a:lnTo>
                  <a:pt x="970661" y="5334"/>
                </a:lnTo>
                <a:lnTo>
                  <a:pt x="928751" y="3937"/>
                </a:lnTo>
                <a:lnTo>
                  <a:pt x="888491" y="2921"/>
                </a:lnTo>
                <a:lnTo>
                  <a:pt x="850264" y="2159"/>
                </a:lnTo>
                <a:lnTo>
                  <a:pt x="778255" y="1015"/>
                </a:lnTo>
                <a:lnTo>
                  <a:pt x="704088" y="126"/>
                </a:lnTo>
                <a:lnTo>
                  <a:pt x="664210" y="0"/>
                </a:lnTo>
                <a:lnTo>
                  <a:pt x="622426" y="0"/>
                </a:lnTo>
                <a:lnTo>
                  <a:pt x="579501" y="381"/>
                </a:lnTo>
                <a:lnTo>
                  <a:pt x="535939" y="1015"/>
                </a:lnTo>
                <a:lnTo>
                  <a:pt x="484886" y="2032"/>
                </a:lnTo>
                <a:lnTo>
                  <a:pt x="440943" y="3429"/>
                </a:lnTo>
                <a:lnTo>
                  <a:pt x="395986" y="4952"/>
                </a:lnTo>
                <a:lnTo>
                  <a:pt x="348868" y="6985"/>
                </a:lnTo>
                <a:lnTo>
                  <a:pt x="299212" y="9271"/>
                </a:lnTo>
                <a:lnTo>
                  <a:pt x="246507" y="11937"/>
                </a:lnTo>
                <a:lnTo>
                  <a:pt x="191008" y="14859"/>
                </a:lnTo>
                <a:lnTo>
                  <a:pt x="134874" y="17780"/>
                </a:lnTo>
                <a:lnTo>
                  <a:pt x="83438" y="20447"/>
                </a:lnTo>
                <a:lnTo>
                  <a:pt x="42163" y="22606"/>
                </a:lnTo>
                <a:lnTo>
                  <a:pt x="15239" y="24002"/>
                </a:lnTo>
                <a:lnTo>
                  <a:pt x="2666" y="24637"/>
                </a:lnTo>
                <a:lnTo>
                  <a:pt x="0" y="247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k object 727"/>
          <p:cNvSpPr/>
          <p:nvPr/>
        </p:nvSpPr>
        <p:spPr>
          <a:xfrm>
            <a:off x="5448046" y="2079117"/>
            <a:ext cx="2954020" cy="248285"/>
          </a:xfrm>
          <a:custGeom>
            <a:avLst/>
            <a:gdLst/>
            <a:ahLst/>
            <a:cxnLst/>
            <a:rect l="l" t="t" r="r" b="b"/>
            <a:pathLst>
              <a:path w="2954020" h="248285">
                <a:moveTo>
                  <a:pt x="2953638" y="247904"/>
                </a:moveTo>
                <a:lnTo>
                  <a:pt x="2951987" y="247523"/>
                </a:lnTo>
                <a:lnTo>
                  <a:pt x="2941574" y="245110"/>
                </a:lnTo>
                <a:lnTo>
                  <a:pt x="2917444" y="239522"/>
                </a:lnTo>
                <a:lnTo>
                  <a:pt x="2879217" y="230759"/>
                </a:lnTo>
                <a:lnTo>
                  <a:pt x="2830829" y="219583"/>
                </a:lnTo>
                <a:lnTo>
                  <a:pt x="2777871" y="207391"/>
                </a:lnTo>
                <a:lnTo>
                  <a:pt x="2725420" y="195199"/>
                </a:lnTo>
                <a:lnTo>
                  <a:pt x="2675889" y="183896"/>
                </a:lnTo>
                <a:lnTo>
                  <a:pt x="2629027" y="173355"/>
                </a:lnTo>
                <a:lnTo>
                  <a:pt x="2584830" y="163575"/>
                </a:lnTo>
                <a:lnTo>
                  <a:pt x="2542412" y="154559"/>
                </a:lnTo>
                <a:lnTo>
                  <a:pt x="2500883" y="145923"/>
                </a:lnTo>
                <a:lnTo>
                  <a:pt x="2427858" y="131699"/>
                </a:lnTo>
                <a:lnTo>
                  <a:pt x="2386837" y="124079"/>
                </a:lnTo>
                <a:lnTo>
                  <a:pt x="2346959" y="116967"/>
                </a:lnTo>
                <a:lnTo>
                  <a:pt x="2308859" y="110362"/>
                </a:lnTo>
                <a:lnTo>
                  <a:pt x="2272537" y="104394"/>
                </a:lnTo>
                <a:lnTo>
                  <a:pt x="2237867" y="98679"/>
                </a:lnTo>
                <a:lnTo>
                  <a:pt x="2168905" y="87630"/>
                </a:lnTo>
                <a:lnTo>
                  <a:pt x="2093213" y="76073"/>
                </a:lnTo>
                <a:lnTo>
                  <a:pt x="2052827" y="70231"/>
                </a:lnTo>
                <a:lnTo>
                  <a:pt x="2011299" y="64516"/>
                </a:lnTo>
                <a:lnTo>
                  <a:pt x="1937638" y="55245"/>
                </a:lnTo>
                <a:lnTo>
                  <a:pt x="1896236" y="50292"/>
                </a:lnTo>
                <a:lnTo>
                  <a:pt x="1855977" y="45847"/>
                </a:lnTo>
                <a:lnTo>
                  <a:pt x="1817497" y="41783"/>
                </a:lnTo>
                <a:lnTo>
                  <a:pt x="1780921" y="38227"/>
                </a:lnTo>
                <a:lnTo>
                  <a:pt x="1745869" y="34798"/>
                </a:lnTo>
                <a:lnTo>
                  <a:pt x="1711578" y="31623"/>
                </a:lnTo>
                <a:lnTo>
                  <a:pt x="1676273" y="28321"/>
                </a:lnTo>
                <a:lnTo>
                  <a:pt x="1639188" y="25019"/>
                </a:lnTo>
                <a:lnTo>
                  <a:pt x="1600073" y="21844"/>
                </a:lnTo>
                <a:lnTo>
                  <a:pt x="1559305" y="18796"/>
                </a:lnTo>
                <a:lnTo>
                  <a:pt x="1517523" y="15875"/>
                </a:lnTo>
                <a:lnTo>
                  <a:pt x="1443481" y="11430"/>
                </a:lnTo>
                <a:lnTo>
                  <a:pt x="1401826" y="9271"/>
                </a:lnTo>
                <a:lnTo>
                  <a:pt x="1361312" y="7493"/>
                </a:lnTo>
                <a:lnTo>
                  <a:pt x="1322577" y="5969"/>
                </a:lnTo>
                <a:lnTo>
                  <a:pt x="1250823" y="3810"/>
                </a:lnTo>
                <a:lnTo>
                  <a:pt x="1216278" y="2921"/>
                </a:lnTo>
                <a:lnTo>
                  <a:pt x="1180846" y="1905"/>
                </a:lnTo>
                <a:lnTo>
                  <a:pt x="1143634" y="1143"/>
                </a:lnTo>
                <a:lnTo>
                  <a:pt x="1104392" y="508"/>
                </a:lnTo>
                <a:lnTo>
                  <a:pt x="1063498" y="127"/>
                </a:lnTo>
                <a:lnTo>
                  <a:pt x="1021714" y="0"/>
                </a:lnTo>
                <a:lnTo>
                  <a:pt x="989583" y="127"/>
                </a:lnTo>
                <a:lnTo>
                  <a:pt x="947419" y="508"/>
                </a:lnTo>
                <a:lnTo>
                  <a:pt x="905763" y="1143"/>
                </a:lnTo>
                <a:lnTo>
                  <a:pt x="865251" y="2032"/>
                </a:lnTo>
                <a:lnTo>
                  <a:pt x="826515" y="3175"/>
                </a:lnTo>
                <a:lnTo>
                  <a:pt x="754633" y="5715"/>
                </a:lnTo>
                <a:lnTo>
                  <a:pt x="720216" y="7112"/>
                </a:lnTo>
                <a:lnTo>
                  <a:pt x="684783" y="8509"/>
                </a:lnTo>
                <a:lnTo>
                  <a:pt x="608456" y="12192"/>
                </a:lnTo>
                <a:lnTo>
                  <a:pt x="567563" y="14478"/>
                </a:lnTo>
                <a:lnTo>
                  <a:pt x="525779" y="17145"/>
                </a:lnTo>
                <a:lnTo>
                  <a:pt x="451738" y="22606"/>
                </a:lnTo>
                <a:lnTo>
                  <a:pt x="409320" y="26162"/>
                </a:lnTo>
                <a:lnTo>
                  <a:pt x="365759" y="30099"/>
                </a:lnTo>
                <a:lnTo>
                  <a:pt x="320039" y="34417"/>
                </a:lnTo>
                <a:lnTo>
                  <a:pt x="271652" y="39370"/>
                </a:lnTo>
                <a:lnTo>
                  <a:pt x="220344" y="44704"/>
                </a:lnTo>
                <a:lnTo>
                  <a:pt x="166369" y="50419"/>
                </a:lnTo>
                <a:lnTo>
                  <a:pt x="112902" y="56134"/>
                </a:lnTo>
                <a:lnTo>
                  <a:pt x="65404" y="61087"/>
                </a:lnTo>
                <a:lnTo>
                  <a:pt x="29717" y="64897"/>
                </a:lnTo>
                <a:lnTo>
                  <a:pt x="8636" y="67056"/>
                </a:lnTo>
                <a:lnTo>
                  <a:pt x="762" y="67945"/>
                </a:lnTo>
                <a:lnTo>
                  <a:pt x="0" y="6807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k object 728"/>
          <p:cNvSpPr/>
          <p:nvPr/>
        </p:nvSpPr>
        <p:spPr>
          <a:xfrm>
            <a:off x="5628004" y="2191639"/>
            <a:ext cx="2773680" cy="135890"/>
          </a:xfrm>
          <a:custGeom>
            <a:avLst/>
            <a:gdLst/>
            <a:ahLst/>
            <a:cxnLst/>
            <a:rect l="l" t="t" r="r" b="b"/>
            <a:pathLst>
              <a:path w="2773679" h="135889">
                <a:moveTo>
                  <a:pt x="2773679" y="135382"/>
                </a:moveTo>
                <a:lnTo>
                  <a:pt x="2771902" y="135127"/>
                </a:lnTo>
                <a:lnTo>
                  <a:pt x="2761106" y="133350"/>
                </a:lnTo>
                <a:lnTo>
                  <a:pt x="2736342" y="129159"/>
                </a:lnTo>
                <a:lnTo>
                  <a:pt x="2697479" y="122682"/>
                </a:lnTo>
                <a:lnTo>
                  <a:pt x="2649093" y="114553"/>
                </a:lnTo>
                <a:lnTo>
                  <a:pt x="2596896" y="105790"/>
                </a:lnTo>
                <a:lnTo>
                  <a:pt x="2546096" y="97282"/>
                </a:lnTo>
                <a:lnTo>
                  <a:pt x="2498217" y="89408"/>
                </a:lnTo>
                <a:lnTo>
                  <a:pt x="2453131" y="82041"/>
                </a:lnTo>
                <a:lnTo>
                  <a:pt x="2410460" y="75437"/>
                </a:lnTo>
                <a:lnTo>
                  <a:pt x="2369312" y="69341"/>
                </a:lnTo>
                <a:lnTo>
                  <a:pt x="2328799" y="63753"/>
                </a:lnTo>
                <a:lnTo>
                  <a:pt x="2314448" y="61722"/>
                </a:lnTo>
                <a:lnTo>
                  <a:pt x="2273935" y="56514"/>
                </a:lnTo>
                <a:lnTo>
                  <a:pt x="2233803" y="51562"/>
                </a:lnTo>
                <a:lnTo>
                  <a:pt x="2195068" y="47116"/>
                </a:lnTo>
                <a:lnTo>
                  <a:pt x="2122804" y="39370"/>
                </a:lnTo>
                <a:lnTo>
                  <a:pt x="2089150" y="35940"/>
                </a:lnTo>
                <a:lnTo>
                  <a:pt x="2055876" y="32638"/>
                </a:lnTo>
                <a:lnTo>
                  <a:pt x="2021331" y="29210"/>
                </a:lnTo>
                <a:lnTo>
                  <a:pt x="1984883" y="25908"/>
                </a:lnTo>
                <a:lnTo>
                  <a:pt x="1946528" y="22606"/>
                </a:lnTo>
                <a:lnTo>
                  <a:pt x="1906651" y="19431"/>
                </a:lnTo>
                <a:lnTo>
                  <a:pt x="1866011" y="16510"/>
                </a:lnTo>
                <a:lnTo>
                  <a:pt x="1810893" y="12953"/>
                </a:lnTo>
                <a:lnTo>
                  <a:pt x="1770634" y="10668"/>
                </a:lnTo>
                <a:lnTo>
                  <a:pt x="1731518" y="8762"/>
                </a:lnTo>
                <a:lnTo>
                  <a:pt x="1659001" y="5841"/>
                </a:lnTo>
                <a:lnTo>
                  <a:pt x="1625219" y="4699"/>
                </a:lnTo>
                <a:lnTo>
                  <a:pt x="1591691" y="3556"/>
                </a:lnTo>
                <a:lnTo>
                  <a:pt x="1520444" y="1524"/>
                </a:lnTo>
                <a:lnTo>
                  <a:pt x="1481963" y="762"/>
                </a:lnTo>
                <a:lnTo>
                  <a:pt x="1441958" y="253"/>
                </a:lnTo>
                <a:lnTo>
                  <a:pt x="1401191" y="0"/>
                </a:lnTo>
                <a:lnTo>
                  <a:pt x="1386840" y="0"/>
                </a:lnTo>
                <a:lnTo>
                  <a:pt x="1345946" y="126"/>
                </a:lnTo>
                <a:lnTo>
                  <a:pt x="1305687" y="635"/>
                </a:lnTo>
                <a:lnTo>
                  <a:pt x="1266571" y="1270"/>
                </a:lnTo>
                <a:lnTo>
                  <a:pt x="1193927" y="3175"/>
                </a:lnTo>
                <a:lnTo>
                  <a:pt x="1160145" y="4318"/>
                </a:lnTo>
                <a:lnTo>
                  <a:pt x="1126744" y="5334"/>
                </a:lnTo>
                <a:lnTo>
                  <a:pt x="1055497" y="8127"/>
                </a:lnTo>
                <a:lnTo>
                  <a:pt x="1017016" y="9906"/>
                </a:lnTo>
                <a:lnTo>
                  <a:pt x="977138" y="12064"/>
                </a:lnTo>
                <a:lnTo>
                  <a:pt x="936371" y="14605"/>
                </a:lnTo>
                <a:lnTo>
                  <a:pt x="922020" y="15494"/>
                </a:lnTo>
                <a:lnTo>
                  <a:pt x="881252" y="18287"/>
                </a:lnTo>
                <a:lnTo>
                  <a:pt x="840994" y="21462"/>
                </a:lnTo>
                <a:lnTo>
                  <a:pt x="802132" y="24764"/>
                </a:lnTo>
                <a:lnTo>
                  <a:pt x="729742" y="31369"/>
                </a:lnTo>
                <a:lnTo>
                  <a:pt x="696214" y="34798"/>
                </a:lnTo>
                <a:lnTo>
                  <a:pt x="662813" y="38100"/>
                </a:lnTo>
                <a:lnTo>
                  <a:pt x="591947" y="45593"/>
                </a:lnTo>
                <a:lnTo>
                  <a:pt x="553593" y="49911"/>
                </a:lnTo>
                <a:lnTo>
                  <a:pt x="513969" y="54737"/>
                </a:lnTo>
                <a:lnTo>
                  <a:pt x="473583" y="59816"/>
                </a:lnTo>
                <a:lnTo>
                  <a:pt x="418719" y="67310"/>
                </a:lnTo>
                <a:lnTo>
                  <a:pt x="377825" y="73278"/>
                </a:lnTo>
                <a:lnTo>
                  <a:pt x="335915" y="79628"/>
                </a:lnTo>
                <a:lnTo>
                  <a:pt x="291719" y="86740"/>
                </a:lnTo>
                <a:lnTo>
                  <a:pt x="244856" y="94361"/>
                </a:lnTo>
                <a:lnTo>
                  <a:pt x="195072" y="102743"/>
                </a:lnTo>
                <a:lnTo>
                  <a:pt x="143002" y="111506"/>
                </a:lnTo>
                <a:lnTo>
                  <a:pt x="92456" y="119887"/>
                </a:lnTo>
                <a:lnTo>
                  <a:pt x="49657" y="127126"/>
                </a:lnTo>
                <a:lnTo>
                  <a:pt x="19558" y="132080"/>
                </a:lnTo>
                <a:lnTo>
                  <a:pt x="4191" y="134747"/>
                </a:lnTo>
                <a:lnTo>
                  <a:pt x="0" y="13538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k object 729"/>
          <p:cNvSpPr/>
          <p:nvPr/>
        </p:nvSpPr>
        <p:spPr>
          <a:xfrm>
            <a:off x="5807836" y="2274697"/>
            <a:ext cx="2593975" cy="232410"/>
          </a:xfrm>
          <a:custGeom>
            <a:avLst/>
            <a:gdLst/>
            <a:ahLst/>
            <a:cxnLst/>
            <a:rect l="l" t="t" r="r" b="b"/>
            <a:pathLst>
              <a:path w="2593975" h="232410">
                <a:moveTo>
                  <a:pt x="2593847" y="52324"/>
                </a:moveTo>
                <a:lnTo>
                  <a:pt x="2592069" y="52197"/>
                </a:lnTo>
                <a:lnTo>
                  <a:pt x="2580893" y="51053"/>
                </a:lnTo>
                <a:lnTo>
                  <a:pt x="2555366" y="48640"/>
                </a:lnTo>
                <a:lnTo>
                  <a:pt x="2516123" y="44830"/>
                </a:lnTo>
                <a:lnTo>
                  <a:pt x="2467864" y="40131"/>
                </a:lnTo>
                <a:lnTo>
                  <a:pt x="2416937" y="35178"/>
                </a:lnTo>
                <a:lnTo>
                  <a:pt x="2367915" y="30479"/>
                </a:lnTo>
                <a:lnTo>
                  <a:pt x="2321814" y="26035"/>
                </a:lnTo>
                <a:lnTo>
                  <a:pt x="2278507" y="22225"/>
                </a:lnTo>
                <a:lnTo>
                  <a:pt x="2237359" y="18795"/>
                </a:lnTo>
                <a:lnTo>
                  <a:pt x="2197608" y="15875"/>
                </a:lnTo>
                <a:lnTo>
                  <a:pt x="2120138" y="10922"/>
                </a:lnTo>
                <a:lnTo>
                  <a:pt x="2081148" y="8889"/>
                </a:lnTo>
                <a:lnTo>
                  <a:pt x="2007615" y="5714"/>
                </a:lnTo>
                <a:lnTo>
                  <a:pt x="1941194" y="3555"/>
                </a:lnTo>
                <a:lnTo>
                  <a:pt x="1874646" y="1650"/>
                </a:lnTo>
                <a:lnTo>
                  <a:pt x="1800860" y="380"/>
                </a:lnTo>
                <a:lnTo>
                  <a:pt x="1761743" y="0"/>
                </a:lnTo>
                <a:lnTo>
                  <a:pt x="1723897" y="0"/>
                </a:lnTo>
                <a:lnTo>
                  <a:pt x="1684273" y="253"/>
                </a:lnTo>
                <a:lnTo>
                  <a:pt x="1645285" y="762"/>
                </a:lnTo>
                <a:lnTo>
                  <a:pt x="1571624" y="2539"/>
                </a:lnTo>
                <a:lnTo>
                  <a:pt x="1505204" y="4825"/>
                </a:lnTo>
                <a:lnTo>
                  <a:pt x="1472691" y="5968"/>
                </a:lnTo>
                <a:lnTo>
                  <a:pt x="1402714" y="9016"/>
                </a:lnTo>
                <a:lnTo>
                  <a:pt x="1326007" y="13207"/>
                </a:lnTo>
                <a:lnTo>
                  <a:pt x="1248664" y="18541"/>
                </a:lnTo>
                <a:lnTo>
                  <a:pt x="1209802" y="21716"/>
                </a:lnTo>
                <a:lnTo>
                  <a:pt x="1136522" y="28320"/>
                </a:lnTo>
                <a:lnTo>
                  <a:pt x="1070356" y="35051"/>
                </a:lnTo>
                <a:lnTo>
                  <a:pt x="1037970" y="38353"/>
                </a:lnTo>
                <a:lnTo>
                  <a:pt x="968374" y="45974"/>
                </a:lnTo>
                <a:lnTo>
                  <a:pt x="892174" y="55372"/>
                </a:lnTo>
                <a:lnTo>
                  <a:pt x="815339" y="65786"/>
                </a:lnTo>
                <a:lnTo>
                  <a:pt x="776732" y="71500"/>
                </a:lnTo>
                <a:lnTo>
                  <a:pt x="704088" y="82930"/>
                </a:lnTo>
                <a:lnTo>
                  <a:pt x="638428" y="93979"/>
                </a:lnTo>
                <a:lnTo>
                  <a:pt x="606425" y="99567"/>
                </a:lnTo>
                <a:lnTo>
                  <a:pt x="572897" y="105410"/>
                </a:lnTo>
                <a:lnTo>
                  <a:pt x="500252" y="118744"/>
                </a:lnTo>
                <a:lnTo>
                  <a:pt x="462025" y="126111"/>
                </a:lnTo>
                <a:lnTo>
                  <a:pt x="385952" y="141731"/>
                </a:lnTo>
                <a:lnTo>
                  <a:pt x="346963" y="150240"/>
                </a:lnTo>
                <a:lnTo>
                  <a:pt x="306577" y="159257"/>
                </a:lnTo>
                <a:lnTo>
                  <a:pt x="264160" y="169037"/>
                </a:lnTo>
                <a:lnTo>
                  <a:pt x="218948" y="179831"/>
                </a:lnTo>
                <a:lnTo>
                  <a:pt x="170941" y="191262"/>
                </a:lnTo>
                <a:lnTo>
                  <a:pt x="121158" y="203200"/>
                </a:lnTo>
                <a:lnTo>
                  <a:pt x="74295" y="214502"/>
                </a:lnTo>
                <a:lnTo>
                  <a:pt x="36322" y="223519"/>
                </a:lnTo>
                <a:lnTo>
                  <a:pt x="12064" y="229362"/>
                </a:lnTo>
                <a:lnTo>
                  <a:pt x="1650" y="231901"/>
                </a:lnTo>
                <a:lnTo>
                  <a:pt x="0" y="2322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k object 730"/>
          <p:cNvSpPr/>
          <p:nvPr/>
        </p:nvSpPr>
        <p:spPr>
          <a:xfrm>
            <a:off x="5987796" y="2322067"/>
            <a:ext cx="2414270" cy="365125"/>
          </a:xfrm>
          <a:custGeom>
            <a:avLst/>
            <a:gdLst/>
            <a:ahLst/>
            <a:cxnLst/>
            <a:rect l="l" t="t" r="r" b="b"/>
            <a:pathLst>
              <a:path w="2414270" h="365125">
                <a:moveTo>
                  <a:pt x="2413888" y="4953"/>
                </a:moveTo>
                <a:lnTo>
                  <a:pt x="2411983" y="4953"/>
                </a:lnTo>
                <a:lnTo>
                  <a:pt x="2400554" y="4699"/>
                </a:lnTo>
                <a:lnTo>
                  <a:pt x="2374646" y="4318"/>
                </a:lnTo>
                <a:lnTo>
                  <a:pt x="2335149" y="3556"/>
                </a:lnTo>
                <a:lnTo>
                  <a:pt x="2287397" y="2667"/>
                </a:lnTo>
                <a:lnTo>
                  <a:pt x="2237994" y="1778"/>
                </a:lnTo>
                <a:lnTo>
                  <a:pt x="2190750" y="1016"/>
                </a:lnTo>
                <a:lnTo>
                  <a:pt x="2146680" y="381"/>
                </a:lnTo>
                <a:lnTo>
                  <a:pt x="2105152" y="0"/>
                </a:lnTo>
                <a:lnTo>
                  <a:pt x="2065781" y="0"/>
                </a:lnTo>
                <a:lnTo>
                  <a:pt x="2027174" y="127"/>
                </a:lnTo>
                <a:lnTo>
                  <a:pt x="2004695" y="508"/>
                </a:lnTo>
                <a:lnTo>
                  <a:pt x="1966340" y="1143"/>
                </a:lnTo>
                <a:lnTo>
                  <a:pt x="1892173" y="3429"/>
                </a:lnTo>
                <a:lnTo>
                  <a:pt x="1825117" y="6223"/>
                </a:lnTo>
                <a:lnTo>
                  <a:pt x="1761998" y="9398"/>
                </a:lnTo>
                <a:lnTo>
                  <a:pt x="1693290" y="13208"/>
                </a:lnTo>
                <a:lnTo>
                  <a:pt x="1618360" y="18415"/>
                </a:lnTo>
                <a:lnTo>
                  <a:pt x="1557781" y="23495"/>
                </a:lnTo>
                <a:lnTo>
                  <a:pt x="1483868" y="30607"/>
                </a:lnTo>
                <a:lnTo>
                  <a:pt x="1417065" y="37973"/>
                </a:lnTo>
                <a:lnTo>
                  <a:pt x="1354327" y="45212"/>
                </a:lnTo>
                <a:lnTo>
                  <a:pt x="1286128" y="53594"/>
                </a:lnTo>
                <a:lnTo>
                  <a:pt x="1211706" y="63881"/>
                </a:lnTo>
                <a:lnTo>
                  <a:pt x="1151508" y="72898"/>
                </a:lnTo>
                <a:lnTo>
                  <a:pt x="1078356" y="84836"/>
                </a:lnTo>
                <a:lnTo>
                  <a:pt x="1012189" y="96647"/>
                </a:lnTo>
                <a:lnTo>
                  <a:pt x="981201" y="102235"/>
                </a:lnTo>
                <a:lnTo>
                  <a:pt x="949959" y="108077"/>
                </a:lnTo>
                <a:lnTo>
                  <a:pt x="917194" y="114173"/>
                </a:lnTo>
                <a:lnTo>
                  <a:pt x="882523" y="121031"/>
                </a:lnTo>
                <a:lnTo>
                  <a:pt x="808862" y="136144"/>
                </a:lnTo>
                <a:lnTo>
                  <a:pt x="749426" y="149098"/>
                </a:lnTo>
                <a:lnTo>
                  <a:pt x="677290" y="165989"/>
                </a:lnTo>
                <a:lnTo>
                  <a:pt x="612012" y="182118"/>
                </a:lnTo>
                <a:lnTo>
                  <a:pt x="581532" y="189737"/>
                </a:lnTo>
                <a:lnTo>
                  <a:pt x="550799" y="197612"/>
                </a:lnTo>
                <a:lnTo>
                  <a:pt x="518413" y="205867"/>
                </a:lnTo>
                <a:lnTo>
                  <a:pt x="484250" y="215011"/>
                </a:lnTo>
                <a:lnTo>
                  <a:pt x="411861" y="234950"/>
                </a:lnTo>
                <a:lnTo>
                  <a:pt x="353313" y="251968"/>
                </a:lnTo>
                <a:lnTo>
                  <a:pt x="316229" y="263144"/>
                </a:lnTo>
                <a:lnTo>
                  <a:pt x="277875" y="275082"/>
                </a:lnTo>
                <a:lnTo>
                  <a:pt x="237362" y="287909"/>
                </a:lnTo>
                <a:lnTo>
                  <a:pt x="194055" y="301752"/>
                </a:lnTo>
                <a:lnTo>
                  <a:pt x="148081" y="316738"/>
                </a:lnTo>
                <a:lnTo>
                  <a:pt x="101091" y="331978"/>
                </a:lnTo>
                <a:lnTo>
                  <a:pt x="58165" y="345948"/>
                </a:lnTo>
                <a:lnTo>
                  <a:pt x="25526" y="356489"/>
                </a:lnTo>
                <a:lnTo>
                  <a:pt x="6730" y="362712"/>
                </a:lnTo>
                <a:lnTo>
                  <a:pt x="380" y="364744"/>
                </a:lnTo>
                <a:lnTo>
                  <a:pt x="0" y="3648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k object 731"/>
          <p:cNvSpPr/>
          <p:nvPr/>
        </p:nvSpPr>
        <p:spPr>
          <a:xfrm>
            <a:off x="6167754" y="2327020"/>
            <a:ext cx="2233930" cy="539750"/>
          </a:xfrm>
          <a:custGeom>
            <a:avLst/>
            <a:gdLst/>
            <a:ahLst/>
            <a:cxnLst/>
            <a:rect l="l" t="t" r="r" b="b"/>
            <a:pathLst>
              <a:path w="2233929" h="539750">
                <a:moveTo>
                  <a:pt x="2233929" y="0"/>
                </a:moveTo>
                <a:lnTo>
                  <a:pt x="2232025" y="126"/>
                </a:lnTo>
                <a:lnTo>
                  <a:pt x="2220341" y="1015"/>
                </a:lnTo>
                <a:lnTo>
                  <a:pt x="2194052" y="2920"/>
                </a:lnTo>
                <a:lnTo>
                  <a:pt x="2154809" y="5714"/>
                </a:lnTo>
                <a:lnTo>
                  <a:pt x="2108073" y="9016"/>
                </a:lnTo>
                <a:lnTo>
                  <a:pt x="2060321" y="12318"/>
                </a:lnTo>
                <a:lnTo>
                  <a:pt x="2015236" y="15620"/>
                </a:lnTo>
                <a:lnTo>
                  <a:pt x="1973199" y="18795"/>
                </a:lnTo>
                <a:lnTo>
                  <a:pt x="1933702" y="22098"/>
                </a:lnTo>
                <a:lnTo>
                  <a:pt x="1895855" y="25526"/>
                </a:lnTo>
                <a:lnTo>
                  <a:pt x="1858772" y="29209"/>
                </a:lnTo>
                <a:lnTo>
                  <a:pt x="1849754" y="30099"/>
                </a:lnTo>
                <a:lnTo>
                  <a:pt x="1776349" y="38353"/>
                </a:lnTo>
                <a:lnTo>
                  <a:pt x="1708403" y="46989"/>
                </a:lnTo>
                <a:lnTo>
                  <a:pt x="1647063" y="55371"/>
                </a:lnTo>
                <a:lnTo>
                  <a:pt x="1583817" y="64388"/>
                </a:lnTo>
                <a:lnTo>
                  <a:pt x="1513586" y="75311"/>
                </a:lnTo>
                <a:lnTo>
                  <a:pt x="1467993" y="82930"/>
                </a:lnTo>
                <a:lnTo>
                  <a:pt x="1431417" y="89280"/>
                </a:lnTo>
                <a:lnTo>
                  <a:pt x="1360804" y="102615"/>
                </a:lnTo>
                <a:lnTo>
                  <a:pt x="1297304" y="115315"/>
                </a:lnTo>
                <a:lnTo>
                  <a:pt x="1237106" y="127888"/>
                </a:lnTo>
                <a:lnTo>
                  <a:pt x="1170940" y="142239"/>
                </a:lnTo>
                <a:lnTo>
                  <a:pt x="1099439" y="158750"/>
                </a:lnTo>
                <a:lnTo>
                  <a:pt x="1054480" y="169799"/>
                </a:lnTo>
                <a:lnTo>
                  <a:pt x="985012" y="187705"/>
                </a:lnTo>
                <a:lnTo>
                  <a:pt x="922401" y="204596"/>
                </a:lnTo>
                <a:lnTo>
                  <a:pt x="863219" y="221106"/>
                </a:lnTo>
                <a:lnTo>
                  <a:pt x="798195" y="239775"/>
                </a:lnTo>
                <a:lnTo>
                  <a:pt x="727964" y="261112"/>
                </a:lnTo>
                <a:lnTo>
                  <a:pt x="719201" y="263778"/>
                </a:lnTo>
                <a:lnTo>
                  <a:pt x="649097" y="286384"/>
                </a:lnTo>
                <a:lnTo>
                  <a:pt x="584073" y="308228"/>
                </a:lnTo>
                <a:lnTo>
                  <a:pt x="554354" y="318642"/>
                </a:lnTo>
                <a:lnTo>
                  <a:pt x="525652" y="328675"/>
                </a:lnTo>
                <a:lnTo>
                  <a:pt x="465454" y="350012"/>
                </a:lnTo>
                <a:lnTo>
                  <a:pt x="398652" y="374650"/>
                </a:lnTo>
                <a:lnTo>
                  <a:pt x="363981" y="387857"/>
                </a:lnTo>
                <a:lnTo>
                  <a:pt x="355600" y="391032"/>
                </a:lnTo>
                <a:lnTo>
                  <a:pt x="285877" y="418718"/>
                </a:lnTo>
                <a:lnTo>
                  <a:pt x="249809" y="433704"/>
                </a:lnTo>
                <a:lnTo>
                  <a:pt x="211455" y="449706"/>
                </a:lnTo>
                <a:lnTo>
                  <a:pt x="170561" y="467105"/>
                </a:lnTo>
                <a:lnTo>
                  <a:pt x="127000" y="485647"/>
                </a:lnTo>
                <a:lnTo>
                  <a:pt x="83185" y="504316"/>
                </a:lnTo>
                <a:lnTo>
                  <a:pt x="44577" y="520699"/>
                </a:lnTo>
                <a:lnTo>
                  <a:pt x="17145" y="532510"/>
                </a:lnTo>
                <a:lnTo>
                  <a:pt x="3302" y="538352"/>
                </a:lnTo>
                <a:lnTo>
                  <a:pt x="0" y="53974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k object 732"/>
          <p:cNvSpPr/>
          <p:nvPr/>
        </p:nvSpPr>
        <p:spPr>
          <a:xfrm>
            <a:off x="6347586" y="2327020"/>
            <a:ext cx="2054225" cy="720090"/>
          </a:xfrm>
          <a:custGeom>
            <a:avLst/>
            <a:gdLst/>
            <a:ahLst/>
            <a:cxnLst/>
            <a:rect l="l" t="t" r="r" b="b"/>
            <a:pathLst>
              <a:path w="2054225" h="720089">
                <a:moveTo>
                  <a:pt x="2054097" y="0"/>
                </a:moveTo>
                <a:lnTo>
                  <a:pt x="2052192" y="380"/>
                </a:lnTo>
                <a:lnTo>
                  <a:pt x="2040382" y="2412"/>
                </a:lnTo>
                <a:lnTo>
                  <a:pt x="2014219" y="6984"/>
                </a:lnTo>
                <a:lnTo>
                  <a:pt x="1975485" y="13588"/>
                </a:lnTo>
                <a:lnTo>
                  <a:pt x="1930018" y="21462"/>
                </a:lnTo>
                <a:lnTo>
                  <a:pt x="1884553" y="29337"/>
                </a:lnTo>
                <a:lnTo>
                  <a:pt x="1841754" y="36829"/>
                </a:lnTo>
                <a:lnTo>
                  <a:pt x="1801876" y="43941"/>
                </a:lnTo>
                <a:lnTo>
                  <a:pt x="1764411" y="50926"/>
                </a:lnTo>
                <a:lnTo>
                  <a:pt x="1694814" y="64642"/>
                </a:lnTo>
                <a:lnTo>
                  <a:pt x="1624711" y="79755"/>
                </a:lnTo>
                <a:lnTo>
                  <a:pt x="1560067" y="94741"/>
                </a:lnTo>
                <a:lnTo>
                  <a:pt x="1501647" y="108712"/>
                </a:lnTo>
                <a:lnTo>
                  <a:pt x="1440688" y="123825"/>
                </a:lnTo>
                <a:lnTo>
                  <a:pt x="1372996" y="141477"/>
                </a:lnTo>
                <a:lnTo>
                  <a:pt x="1305306" y="160274"/>
                </a:lnTo>
                <a:lnTo>
                  <a:pt x="1238504" y="179958"/>
                </a:lnTo>
                <a:lnTo>
                  <a:pt x="1178560" y="198374"/>
                </a:lnTo>
                <a:lnTo>
                  <a:pt x="1150365" y="207263"/>
                </a:lnTo>
                <a:lnTo>
                  <a:pt x="1121283" y="216407"/>
                </a:lnTo>
                <a:lnTo>
                  <a:pt x="1057910" y="237108"/>
                </a:lnTo>
                <a:lnTo>
                  <a:pt x="991996" y="259587"/>
                </a:lnTo>
                <a:lnTo>
                  <a:pt x="924433" y="283844"/>
                </a:lnTo>
                <a:lnTo>
                  <a:pt x="862330" y="307213"/>
                </a:lnTo>
                <a:lnTo>
                  <a:pt x="806322" y="328929"/>
                </a:lnTo>
                <a:lnTo>
                  <a:pt x="777874" y="339978"/>
                </a:lnTo>
                <a:lnTo>
                  <a:pt x="716026" y="364743"/>
                </a:lnTo>
                <a:lnTo>
                  <a:pt x="651763" y="391667"/>
                </a:lnTo>
                <a:lnTo>
                  <a:pt x="585978" y="420369"/>
                </a:lnTo>
                <a:lnTo>
                  <a:pt x="525526" y="447801"/>
                </a:lnTo>
                <a:lnTo>
                  <a:pt x="497966" y="460628"/>
                </a:lnTo>
                <a:lnTo>
                  <a:pt x="471169" y="473075"/>
                </a:lnTo>
                <a:lnTo>
                  <a:pt x="414273" y="499998"/>
                </a:lnTo>
                <a:lnTo>
                  <a:pt x="351536" y="530732"/>
                </a:lnTo>
                <a:lnTo>
                  <a:pt x="288797" y="562609"/>
                </a:lnTo>
                <a:lnTo>
                  <a:pt x="222631" y="597534"/>
                </a:lnTo>
                <a:lnTo>
                  <a:pt x="186816" y="616965"/>
                </a:lnTo>
                <a:lnTo>
                  <a:pt x="148589" y="637920"/>
                </a:lnTo>
                <a:lnTo>
                  <a:pt x="107950" y="660272"/>
                </a:lnTo>
                <a:lnTo>
                  <a:pt x="67817" y="682370"/>
                </a:lnTo>
                <a:lnTo>
                  <a:pt x="33909" y="701039"/>
                </a:lnTo>
                <a:lnTo>
                  <a:pt x="11302" y="713485"/>
                </a:lnTo>
                <a:lnTo>
                  <a:pt x="1524" y="718946"/>
                </a:lnTo>
                <a:lnTo>
                  <a:pt x="0" y="719708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k object 733"/>
          <p:cNvSpPr/>
          <p:nvPr/>
        </p:nvSpPr>
        <p:spPr>
          <a:xfrm>
            <a:off x="6527545" y="2327020"/>
            <a:ext cx="1874520" cy="899794"/>
          </a:xfrm>
          <a:custGeom>
            <a:avLst/>
            <a:gdLst/>
            <a:ahLst/>
            <a:cxnLst/>
            <a:rect l="l" t="t" r="r" b="b"/>
            <a:pathLst>
              <a:path w="1874520" h="899794">
                <a:moveTo>
                  <a:pt x="1874138" y="0"/>
                </a:moveTo>
                <a:lnTo>
                  <a:pt x="1872233" y="634"/>
                </a:lnTo>
                <a:lnTo>
                  <a:pt x="1860550" y="3937"/>
                </a:lnTo>
                <a:lnTo>
                  <a:pt x="1834769" y="11429"/>
                </a:lnTo>
                <a:lnTo>
                  <a:pt x="1797177" y="22351"/>
                </a:lnTo>
                <a:lnTo>
                  <a:pt x="1753615" y="34925"/>
                </a:lnTo>
                <a:lnTo>
                  <a:pt x="1710562" y="47370"/>
                </a:lnTo>
                <a:lnTo>
                  <a:pt x="1670177" y="59181"/>
                </a:lnTo>
                <a:lnTo>
                  <a:pt x="1632711" y="70230"/>
                </a:lnTo>
                <a:lnTo>
                  <a:pt x="1563370" y="91693"/>
                </a:lnTo>
                <a:lnTo>
                  <a:pt x="1506347" y="110362"/>
                </a:lnTo>
                <a:lnTo>
                  <a:pt x="1442084" y="132333"/>
                </a:lnTo>
                <a:lnTo>
                  <a:pt x="1384680" y="152907"/>
                </a:lnTo>
                <a:lnTo>
                  <a:pt x="1357502" y="162813"/>
                </a:lnTo>
                <a:lnTo>
                  <a:pt x="1329181" y="173100"/>
                </a:lnTo>
                <a:lnTo>
                  <a:pt x="1267713" y="196341"/>
                </a:lnTo>
                <a:lnTo>
                  <a:pt x="1212214" y="218058"/>
                </a:lnTo>
                <a:lnTo>
                  <a:pt x="1147445" y="244601"/>
                </a:lnTo>
                <a:lnTo>
                  <a:pt x="1116837" y="257682"/>
                </a:lnTo>
                <a:lnTo>
                  <a:pt x="1088008" y="270001"/>
                </a:lnTo>
                <a:lnTo>
                  <a:pt x="1034414" y="293624"/>
                </a:lnTo>
                <a:lnTo>
                  <a:pt x="977773" y="318896"/>
                </a:lnTo>
                <a:lnTo>
                  <a:pt x="915288" y="347852"/>
                </a:lnTo>
                <a:lnTo>
                  <a:pt x="861313" y="373761"/>
                </a:lnTo>
                <a:lnTo>
                  <a:pt x="800607" y="404240"/>
                </a:lnTo>
                <a:lnTo>
                  <a:pt x="746378" y="432180"/>
                </a:lnTo>
                <a:lnTo>
                  <a:pt x="720725" y="445515"/>
                </a:lnTo>
                <a:lnTo>
                  <a:pt x="665860" y="474471"/>
                </a:lnTo>
                <a:lnTo>
                  <a:pt x="605535" y="507491"/>
                </a:lnTo>
                <a:lnTo>
                  <a:pt x="553465" y="537082"/>
                </a:lnTo>
                <a:lnTo>
                  <a:pt x="494792" y="571372"/>
                </a:lnTo>
                <a:lnTo>
                  <a:pt x="442595" y="602868"/>
                </a:lnTo>
                <a:lnTo>
                  <a:pt x="392175" y="633729"/>
                </a:lnTo>
                <a:lnTo>
                  <a:pt x="336423" y="668654"/>
                </a:lnTo>
                <a:lnTo>
                  <a:pt x="286511" y="700912"/>
                </a:lnTo>
                <a:lnTo>
                  <a:pt x="227202" y="740536"/>
                </a:lnTo>
                <a:lnTo>
                  <a:pt x="163449" y="784605"/>
                </a:lnTo>
                <a:lnTo>
                  <a:pt x="128270" y="809243"/>
                </a:lnTo>
                <a:lnTo>
                  <a:pt x="91058" y="835405"/>
                </a:lnTo>
                <a:lnTo>
                  <a:pt x="54990" y="860932"/>
                </a:lnTo>
                <a:lnTo>
                  <a:pt x="25526" y="881633"/>
                </a:lnTo>
                <a:lnTo>
                  <a:pt x="7365" y="894460"/>
                </a:lnTo>
                <a:lnTo>
                  <a:pt x="634" y="899286"/>
                </a:lnTo>
                <a:lnTo>
                  <a:pt x="0" y="899667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k object 734"/>
          <p:cNvSpPr/>
          <p:nvPr/>
        </p:nvSpPr>
        <p:spPr>
          <a:xfrm>
            <a:off x="6707505" y="2327020"/>
            <a:ext cx="1694180" cy="1079500"/>
          </a:xfrm>
          <a:custGeom>
            <a:avLst/>
            <a:gdLst/>
            <a:ahLst/>
            <a:cxnLst/>
            <a:rect l="l" t="t" r="r" b="b"/>
            <a:pathLst>
              <a:path w="1694179" h="1079500">
                <a:moveTo>
                  <a:pt x="1694179" y="0"/>
                </a:moveTo>
                <a:lnTo>
                  <a:pt x="1692275" y="888"/>
                </a:lnTo>
                <a:lnTo>
                  <a:pt x="1680972" y="5714"/>
                </a:lnTo>
                <a:lnTo>
                  <a:pt x="1656206" y="16128"/>
                </a:lnTo>
                <a:lnTo>
                  <a:pt x="1620139" y="31495"/>
                </a:lnTo>
                <a:lnTo>
                  <a:pt x="1579118" y="48894"/>
                </a:lnTo>
                <a:lnTo>
                  <a:pt x="1538731" y="66039"/>
                </a:lnTo>
                <a:lnTo>
                  <a:pt x="1501013" y="82168"/>
                </a:lnTo>
                <a:lnTo>
                  <a:pt x="1465961" y="97281"/>
                </a:lnTo>
                <a:lnTo>
                  <a:pt x="1401191" y="126364"/>
                </a:lnTo>
                <a:lnTo>
                  <a:pt x="1353566" y="148589"/>
                </a:lnTo>
                <a:lnTo>
                  <a:pt x="1293495" y="177673"/>
                </a:lnTo>
                <a:lnTo>
                  <a:pt x="1240027" y="204342"/>
                </a:lnTo>
                <a:lnTo>
                  <a:pt x="1188085" y="230631"/>
                </a:lnTo>
                <a:lnTo>
                  <a:pt x="1130427" y="260857"/>
                </a:lnTo>
                <a:lnTo>
                  <a:pt x="1084326" y="285623"/>
                </a:lnTo>
                <a:lnTo>
                  <a:pt x="1024254" y="319150"/>
                </a:lnTo>
                <a:lnTo>
                  <a:pt x="969391" y="350900"/>
                </a:lnTo>
                <a:lnTo>
                  <a:pt x="919861" y="380111"/>
                </a:lnTo>
                <a:lnTo>
                  <a:pt x="867155" y="411733"/>
                </a:lnTo>
                <a:lnTo>
                  <a:pt x="809498" y="447548"/>
                </a:lnTo>
                <a:lnTo>
                  <a:pt x="765175" y="475868"/>
                </a:lnTo>
                <a:lnTo>
                  <a:pt x="709422" y="512698"/>
                </a:lnTo>
                <a:lnTo>
                  <a:pt x="660146" y="546226"/>
                </a:lnTo>
                <a:lnTo>
                  <a:pt x="636524" y="562355"/>
                </a:lnTo>
                <a:lnTo>
                  <a:pt x="586104" y="597407"/>
                </a:lnTo>
                <a:lnTo>
                  <a:pt x="530860" y="636904"/>
                </a:lnTo>
                <a:lnTo>
                  <a:pt x="488569" y="668146"/>
                </a:lnTo>
                <a:lnTo>
                  <a:pt x="435483" y="708532"/>
                </a:lnTo>
                <a:lnTo>
                  <a:pt x="388366" y="745235"/>
                </a:lnTo>
                <a:lnTo>
                  <a:pt x="342773" y="781303"/>
                </a:lnTo>
                <a:lnTo>
                  <a:pt x="292100" y="822324"/>
                </a:lnTo>
                <a:lnTo>
                  <a:pt x="251841" y="855852"/>
                </a:lnTo>
                <a:lnTo>
                  <a:pt x="198627" y="901445"/>
                </a:lnTo>
                <a:lnTo>
                  <a:pt x="141477" y="952118"/>
                </a:lnTo>
                <a:lnTo>
                  <a:pt x="109854" y="980566"/>
                </a:lnTo>
                <a:lnTo>
                  <a:pt x="76580" y="1010538"/>
                </a:lnTo>
                <a:lnTo>
                  <a:pt x="44703" y="1039240"/>
                </a:lnTo>
                <a:lnTo>
                  <a:pt x="19558" y="1061846"/>
                </a:lnTo>
                <a:lnTo>
                  <a:pt x="4952" y="1075054"/>
                </a:lnTo>
                <a:lnTo>
                  <a:pt x="126" y="107937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k object 735"/>
          <p:cNvSpPr/>
          <p:nvPr/>
        </p:nvSpPr>
        <p:spPr>
          <a:xfrm>
            <a:off x="6887336" y="2327020"/>
            <a:ext cx="1514475" cy="1259840"/>
          </a:xfrm>
          <a:custGeom>
            <a:avLst/>
            <a:gdLst/>
            <a:ahLst/>
            <a:cxnLst/>
            <a:rect l="l" t="t" r="r" b="b"/>
            <a:pathLst>
              <a:path w="1514475" h="1259839">
                <a:moveTo>
                  <a:pt x="1514348" y="0"/>
                </a:moveTo>
                <a:lnTo>
                  <a:pt x="1512570" y="1142"/>
                </a:lnTo>
                <a:lnTo>
                  <a:pt x="1501902" y="7365"/>
                </a:lnTo>
                <a:lnTo>
                  <a:pt x="1478534" y="20954"/>
                </a:lnTo>
                <a:lnTo>
                  <a:pt x="1444879" y="40639"/>
                </a:lnTo>
                <a:lnTo>
                  <a:pt x="1406525" y="62864"/>
                </a:lnTo>
                <a:lnTo>
                  <a:pt x="1369187" y="84708"/>
                </a:lnTo>
                <a:lnTo>
                  <a:pt x="1334262" y="105155"/>
                </a:lnTo>
                <a:lnTo>
                  <a:pt x="1271651" y="142748"/>
                </a:lnTo>
                <a:lnTo>
                  <a:pt x="1230122" y="168401"/>
                </a:lnTo>
                <a:lnTo>
                  <a:pt x="1172718" y="205104"/>
                </a:lnTo>
                <a:lnTo>
                  <a:pt x="1120521" y="239649"/>
                </a:lnTo>
                <a:lnTo>
                  <a:pt x="1073404" y="271525"/>
                </a:lnTo>
                <a:lnTo>
                  <a:pt x="1022985" y="306069"/>
                </a:lnTo>
                <a:lnTo>
                  <a:pt x="967994" y="344931"/>
                </a:lnTo>
                <a:lnTo>
                  <a:pt x="928751" y="373506"/>
                </a:lnTo>
                <a:lnTo>
                  <a:pt x="875919" y="413130"/>
                </a:lnTo>
                <a:lnTo>
                  <a:pt x="851916" y="431673"/>
                </a:lnTo>
                <a:lnTo>
                  <a:pt x="829183" y="449199"/>
                </a:lnTo>
                <a:lnTo>
                  <a:pt x="783717" y="484758"/>
                </a:lnTo>
                <a:lnTo>
                  <a:pt x="733044" y="525144"/>
                </a:lnTo>
                <a:lnTo>
                  <a:pt x="695706" y="555878"/>
                </a:lnTo>
                <a:lnTo>
                  <a:pt x="643763" y="599820"/>
                </a:lnTo>
                <a:lnTo>
                  <a:pt x="596519" y="640968"/>
                </a:lnTo>
                <a:lnTo>
                  <a:pt x="553974" y="678814"/>
                </a:lnTo>
                <a:lnTo>
                  <a:pt x="508635" y="719708"/>
                </a:lnTo>
                <a:lnTo>
                  <a:pt x="459232" y="765682"/>
                </a:lnTo>
                <a:lnTo>
                  <a:pt x="448945" y="775334"/>
                </a:lnTo>
                <a:lnTo>
                  <a:pt x="400050" y="822705"/>
                </a:lnTo>
                <a:lnTo>
                  <a:pt x="355600" y="866901"/>
                </a:lnTo>
                <a:lnTo>
                  <a:pt x="315722" y="907414"/>
                </a:lnTo>
                <a:lnTo>
                  <a:pt x="273177" y="951229"/>
                </a:lnTo>
                <a:lnTo>
                  <a:pt x="226949" y="1000378"/>
                </a:lnTo>
                <a:lnTo>
                  <a:pt x="194056" y="1036192"/>
                </a:lnTo>
                <a:lnTo>
                  <a:pt x="146558" y="1089659"/>
                </a:lnTo>
                <a:lnTo>
                  <a:pt x="120904" y="1119251"/>
                </a:lnTo>
                <a:lnTo>
                  <a:pt x="93345" y="1151254"/>
                </a:lnTo>
                <a:lnTo>
                  <a:pt x="64262" y="1184909"/>
                </a:lnTo>
                <a:lnTo>
                  <a:pt x="36830" y="1216786"/>
                </a:lnTo>
                <a:lnTo>
                  <a:pt x="15621" y="1241424"/>
                </a:lnTo>
                <a:lnTo>
                  <a:pt x="3683" y="1255267"/>
                </a:lnTo>
                <a:lnTo>
                  <a:pt x="127" y="1259331"/>
                </a:lnTo>
                <a:lnTo>
                  <a:pt x="0" y="125945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k object 736"/>
          <p:cNvSpPr/>
          <p:nvPr/>
        </p:nvSpPr>
        <p:spPr>
          <a:xfrm>
            <a:off x="7067295" y="2327020"/>
            <a:ext cx="1334770" cy="1439545"/>
          </a:xfrm>
          <a:custGeom>
            <a:avLst/>
            <a:gdLst/>
            <a:ahLst/>
            <a:cxnLst/>
            <a:rect l="l" t="t" r="r" b="b"/>
            <a:pathLst>
              <a:path w="1334770" h="1439545">
                <a:moveTo>
                  <a:pt x="1334388" y="0"/>
                </a:moveTo>
                <a:lnTo>
                  <a:pt x="1332737" y="1269"/>
                </a:lnTo>
                <a:lnTo>
                  <a:pt x="1322958" y="8889"/>
                </a:lnTo>
                <a:lnTo>
                  <a:pt x="1301496" y="25400"/>
                </a:lnTo>
                <a:lnTo>
                  <a:pt x="1270634" y="49275"/>
                </a:lnTo>
                <a:lnTo>
                  <a:pt x="1235582" y="76200"/>
                </a:lnTo>
                <a:lnTo>
                  <a:pt x="1201420" y="102615"/>
                </a:lnTo>
                <a:lnTo>
                  <a:pt x="1169543" y="127380"/>
                </a:lnTo>
                <a:lnTo>
                  <a:pt x="1112393" y="172592"/>
                </a:lnTo>
                <a:lnTo>
                  <a:pt x="1075181" y="202945"/>
                </a:lnTo>
                <a:lnTo>
                  <a:pt x="1023111" y="246761"/>
                </a:lnTo>
                <a:lnTo>
                  <a:pt x="975868" y="287654"/>
                </a:lnTo>
                <a:lnTo>
                  <a:pt x="933323" y="325246"/>
                </a:lnTo>
                <a:lnTo>
                  <a:pt x="911225" y="344804"/>
                </a:lnTo>
                <a:lnTo>
                  <a:pt x="863346" y="388365"/>
                </a:lnTo>
                <a:lnTo>
                  <a:pt x="828548" y="420877"/>
                </a:lnTo>
                <a:lnTo>
                  <a:pt x="779526" y="467994"/>
                </a:lnTo>
                <a:lnTo>
                  <a:pt x="735076" y="511936"/>
                </a:lnTo>
                <a:lnTo>
                  <a:pt x="695071" y="552195"/>
                </a:lnTo>
                <a:lnTo>
                  <a:pt x="652526" y="595883"/>
                </a:lnTo>
                <a:lnTo>
                  <a:pt x="606171" y="644778"/>
                </a:lnTo>
                <a:lnTo>
                  <a:pt x="596900" y="654557"/>
                </a:lnTo>
                <a:lnTo>
                  <a:pt x="551179" y="704849"/>
                </a:lnTo>
                <a:lnTo>
                  <a:pt x="509777" y="751712"/>
                </a:lnTo>
                <a:lnTo>
                  <a:pt x="472567" y="794511"/>
                </a:lnTo>
                <a:lnTo>
                  <a:pt x="432815" y="840993"/>
                </a:lnTo>
                <a:lnTo>
                  <a:pt x="389889" y="892809"/>
                </a:lnTo>
                <a:lnTo>
                  <a:pt x="359918" y="930020"/>
                </a:lnTo>
                <a:lnTo>
                  <a:pt x="319150" y="981836"/>
                </a:lnTo>
                <a:lnTo>
                  <a:pt x="283463" y="1028699"/>
                </a:lnTo>
                <a:lnTo>
                  <a:pt x="266446" y="1051178"/>
                </a:lnTo>
                <a:lnTo>
                  <a:pt x="229997" y="1100073"/>
                </a:lnTo>
                <a:lnTo>
                  <a:pt x="190500" y="1154683"/>
                </a:lnTo>
                <a:lnTo>
                  <a:pt x="163068" y="1193799"/>
                </a:lnTo>
                <a:lnTo>
                  <a:pt x="122808" y="1252981"/>
                </a:lnTo>
                <a:lnTo>
                  <a:pt x="101219" y="1285493"/>
                </a:lnTo>
                <a:lnTo>
                  <a:pt x="77977" y="1320672"/>
                </a:lnTo>
                <a:lnTo>
                  <a:pt x="53594" y="1357756"/>
                </a:lnTo>
                <a:lnTo>
                  <a:pt x="30606" y="1392808"/>
                </a:lnTo>
                <a:lnTo>
                  <a:pt x="12826" y="1419859"/>
                </a:lnTo>
                <a:lnTo>
                  <a:pt x="2921" y="1434972"/>
                </a:lnTo>
                <a:lnTo>
                  <a:pt x="126" y="143929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k object 737"/>
          <p:cNvSpPr/>
          <p:nvPr/>
        </p:nvSpPr>
        <p:spPr>
          <a:xfrm>
            <a:off x="7247255" y="2327020"/>
            <a:ext cx="1154430" cy="1619885"/>
          </a:xfrm>
          <a:custGeom>
            <a:avLst/>
            <a:gdLst/>
            <a:ahLst/>
            <a:cxnLst/>
            <a:rect l="l" t="t" r="r" b="b"/>
            <a:pathLst>
              <a:path w="1154429" h="1619885">
                <a:moveTo>
                  <a:pt x="1154429" y="0"/>
                </a:moveTo>
                <a:lnTo>
                  <a:pt x="1153033" y="1524"/>
                </a:lnTo>
                <a:lnTo>
                  <a:pt x="1144270" y="10287"/>
                </a:lnTo>
                <a:lnTo>
                  <a:pt x="1125220" y="29337"/>
                </a:lnTo>
                <a:lnTo>
                  <a:pt x="1097534" y="56895"/>
                </a:lnTo>
                <a:lnTo>
                  <a:pt x="1066165" y="88391"/>
                </a:lnTo>
                <a:lnTo>
                  <a:pt x="1035303" y="119252"/>
                </a:lnTo>
                <a:lnTo>
                  <a:pt x="1006601" y="148081"/>
                </a:lnTo>
                <a:lnTo>
                  <a:pt x="955167" y="200659"/>
                </a:lnTo>
                <a:lnTo>
                  <a:pt x="920242" y="237489"/>
                </a:lnTo>
                <a:lnTo>
                  <a:pt x="873887" y="287908"/>
                </a:lnTo>
                <a:lnTo>
                  <a:pt x="831976" y="334899"/>
                </a:lnTo>
                <a:lnTo>
                  <a:pt x="794258" y="377951"/>
                </a:lnTo>
                <a:lnTo>
                  <a:pt x="754252" y="424306"/>
                </a:lnTo>
                <a:lnTo>
                  <a:pt x="710819" y="476123"/>
                </a:lnTo>
                <a:lnTo>
                  <a:pt x="678942" y="515238"/>
                </a:lnTo>
                <a:lnTo>
                  <a:pt x="637667" y="567308"/>
                </a:lnTo>
                <a:lnTo>
                  <a:pt x="601472" y="614298"/>
                </a:lnTo>
                <a:lnTo>
                  <a:pt x="584200" y="636777"/>
                </a:lnTo>
                <a:lnTo>
                  <a:pt x="547370" y="685799"/>
                </a:lnTo>
                <a:lnTo>
                  <a:pt x="507492" y="740409"/>
                </a:lnTo>
                <a:lnTo>
                  <a:pt x="478281" y="781557"/>
                </a:lnTo>
                <a:lnTo>
                  <a:pt x="440563" y="836167"/>
                </a:lnTo>
                <a:lnTo>
                  <a:pt x="407543" y="885570"/>
                </a:lnTo>
                <a:lnTo>
                  <a:pt x="391922" y="909192"/>
                </a:lnTo>
                <a:lnTo>
                  <a:pt x="375539" y="933957"/>
                </a:lnTo>
                <a:lnTo>
                  <a:pt x="340360" y="988440"/>
                </a:lnTo>
                <a:lnTo>
                  <a:pt x="313690" y="1031112"/>
                </a:lnTo>
                <a:lnTo>
                  <a:pt x="278256" y="1089659"/>
                </a:lnTo>
                <a:lnTo>
                  <a:pt x="246506" y="1144015"/>
                </a:lnTo>
                <a:lnTo>
                  <a:pt x="218059" y="1193672"/>
                </a:lnTo>
                <a:lnTo>
                  <a:pt x="187960" y="1247012"/>
                </a:lnTo>
                <a:lnTo>
                  <a:pt x="155575" y="1306448"/>
                </a:lnTo>
                <a:lnTo>
                  <a:pt x="148209" y="1320545"/>
                </a:lnTo>
                <a:lnTo>
                  <a:pt x="132079" y="1351279"/>
                </a:lnTo>
                <a:lnTo>
                  <a:pt x="116077" y="1382521"/>
                </a:lnTo>
                <a:lnTo>
                  <a:pt x="99568" y="1415414"/>
                </a:lnTo>
                <a:lnTo>
                  <a:pt x="82169" y="1450593"/>
                </a:lnTo>
                <a:lnTo>
                  <a:pt x="63626" y="1488693"/>
                </a:lnTo>
                <a:lnTo>
                  <a:pt x="44069" y="1528826"/>
                </a:lnTo>
                <a:lnTo>
                  <a:pt x="25526" y="1566926"/>
                </a:lnTo>
                <a:lnTo>
                  <a:pt x="10922" y="1596770"/>
                </a:lnTo>
                <a:lnTo>
                  <a:pt x="2667" y="1613915"/>
                </a:lnTo>
                <a:lnTo>
                  <a:pt x="126" y="1619122"/>
                </a:lnTo>
                <a:lnTo>
                  <a:pt x="0" y="161937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k object 738"/>
          <p:cNvSpPr/>
          <p:nvPr/>
        </p:nvSpPr>
        <p:spPr>
          <a:xfrm>
            <a:off x="7427086" y="2327020"/>
            <a:ext cx="974725" cy="1799589"/>
          </a:xfrm>
          <a:custGeom>
            <a:avLst/>
            <a:gdLst/>
            <a:ahLst/>
            <a:cxnLst/>
            <a:rect l="l" t="t" r="r" b="b"/>
            <a:pathLst>
              <a:path w="974725" h="1799589">
                <a:moveTo>
                  <a:pt x="974598" y="0"/>
                </a:moveTo>
                <a:lnTo>
                  <a:pt x="973328" y="1650"/>
                </a:lnTo>
                <a:lnTo>
                  <a:pt x="965835" y="11302"/>
                </a:lnTo>
                <a:lnTo>
                  <a:pt x="949325" y="32512"/>
                </a:lnTo>
                <a:lnTo>
                  <a:pt x="925195" y="63373"/>
                </a:lnTo>
                <a:lnTo>
                  <a:pt x="897509" y="98805"/>
                </a:lnTo>
                <a:lnTo>
                  <a:pt x="870204" y="133857"/>
                </a:lnTo>
                <a:lnTo>
                  <a:pt x="844804" y="166624"/>
                </a:lnTo>
                <a:lnTo>
                  <a:pt x="821182" y="197357"/>
                </a:lnTo>
                <a:lnTo>
                  <a:pt x="778129" y="254762"/>
                </a:lnTo>
                <a:lnTo>
                  <a:pt x="744982" y="300481"/>
                </a:lnTo>
                <a:lnTo>
                  <a:pt x="706120" y="355600"/>
                </a:lnTo>
                <a:lnTo>
                  <a:pt x="672084" y="405511"/>
                </a:lnTo>
                <a:lnTo>
                  <a:pt x="639191" y="454025"/>
                </a:lnTo>
                <a:lnTo>
                  <a:pt x="603123" y="508634"/>
                </a:lnTo>
                <a:lnTo>
                  <a:pt x="572897" y="556005"/>
                </a:lnTo>
                <a:lnTo>
                  <a:pt x="536321" y="615060"/>
                </a:lnTo>
                <a:lnTo>
                  <a:pt x="503301" y="670051"/>
                </a:lnTo>
                <a:lnTo>
                  <a:pt x="473964" y="720089"/>
                </a:lnTo>
                <a:lnTo>
                  <a:pt x="443103" y="773556"/>
                </a:lnTo>
                <a:lnTo>
                  <a:pt x="409829" y="833246"/>
                </a:lnTo>
                <a:lnTo>
                  <a:pt x="382905" y="883030"/>
                </a:lnTo>
                <a:lnTo>
                  <a:pt x="351790" y="942720"/>
                </a:lnTo>
                <a:lnTo>
                  <a:pt x="324612" y="996695"/>
                </a:lnTo>
                <a:lnTo>
                  <a:pt x="311785" y="1022349"/>
                </a:lnTo>
                <a:lnTo>
                  <a:pt x="284480" y="1077721"/>
                </a:lnTo>
                <a:lnTo>
                  <a:pt x="255270" y="1139570"/>
                </a:lnTo>
                <a:lnTo>
                  <a:pt x="231775" y="1190878"/>
                </a:lnTo>
                <a:lnTo>
                  <a:pt x="204597" y="1252601"/>
                </a:lnTo>
                <a:lnTo>
                  <a:pt x="181102" y="1308227"/>
                </a:lnTo>
                <a:lnTo>
                  <a:pt x="169926" y="1334770"/>
                </a:lnTo>
                <a:lnTo>
                  <a:pt x="146431" y="1391792"/>
                </a:lnTo>
                <a:lnTo>
                  <a:pt x="121285" y="1455420"/>
                </a:lnTo>
                <a:lnTo>
                  <a:pt x="101346" y="1508378"/>
                </a:lnTo>
                <a:lnTo>
                  <a:pt x="76581" y="1576831"/>
                </a:lnTo>
                <a:lnTo>
                  <a:pt x="63500" y="1614423"/>
                </a:lnTo>
                <a:lnTo>
                  <a:pt x="49657" y="1654809"/>
                </a:lnTo>
                <a:lnTo>
                  <a:pt x="34925" y="1697481"/>
                </a:lnTo>
                <a:lnTo>
                  <a:pt x="20828" y="1738756"/>
                </a:lnTo>
                <a:lnTo>
                  <a:pt x="9398" y="1771903"/>
                </a:lnTo>
                <a:lnTo>
                  <a:pt x="2667" y="1791842"/>
                </a:lnTo>
                <a:lnTo>
                  <a:pt x="254" y="1798827"/>
                </a:lnTo>
                <a:lnTo>
                  <a:pt x="0" y="17992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k object 739"/>
          <p:cNvSpPr/>
          <p:nvPr/>
        </p:nvSpPr>
        <p:spPr>
          <a:xfrm>
            <a:off x="7607045" y="2327020"/>
            <a:ext cx="795020" cy="1979295"/>
          </a:xfrm>
          <a:custGeom>
            <a:avLst/>
            <a:gdLst/>
            <a:ahLst/>
            <a:cxnLst/>
            <a:rect l="l" t="t" r="r" b="b"/>
            <a:pathLst>
              <a:path w="795020" h="1979295">
                <a:moveTo>
                  <a:pt x="794638" y="0"/>
                </a:moveTo>
                <a:lnTo>
                  <a:pt x="793623" y="1777"/>
                </a:lnTo>
                <a:lnTo>
                  <a:pt x="787400" y="12064"/>
                </a:lnTo>
                <a:lnTo>
                  <a:pt x="773429" y="34798"/>
                </a:lnTo>
                <a:lnTo>
                  <a:pt x="752982" y="68325"/>
                </a:lnTo>
                <a:lnTo>
                  <a:pt x="729233" y="107314"/>
                </a:lnTo>
                <a:lnTo>
                  <a:pt x="705484" y="146303"/>
                </a:lnTo>
                <a:lnTo>
                  <a:pt x="683132" y="182879"/>
                </a:lnTo>
                <a:lnTo>
                  <a:pt x="662685" y="217042"/>
                </a:lnTo>
                <a:lnTo>
                  <a:pt x="625348" y="280669"/>
                </a:lnTo>
                <a:lnTo>
                  <a:pt x="592962" y="337946"/>
                </a:lnTo>
                <a:lnTo>
                  <a:pt x="560070" y="398399"/>
                </a:lnTo>
                <a:lnTo>
                  <a:pt x="531113" y="453136"/>
                </a:lnTo>
                <a:lnTo>
                  <a:pt x="503554" y="506094"/>
                </a:lnTo>
                <a:lnTo>
                  <a:pt x="473582" y="565149"/>
                </a:lnTo>
                <a:lnTo>
                  <a:pt x="444880" y="623569"/>
                </a:lnTo>
                <a:lnTo>
                  <a:pt x="414654" y="687831"/>
                </a:lnTo>
                <a:lnTo>
                  <a:pt x="387603" y="747521"/>
                </a:lnTo>
                <a:lnTo>
                  <a:pt x="363600" y="801877"/>
                </a:lnTo>
                <a:lnTo>
                  <a:pt x="338708" y="859154"/>
                </a:lnTo>
                <a:lnTo>
                  <a:pt x="311911" y="923162"/>
                </a:lnTo>
                <a:lnTo>
                  <a:pt x="287527" y="984122"/>
                </a:lnTo>
                <a:lnTo>
                  <a:pt x="262889" y="1048511"/>
                </a:lnTo>
                <a:lnTo>
                  <a:pt x="241426" y="1106551"/>
                </a:lnTo>
                <a:lnTo>
                  <a:pt x="221106" y="1162558"/>
                </a:lnTo>
                <a:lnTo>
                  <a:pt x="199262" y="1225168"/>
                </a:lnTo>
                <a:lnTo>
                  <a:pt x="178561" y="1286890"/>
                </a:lnTo>
                <a:lnTo>
                  <a:pt x="157099" y="1354581"/>
                </a:lnTo>
                <a:lnTo>
                  <a:pt x="138175" y="1417320"/>
                </a:lnTo>
                <a:lnTo>
                  <a:pt x="129794" y="1446276"/>
                </a:lnTo>
                <a:lnTo>
                  <a:pt x="121665" y="1474342"/>
                </a:lnTo>
                <a:lnTo>
                  <a:pt x="104521" y="1534540"/>
                </a:lnTo>
                <a:lnTo>
                  <a:pt x="86486" y="1601470"/>
                </a:lnTo>
                <a:lnTo>
                  <a:pt x="70357" y="1665223"/>
                </a:lnTo>
                <a:lnTo>
                  <a:pt x="53339" y="1737359"/>
                </a:lnTo>
                <a:lnTo>
                  <a:pt x="44450" y="1776729"/>
                </a:lnTo>
                <a:lnTo>
                  <a:pt x="35051" y="1819020"/>
                </a:lnTo>
                <a:lnTo>
                  <a:pt x="25273" y="1863978"/>
                </a:lnTo>
                <a:lnTo>
                  <a:pt x="15621" y="1908047"/>
                </a:lnTo>
                <a:lnTo>
                  <a:pt x="7620" y="1944751"/>
                </a:lnTo>
                <a:lnTo>
                  <a:pt x="2412" y="1968372"/>
                </a:lnTo>
                <a:lnTo>
                  <a:pt x="253" y="1978024"/>
                </a:lnTo>
                <a:lnTo>
                  <a:pt x="0" y="1979167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k object 740"/>
          <p:cNvSpPr/>
          <p:nvPr/>
        </p:nvSpPr>
        <p:spPr>
          <a:xfrm>
            <a:off x="7787005" y="2327020"/>
            <a:ext cx="614680" cy="2159635"/>
          </a:xfrm>
          <a:custGeom>
            <a:avLst/>
            <a:gdLst/>
            <a:ahLst/>
            <a:cxnLst/>
            <a:rect l="l" t="t" r="r" b="b"/>
            <a:pathLst>
              <a:path w="614679" h="2159635">
                <a:moveTo>
                  <a:pt x="614679" y="0"/>
                </a:moveTo>
                <a:lnTo>
                  <a:pt x="613918" y="1777"/>
                </a:lnTo>
                <a:lnTo>
                  <a:pt x="608838" y="12573"/>
                </a:lnTo>
                <a:lnTo>
                  <a:pt x="597408" y="36321"/>
                </a:lnTo>
                <a:lnTo>
                  <a:pt x="580517" y="71881"/>
                </a:lnTo>
                <a:lnTo>
                  <a:pt x="560577" y="113918"/>
                </a:lnTo>
                <a:lnTo>
                  <a:pt x="540385" y="156463"/>
                </a:lnTo>
                <a:lnTo>
                  <a:pt x="521335" y="196723"/>
                </a:lnTo>
                <a:lnTo>
                  <a:pt x="503809" y="234314"/>
                </a:lnTo>
                <a:lnTo>
                  <a:pt x="487425" y="269620"/>
                </a:lnTo>
                <a:lnTo>
                  <a:pt x="457200" y="337438"/>
                </a:lnTo>
                <a:lnTo>
                  <a:pt x="441071" y="375030"/>
                </a:lnTo>
                <a:lnTo>
                  <a:pt x="413766" y="440436"/>
                </a:lnTo>
                <a:lnTo>
                  <a:pt x="390017" y="499617"/>
                </a:lnTo>
                <a:lnTo>
                  <a:pt x="367665" y="556259"/>
                </a:lnTo>
                <a:lnTo>
                  <a:pt x="343535" y="618997"/>
                </a:lnTo>
                <a:lnTo>
                  <a:pt x="318389" y="687323"/>
                </a:lnTo>
                <a:lnTo>
                  <a:pt x="316992" y="691133"/>
                </a:lnTo>
                <a:lnTo>
                  <a:pt x="292989" y="759967"/>
                </a:lnTo>
                <a:lnTo>
                  <a:pt x="271652" y="824102"/>
                </a:lnTo>
                <a:lnTo>
                  <a:pt x="252856" y="882268"/>
                </a:lnTo>
                <a:lnTo>
                  <a:pt x="243459" y="911605"/>
                </a:lnTo>
                <a:lnTo>
                  <a:pt x="223647" y="975867"/>
                </a:lnTo>
                <a:lnTo>
                  <a:pt x="203073" y="1045590"/>
                </a:lnTo>
                <a:lnTo>
                  <a:pt x="192024" y="1084960"/>
                </a:lnTo>
                <a:lnTo>
                  <a:pt x="173736" y="1153414"/>
                </a:lnTo>
                <a:lnTo>
                  <a:pt x="157988" y="1215262"/>
                </a:lnTo>
                <a:lnTo>
                  <a:pt x="150622" y="1244472"/>
                </a:lnTo>
                <a:lnTo>
                  <a:pt x="135636" y="1306067"/>
                </a:lnTo>
                <a:lnTo>
                  <a:pt x="119761" y="1374902"/>
                </a:lnTo>
                <a:lnTo>
                  <a:pt x="110998" y="1414779"/>
                </a:lnTo>
                <a:lnTo>
                  <a:pt x="96266" y="1486153"/>
                </a:lnTo>
                <a:lnTo>
                  <a:pt x="83566" y="1552574"/>
                </a:lnTo>
                <a:lnTo>
                  <a:pt x="78104" y="1583054"/>
                </a:lnTo>
                <a:lnTo>
                  <a:pt x="72771" y="1612645"/>
                </a:lnTo>
                <a:lnTo>
                  <a:pt x="61849" y="1675129"/>
                </a:lnTo>
                <a:lnTo>
                  <a:pt x="50546" y="1744852"/>
                </a:lnTo>
                <a:lnTo>
                  <a:pt x="45085" y="1781174"/>
                </a:lnTo>
                <a:lnTo>
                  <a:pt x="44450" y="1785239"/>
                </a:lnTo>
                <a:lnTo>
                  <a:pt x="34417" y="1858645"/>
                </a:lnTo>
                <a:lnTo>
                  <a:pt x="29591" y="1896998"/>
                </a:lnTo>
                <a:lnTo>
                  <a:pt x="24765" y="1937892"/>
                </a:lnTo>
                <a:lnTo>
                  <a:pt x="19812" y="1981708"/>
                </a:lnTo>
                <a:lnTo>
                  <a:pt x="14604" y="2028316"/>
                </a:lnTo>
                <a:lnTo>
                  <a:pt x="9398" y="2074926"/>
                </a:lnTo>
                <a:lnTo>
                  <a:pt x="4825" y="2115312"/>
                </a:lnTo>
                <a:lnTo>
                  <a:pt x="1777" y="2143125"/>
                </a:lnTo>
                <a:lnTo>
                  <a:pt x="253" y="2156460"/>
                </a:lnTo>
                <a:lnTo>
                  <a:pt x="0" y="21591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k object 741"/>
          <p:cNvSpPr/>
          <p:nvPr/>
        </p:nvSpPr>
        <p:spPr>
          <a:xfrm>
            <a:off x="3468878" y="168020"/>
            <a:ext cx="5757545" cy="3058795"/>
          </a:xfrm>
          <a:custGeom>
            <a:avLst/>
            <a:gdLst/>
            <a:ahLst/>
            <a:cxnLst/>
            <a:rect l="l" t="t" r="r" b="b"/>
            <a:pathLst>
              <a:path w="5757545" h="3058795">
                <a:moveTo>
                  <a:pt x="5757418" y="3058667"/>
                </a:moveTo>
                <a:lnTo>
                  <a:pt x="5756529" y="3057905"/>
                </a:lnTo>
                <a:lnTo>
                  <a:pt x="5750306" y="3053206"/>
                </a:lnTo>
                <a:lnTo>
                  <a:pt x="5735066" y="3041522"/>
                </a:lnTo>
                <a:lnTo>
                  <a:pt x="5708396" y="3021076"/>
                </a:lnTo>
                <a:lnTo>
                  <a:pt x="5669915" y="2991485"/>
                </a:lnTo>
                <a:lnTo>
                  <a:pt x="5620639" y="2953639"/>
                </a:lnTo>
                <a:lnTo>
                  <a:pt x="5563108" y="2909442"/>
                </a:lnTo>
                <a:lnTo>
                  <a:pt x="5500370" y="2861436"/>
                </a:lnTo>
                <a:lnTo>
                  <a:pt x="5435981" y="2811906"/>
                </a:lnTo>
                <a:lnTo>
                  <a:pt x="5372354" y="2763139"/>
                </a:lnTo>
                <a:lnTo>
                  <a:pt x="5310886" y="2716022"/>
                </a:lnTo>
                <a:lnTo>
                  <a:pt x="5251704" y="2670810"/>
                </a:lnTo>
                <a:lnTo>
                  <a:pt x="5194681" y="2627629"/>
                </a:lnTo>
                <a:lnTo>
                  <a:pt x="5139944" y="2586228"/>
                </a:lnTo>
                <a:lnTo>
                  <a:pt x="5086858" y="2546477"/>
                </a:lnTo>
                <a:lnTo>
                  <a:pt x="5035042" y="2508123"/>
                </a:lnTo>
                <a:lnTo>
                  <a:pt x="4983988" y="2470657"/>
                </a:lnTo>
                <a:lnTo>
                  <a:pt x="4933188" y="2433701"/>
                </a:lnTo>
                <a:lnTo>
                  <a:pt x="4885308" y="2399283"/>
                </a:lnTo>
                <a:lnTo>
                  <a:pt x="4834255" y="2362834"/>
                </a:lnTo>
                <a:lnTo>
                  <a:pt x="4783201" y="2326893"/>
                </a:lnTo>
                <a:lnTo>
                  <a:pt x="4732655" y="2291588"/>
                </a:lnTo>
                <a:lnTo>
                  <a:pt x="4682998" y="2257170"/>
                </a:lnTo>
                <a:lnTo>
                  <a:pt x="4634483" y="2223896"/>
                </a:lnTo>
                <a:lnTo>
                  <a:pt x="4587367" y="2191892"/>
                </a:lnTo>
                <a:lnTo>
                  <a:pt x="4541774" y="2161158"/>
                </a:lnTo>
                <a:lnTo>
                  <a:pt x="4497705" y="2131567"/>
                </a:lnTo>
                <a:lnTo>
                  <a:pt x="4454779" y="2102866"/>
                </a:lnTo>
                <a:lnTo>
                  <a:pt x="4412233" y="2074544"/>
                </a:lnTo>
                <a:lnTo>
                  <a:pt x="4369181" y="2045842"/>
                </a:lnTo>
                <a:lnTo>
                  <a:pt x="4324858" y="2016505"/>
                </a:lnTo>
                <a:lnTo>
                  <a:pt x="4278883" y="1986279"/>
                </a:lnTo>
                <a:lnTo>
                  <a:pt x="4231132" y="1955038"/>
                </a:lnTo>
                <a:lnTo>
                  <a:pt x="4181602" y="1923033"/>
                </a:lnTo>
                <a:lnTo>
                  <a:pt x="4130675" y="1890267"/>
                </a:lnTo>
                <a:lnTo>
                  <a:pt x="4078604" y="1857248"/>
                </a:lnTo>
                <a:lnTo>
                  <a:pt x="4025773" y="1823974"/>
                </a:lnTo>
                <a:lnTo>
                  <a:pt x="3975862" y="1792858"/>
                </a:lnTo>
                <a:lnTo>
                  <a:pt x="3922395" y="1759965"/>
                </a:lnTo>
                <a:lnTo>
                  <a:pt x="3869181" y="1727453"/>
                </a:lnTo>
                <a:lnTo>
                  <a:pt x="3816350" y="1695577"/>
                </a:lnTo>
                <a:lnTo>
                  <a:pt x="3764533" y="1664589"/>
                </a:lnTo>
                <a:lnTo>
                  <a:pt x="3713861" y="1634616"/>
                </a:lnTo>
                <a:lnTo>
                  <a:pt x="3664712" y="1605788"/>
                </a:lnTo>
                <a:lnTo>
                  <a:pt x="3617214" y="1578102"/>
                </a:lnTo>
                <a:lnTo>
                  <a:pt x="3571367" y="1551558"/>
                </a:lnTo>
                <a:lnTo>
                  <a:pt x="3526536" y="1525777"/>
                </a:lnTo>
                <a:lnTo>
                  <a:pt x="3482213" y="1500377"/>
                </a:lnTo>
                <a:lnTo>
                  <a:pt x="3437381" y="1474596"/>
                </a:lnTo>
                <a:lnTo>
                  <a:pt x="3391154" y="1448307"/>
                </a:lnTo>
                <a:lnTo>
                  <a:pt x="3343275" y="1421129"/>
                </a:lnTo>
                <a:lnTo>
                  <a:pt x="3293491" y="1393189"/>
                </a:lnTo>
                <a:lnTo>
                  <a:pt x="3242055" y="1364488"/>
                </a:lnTo>
                <a:lnTo>
                  <a:pt x="3188970" y="1335277"/>
                </a:lnTo>
                <a:lnTo>
                  <a:pt x="3134868" y="1305687"/>
                </a:lnTo>
                <a:lnTo>
                  <a:pt x="3079877" y="1275968"/>
                </a:lnTo>
                <a:lnTo>
                  <a:pt x="3028061" y="1248282"/>
                </a:lnTo>
                <a:lnTo>
                  <a:pt x="2972562" y="1218945"/>
                </a:lnTo>
                <a:lnTo>
                  <a:pt x="2917317" y="1190116"/>
                </a:lnTo>
                <a:lnTo>
                  <a:pt x="2862453" y="1161795"/>
                </a:lnTo>
                <a:lnTo>
                  <a:pt x="2808605" y="1134364"/>
                </a:lnTo>
                <a:lnTo>
                  <a:pt x="2756154" y="1107693"/>
                </a:lnTo>
                <a:lnTo>
                  <a:pt x="2705227" y="1082293"/>
                </a:lnTo>
                <a:lnTo>
                  <a:pt x="2656078" y="1057782"/>
                </a:lnTo>
                <a:lnTo>
                  <a:pt x="2608453" y="1034414"/>
                </a:lnTo>
                <a:lnTo>
                  <a:pt x="2562098" y="1011681"/>
                </a:lnTo>
                <a:lnTo>
                  <a:pt x="2516124" y="989202"/>
                </a:lnTo>
                <a:lnTo>
                  <a:pt x="2469642" y="966469"/>
                </a:lnTo>
                <a:lnTo>
                  <a:pt x="2421890" y="943228"/>
                </a:lnTo>
                <a:lnTo>
                  <a:pt x="2372233" y="919352"/>
                </a:lnTo>
                <a:lnTo>
                  <a:pt x="2320798" y="894714"/>
                </a:lnTo>
                <a:lnTo>
                  <a:pt x="2267458" y="869568"/>
                </a:lnTo>
                <a:lnTo>
                  <a:pt x="2212594" y="843914"/>
                </a:lnTo>
                <a:lnTo>
                  <a:pt x="2156587" y="818006"/>
                </a:lnTo>
                <a:lnTo>
                  <a:pt x="2099818" y="791971"/>
                </a:lnTo>
                <a:lnTo>
                  <a:pt x="2046224" y="767841"/>
                </a:lnTo>
                <a:lnTo>
                  <a:pt x="1988947" y="742314"/>
                </a:lnTo>
                <a:lnTo>
                  <a:pt x="1931797" y="717168"/>
                </a:lnTo>
                <a:lnTo>
                  <a:pt x="1875282" y="692530"/>
                </a:lnTo>
                <a:lnTo>
                  <a:pt x="1819783" y="668654"/>
                </a:lnTo>
                <a:lnTo>
                  <a:pt x="1765554" y="645667"/>
                </a:lnTo>
                <a:lnTo>
                  <a:pt x="1713102" y="623569"/>
                </a:lnTo>
                <a:lnTo>
                  <a:pt x="1662430" y="602488"/>
                </a:lnTo>
                <a:lnTo>
                  <a:pt x="1613281" y="582167"/>
                </a:lnTo>
                <a:lnTo>
                  <a:pt x="1565529" y="562609"/>
                </a:lnTo>
                <a:lnTo>
                  <a:pt x="1518158" y="543178"/>
                </a:lnTo>
                <a:lnTo>
                  <a:pt x="1470279" y="523620"/>
                </a:lnTo>
                <a:lnTo>
                  <a:pt x="1421130" y="503681"/>
                </a:lnTo>
                <a:lnTo>
                  <a:pt x="1370076" y="483107"/>
                </a:lnTo>
                <a:lnTo>
                  <a:pt x="1316989" y="462025"/>
                </a:lnTo>
                <a:lnTo>
                  <a:pt x="1262126" y="440308"/>
                </a:lnTo>
                <a:lnTo>
                  <a:pt x="1205738" y="418464"/>
                </a:lnTo>
                <a:lnTo>
                  <a:pt x="1148080" y="396239"/>
                </a:lnTo>
                <a:lnTo>
                  <a:pt x="1089660" y="374141"/>
                </a:lnTo>
                <a:lnTo>
                  <a:pt x="1034669" y="353567"/>
                </a:lnTo>
                <a:lnTo>
                  <a:pt x="975741" y="331850"/>
                </a:lnTo>
                <a:lnTo>
                  <a:pt x="916686" y="310514"/>
                </a:lnTo>
                <a:lnTo>
                  <a:pt x="856996" y="289178"/>
                </a:lnTo>
                <a:lnTo>
                  <a:pt x="796163" y="267715"/>
                </a:lnTo>
                <a:lnTo>
                  <a:pt x="733298" y="245999"/>
                </a:lnTo>
                <a:lnTo>
                  <a:pt x="668274" y="223646"/>
                </a:lnTo>
                <a:lnTo>
                  <a:pt x="600329" y="200659"/>
                </a:lnTo>
                <a:lnTo>
                  <a:pt x="529589" y="176783"/>
                </a:lnTo>
                <a:lnTo>
                  <a:pt x="455930" y="152145"/>
                </a:lnTo>
                <a:lnTo>
                  <a:pt x="379730" y="126745"/>
                </a:lnTo>
                <a:lnTo>
                  <a:pt x="302768" y="101091"/>
                </a:lnTo>
                <a:lnTo>
                  <a:pt x="228092" y="76200"/>
                </a:lnTo>
                <a:lnTo>
                  <a:pt x="159766" y="53339"/>
                </a:lnTo>
                <a:lnTo>
                  <a:pt x="101600" y="33908"/>
                </a:lnTo>
                <a:lnTo>
                  <a:pt x="56261" y="18795"/>
                </a:lnTo>
                <a:lnTo>
                  <a:pt x="25273" y="8381"/>
                </a:lnTo>
                <a:lnTo>
                  <a:pt x="7874" y="2539"/>
                </a:lnTo>
                <a:lnTo>
                  <a:pt x="1016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k object 742"/>
          <p:cNvSpPr/>
          <p:nvPr/>
        </p:nvSpPr>
        <p:spPr>
          <a:xfrm>
            <a:off x="3648836" y="347979"/>
            <a:ext cx="5577840" cy="2879090"/>
          </a:xfrm>
          <a:custGeom>
            <a:avLst/>
            <a:gdLst/>
            <a:ahLst/>
            <a:cxnLst/>
            <a:rect l="l" t="t" r="r" b="b"/>
            <a:pathLst>
              <a:path w="5577840" h="2879090">
                <a:moveTo>
                  <a:pt x="5577459" y="2878709"/>
                </a:moveTo>
                <a:lnTo>
                  <a:pt x="5576570" y="2877947"/>
                </a:lnTo>
                <a:lnTo>
                  <a:pt x="5570220" y="2873248"/>
                </a:lnTo>
                <a:lnTo>
                  <a:pt x="5554598" y="2861564"/>
                </a:lnTo>
                <a:lnTo>
                  <a:pt x="5527420" y="2841244"/>
                </a:lnTo>
                <a:lnTo>
                  <a:pt x="5488305" y="2811907"/>
                </a:lnTo>
                <a:lnTo>
                  <a:pt x="5438520" y="2774569"/>
                </a:lnTo>
                <a:lnTo>
                  <a:pt x="5380736" y="2731389"/>
                </a:lnTo>
                <a:lnTo>
                  <a:pt x="5318252" y="2684653"/>
                </a:lnTo>
                <a:lnTo>
                  <a:pt x="5254370" y="2636774"/>
                </a:lnTo>
                <a:lnTo>
                  <a:pt x="5191760" y="2589911"/>
                </a:lnTo>
                <a:lnTo>
                  <a:pt x="5131308" y="2544826"/>
                </a:lnTo>
                <a:lnTo>
                  <a:pt x="5073269" y="2501519"/>
                </a:lnTo>
                <a:lnTo>
                  <a:pt x="5017389" y="2460244"/>
                </a:lnTo>
                <a:lnTo>
                  <a:pt x="4963668" y="2420747"/>
                </a:lnTo>
                <a:lnTo>
                  <a:pt x="4911470" y="2382774"/>
                </a:lnTo>
                <a:lnTo>
                  <a:pt x="4860544" y="2345944"/>
                </a:lnTo>
                <a:lnTo>
                  <a:pt x="4810124" y="2310003"/>
                </a:lnTo>
                <a:lnTo>
                  <a:pt x="4759833" y="2274443"/>
                </a:lnTo>
                <a:lnTo>
                  <a:pt x="4679822" y="2218817"/>
                </a:lnTo>
                <a:lnTo>
                  <a:pt x="4629404" y="2184146"/>
                </a:lnTo>
                <a:lnTo>
                  <a:pt x="4579366" y="2150110"/>
                </a:lnTo>
                <a:lnTo>
                  <a:pt x="4530344" y="2116963"/>
                </a:lnTo>
                <a:lnTo>
                  <a:pt x="4482465" y="2084959"/>
                </a:lnTo>
                <a:lnTo>
                  <a:pt x="4435983" y="2054225"/>
                </a:lnTo>
                <a:lnTo>
                  <a:pt x="4391152" y="2024761"/>
                </a:lnTo>
                <a:lnTo>
                  <a:pt x="4347718" y="1996440"/>
                </a:lnTo>
                <a:lnTo>
                  <a:pt x="4305427" y="1968881"/>
                </a:lnTo>
                <a:lnTo>
                  <a:pt x="4263263" y="1941576"/>
                </a:lnTo>
                <a:lnTo>
                  <a:pt x="4220464" y="1913763"/>
                </a:lnTo>
                <a:lnTo>
                  <a:pt x="4176394" y="1885315"/>
                </a:lnTo>
                <a:lnTo>
                  <a:pt x="4130420" y="1855978"/>
                </a:lnTo>
                <a:lnTo>
                  <a:pt x="4082795" y="1825625"/>
                </a:lnTo>
                <a:lnTo>
                  <a:pt x="4033392" y="1794637"/>
                </a:lnTo>
                <a:lnTo>
                  <a:pt x="3982719" y="1763014"/>
                </a:lnTo>
                <a:lnTo>
                  <a:pt x="3930904" y="1731010"/>
                </a:lnTo>
                <a:lnTo>
                  <a:pt x="3878453" y="1699133"/>
                </a:lnTo>
                <a:lnTo>
                  <a:pt x="3795141" y="1648841"/>
                </a:lnTo>
                <a:lnTo>
                  <a:pt x="3742436" y="1617599"/>
                </a:lnTo>
                <a:lnTo>
                  <a:pt x="3690366" y="1586992"/>
                </a:lnTo>
                <a:lnTo>
                  <a:pt x="3639185" y="1557274"/>
                </a:lnTo>
                <a:lnTo>
                  <a:pt x="3589273" y="1528445"/>
                </a:lnTo>
                <a:lnTo>
                  <a:pt x="3540887" y="1500886"/>
                </a:lnTo>
                <a:lnTo>
                  <a:pt x="3494151" y="1474470"/>
                </a:lnTo>
                <a:lnTo>
                  <a:pt x="3449066" y="1449070"/>
                </a:lnTo>
                <a:lnTo>
                  <a:pt x="3404869" y="1424432"/>
                </a:lnTo>
                <a:lnTo>
                  <a:pt x="3361055" y="1399921"/>
                </a:lnTo>
                <a:lnTo>
                  <a:pt x="3316605" y="1375029"/>
                </a:lnTo>
                <a:lnTo>
                  <a:pt x="3270631" y="1349629"/>
                </a:lnTo>
                <a:lnTo>
                  <a:pt x="3222879" y="1323340"/>
                </a:lnTo>
                <a:lnTo>
                  <a:pt x="3173221" y="1296289"/>
                </a:lnTo>
                <a:lnTo>
                  <a:pt x="3121914" y="1268603"/>
                </a:lnTo>
                <a:lnTo>
                  <a:pt x="3069209" y="1240409"/>
                </a:lnTo>
                <a:lnTo>
                  <a:pt x="3015488" y="1211961"/>
                </a:lnTo>
                <a:lnTo>
                  <a:pt x="2961005" y="1183513"/>
                </a:lnTo>
                <a:lnTo>
                  <a:pt x="2874517" y="1138936"/>
                </a:lnTo>
                <a:lnTo>
                  <a:pt x="2819908" y="1111250"/>
                </a:lnTo>
                <a:lnTo>
                  <a:pt x="2765933" y="1084199"/>
                </a:lnTo>
                <a:lnTo>
                  <a:pt x="2712847" y="1057910"/>
                </a:lnTo>
                <a:lnTo>
                  <a:pt x="2661158" y="1032510"/>
                </a:lnTo>
                <a:lnTo>
                  <a:pt x="2610992" y="1008253"/>
                </a:lnTo>
                <a:lnTo>
                  <a:pt x="2562733" y="985012"/>
                </a:lnTo>
                <a:lnTo>
                  <a:pt x="2515870" y="962660"/>
                </a:lnTo>
                <a:lnTo>
                  <a:pt x="2470277" y="940943"/>
                </a:lnTo>
                <a:lnTo>
                  <a:pt x="2424938" y="919353"/>
                </a:lnTo>
                <a:lnTo>
                  <a:pt x="2378837" y="897636"/>
                </a:lnTo>
                <a:lnTo>
                  <a:pt x="2331339" y="875157"/>
                </a:lnTo>
                <a:lnTo>
                  <a:pt x="2281936" y="852170"/>
                </a:lnTo>
                <a:lnTo>
                  <a:pt x="2230628" y="828421"/>
                </a:lnTo>
                <a:lnTo>
                  <a:pt x="2177541" y="804291"/>
                </a:lnTo>
                <a:lnTo>
                  <a:pt x="2123059" y="779653"/>
                </a:lnTo>
                <a:lnTo>
                  <a:pt x="2067560" y="754761"/>
                </a:lnTo>
                <a:lnTo>
                  <a:pt x="2011426" y="729996"/>
                </a:lnTo>
                <a:lnTo>
                  <a:pt x="1922145" y="691388"/>
                </a:lnTo>
                <a:lnTo>
                  <a:pt x="1865757" y="667385"/>
                </a:lnTo>
                <a:lnTo>
                  <a:pt x="1810003" y="643890"/>
                </a:lnTo>
                <a:lnTo>
                  <a:pt x="1755393" y="621157"/>
                </a:lnTo>
                <a:lnTo>
                  <a:pt x="1702053" y="599313"/>
                </a:lnTo>
                <a:lnTo>
                  <a:pt x="1650491" y="578358"/>
                </a:lnTo>
                <a:lnTo>
                  <a:pt x="1600708" y="558419"/>
                </a:lnTo>
                <a:lnTo>
                  <a:pt x="1552575" y="539242"/>
                </a:lnTo>
                <a:lnTo>
                  <a:pt x="1505585" y="520573"/>
                </a:lnTo>
                <a:lnTo>
                  <a:pt x="1458976" y="502031"/>
                </a:lnTo>
                <a:lnTo>
                  <a:pt x="1411477" y="483362"/>
                </a:lnTo>
                <a:lnTo>
                  <a:pt x="1362583" y="464185"/>
                </a:lnTo>
                <a:lnTo>
                  <a:pt x="1311783" y="444500"/>
                </a:lnTo>
                <a:lnTo>
                  <a:pt x="1259077" y="424307"/>
                </a:lnTo>
                <a:lnTo>
                  <a:pt x="1204467" y="403606"/>
                </a:lnTo>
                <a:lnTo>
                  <a:pt x="1148461" y="382650"/>
                </a:lnTo>
                <a:lnTo>
                  <a:pt x="1091438" y="361569"/>
                </a:lnTo>
                <a:lnTo>
                  <a:pt x="1033779" y="340614"/>
                </a:lnTo>
                <a:lnTo>
                  <a:pt x="941959" y="307975"/>
                </a:lnTo>
                <a:lnTo>
                  <a:pt x="883792" y="287655"/>
                </a:lnTo>
                <a:lnTo>
                  <a:pt x="824991" y="267335"/>
                </a:lnTo>
                <a:lnTo>
                  <a:pt x="764793" y="247015"/>
                </a:lnTo>
                <a:lnTo>
                  <a:pt x="702817" y="226441"/>
                </a:lnTo>
                <a:lnTo>
                  <a:pt x="638428" y="205232"/>
                </a:lnTo>
                <a:lnTo>
                  <a:pt x="571246" y="183387"/>
                </a:lnTo>
                <a:lnTo>
                  <a:pt x="501014" y="160655"/>
                </a:lnTo>
                <a:lnTo>
                  <a:pt x="428116" y="137287"/>
                </a:lnTo>
                <a:lnTo>
                  <a:pt x="352678" y="113030"/>
                </a:lnTo>
                <a:lnTo>
                  <a:pt x="276987" y="88773"/>
                </a:lnTo>
                <a:lnTo>
                  <a:pt x="204597" y="65532"/>
                </a:lnTo>
                <a:lnTo>
                  <a:pt x="139318" y="44704"/>
                </a:lnTo>
                <a:lnTo>
                  <a:pt x="85089" y="27305"/>
                </a:lnTo>
                <a:lnTo>
                  <a:pt x="44323" y="14224"/>
                </a:lnTo>
                <a:lnTo>
                  <a:pt x="17907" y="5715"/>
                </a:lnTo>
                <a:lnTo>
                  <a:pt x="4445" y="1397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k object 743"/>
          <p:cNvSpPr/>
          <p:nvPr/>
        </p:nvSpPr>
        <p:spPr>
          <a:xfrm>
            <a:off x="3828796" y="527812"/>
            <a:ext cx="5397500" cy="2699385"/>
          </a:xfrm>
          <a:custGeom>
            <a:avLst/>
            <a:gdLst/>
            <a:ahLst/>
            <a:cxnLst/>
            <a:rect l="l" t="t" r="r" b="b"/>
            <a:pathLst>
              <a:path w="5397500" h="2699385">
                <a:moveTo>
                  <a:pt x="5397500" y="2698877"/>
                </a:moveTo>
                <a:lnTo>
                  <a:pt x="5396610" y="2698115"/>
                </a:lnTo>
                <a:lnTo>
                  <a:pt x="5390007" y="2693416"/>
                </a:lnTo>
                <a:lnTo>
                  <a:pt x="5374132" y="2681732"/>
                </a:lnTo>
                <a:lnTo>
                  <a:pt x="5346319" y="2661539"/>
                </a:lnTo>
                <a:lnTo>
                  <a:pt x="5306568" y="2632583"/>
                </a:lnTo>
                <a:lnTo>
                  <a:pt x="5256276" y="2595880"/>
                </a:lnTo>
                <a:lnTo>
                  <a:pt x="5198363" y="2553589"/>
                </a:lnTo>
                <a:lnTo>
                  <a:pt x="5136133" y="2508250"/>
                </a:lnTo>
                <a:lnTo>
                  <a:pt x="5072887" y="2462276"/>
                </a:lnTo>
                <a:lnTo>
                  <a:pt x="5011293" y="2417445"/>
                </a:lnTo>
                <a:lnTo>
                  <a:pt x="4951983" y="2374265"/>
                </a:lnTo>
                <a:lnTo>
                  <a:pt x="4894960" y="2332990"/>
                </a:lnTo>
                <a:lnTo>
                  <a:pt x="4840224" y="2293620"/>
                </a:lnTo>
                <a:lnTo>
                  <a:pt x="4787519" y="2256028"/>
                </a:lnTo>
                <a:lnTo>
                  <a:pt x="4736337" y="2219833"/>
                </a:lnTo>
                <a:lnTo>
                  <a:pt x="4686173" y="2184654"/>
                </a:lnTo>
                <a:lnTo>
                  <a:pt x="4636388" y="2150237"/>
                </a:lnTo>
                <a:lnTo>
                  <a:pt x="4586478" y="2116201"/>
                </a:lnTo>
                <a:lnTo>
                  <a:pt x="4575429" y="2108580"/>
                </a:lnTo>
                <a:lnTo>
                  <a:pt x="4525390" y="2074799"/>
                </a:lnTo>
                <a:lnTo>
                  <a:pt x="4475607" y="2041525"/>
                </a:lnTo>
                <a:lnTo>
                  <a:pt x="4426204" y="2008759"/>
                </a:lnTo>
                <a:lnTo>
                  <a:pt x="4377689" y="1977009"/>
                </a:lnTo>
                <a:lnTo>
                  <a:pt x="4330446" y="1946402"/>
                </a:lnTo>
                <a:lnTo>
                  <a:pt x="4284726" y="1916938"/>
                </a:lnTo>
                <a:lnTo>
                  <a:pt x="4240530" y="1888743"/>
                </a:lnTo>
                <a:lnTo>
                  <a:pt x="4197858" y="1861692"/>
                </a:lnTo>
                <a:lnTo>
                  <a:pt x="4156075" y="1835277"/>
                </a:lnTo>
                <a:lnTo>
                  <a:pt x="4114419" y="1808988"/>
                </a:lnTo>
                <a:lnTo>
                  <a:pt x="4071874" y="1782190"/>
                </a:lnTo>
                <a:lnTo>
                  <a:pt x="4027804" y="1754632"/>
                </a:lnTo>
                <a:lnTo>
                  <a:pt x="3982084" y="1726184"/>
                </a:lnTo>
                <a:lnTo>
                  <a:pt x="3934459" y="1696847"/>
                </a:lnTo>
                <a:lnTo>
                  <a:pt x="3885183" y="1666875"/>
                </a:lnTo>
                <a:lnTo>
                  <a:pt x="3834637" y="1636395"/>
                </a:lnTo>
                <a:lnTo>
                  <a:pt x="3783329" y="1605661"/>
                </a:lnTo>
                <a:lnTo>
                  <a:pt x="3731386" y="1575053"/>
                </a:lnTo>
                <a:lnTo>
                  <a:pt x="3667759" y="1537970"/>
                </a:lnTo>
                <a:lnTo>
                  <a:pt x="3615817" y="1507998"/>
                </a:lnTo>
                <a:lnTo>
                  <a:pt x="3564381" y="1478661"/>
                </a:lnTo>
                <a:lnTo>
                  <a:pt x="3513835" y="1450086"/>
                </a:lnTo>
                <a:lnTo>
                  <a:pt x="3464686" y="1422653"/>
                </a:lnTo>
                <a:lnTo>
                  <a:pt x="3417188" y="1396364"/>
                </a:lnTo>
                <a:lnTo>
                  <a:pt x="3371214" y="1371218"/>
                </a:lnTo>
                <a:lnTo>
                  <a:pt x="3326764" y="1346962"/>
                </a:lnTo>
                <a:lnTo>
                  <a:pt x="3283330" y="1323466"/>
                </a:lnTo>
                <a:lnTo>
                  <a:pt x="3240024" y="1299972"/>
                </a:lnTo>
                <a:lnTo>
                  <a:pt x="3195828" y="1275968"/>
                </a:lnTo>
                <a:lnTo>
                  <a:pt x="3150107" y="1251458"/>
                </a:lnTo>
                <a:lnTo>
                  <a:pt x="3102482" y="1226058"/>
                </a:lnTo>
                <a:lnTo>
                  <a:pt x="3053079" y="1200023"/>
                </a:lnTo>
                <a:lnTo>
                  <a:pt x="3001899" y="1173352"/>
                </a:lnTo>
                <a:lnTo>
                  <a:pt x="2949448" y="1146302"/>
                </a:lnTo>
                <a:lnTo>
                  <a:pt x="2896234" y="1119124"/>
                </a:lnTo>
                <a:lnTo>
                  <a:pt x="2842386" y="1091946"/>
                </a:lnTo>
                <a:lnTo>
                  <a:pt x="2776474" y="1059179"/>
                </a:lnTo>
                <a:lnTo>
                  <a:pt x="2722626" y="1032637"/>
                </a:lnTo>
                <a:lnTo>
                  <a:pt x="2669286" y="1006855"/>
                </a:lnTo>
                <a:lnTo>
                  <a:pt x="2617089" y="981710"/>
                </a:lnTo>
                <a:lnTo>
                  <a:pt x="2566162" y="957579"/>
                </a:lnTo>
                <a:lnTo>
                  <a:pt x="2516886" y="934592"/>
                </a:lnTo>
                <a:lnTo>
                  <a:pt x="2469515" y="912495"/>
                </a:lnTo>
                <a:lnTo>
                  <a:pt x="2423541" y="891286"/>
                </a:lnTo>
                <a:lnTo>
                  <a:pt x="2378582" y="870585"/>
                </a:lnTo>
                <a:lnTo>
                  <a:pt x="2333879" y="850011"/>
                </a:lnTo>
                <a:lnTo>
                  <a:pt x="2288158" y="829183"/>
                </a:lnTo>
                <a:lnTo>
                  <a:pt x="2240788" y="807720"/>
                </a:lnTo>
                <a:lnTo>
                  <a:pt x="2191639" y="785622"/>
                </a:lnTo>
                <a:lnTo>
                  <a:pt x="2140584" y="762762"/>
                </a:lnTo>
                <a:lnTo>
                  <a:pt x="2087879" y="739648"/>
                </a:lnTo>
                <a:lnTo>
                  <a:pt x="2033777" y="716026"/>
                </a:lnTo>
                <a:lnTo>
                  <a:pt x="1978659" y="692403"/>
                </a:lnTo>
                <a:lnTo>
                  <a:pt x="1923161" y="668909"/>
                </a:lnTo>
                <a:lnTo>
                  <a:pt x="1910968" y="663828"/>
                </a:lnTo>
                <a:lnTo>
                  <a:pt x="1855215" y="640588"/>
                </a:lnTo>
                <a:lnTo>
                  <a:pt x="1799716" y="617727"/>
                </a:lnTo>
                <a:lnTo>
                  <a:pt x="1744852" y="595502"/>
                </a:lnTo>
                <a:lnTo>
                  <a:pt x="1691004" y="574039"/>
                </a:lnTo>
                <a:lnTo>
                  <a:pt x="1638680" y="553338"/>
                </a:lnTo>
                <a:lnTo>
                  <a:pt x="1588007" y="533526"/>
                </a:lnTo>
                <a:lnTo>
                  <a:pt x="1539239" y="514603"/>
                </a:lnTo>
                <a:lnTo>
                  <a:pt x="1491995" y="496570"/>
                </a:lnTo>
                <a:lnTo>
                  <a:pt x="1445767" y="478916"/>
                </a:lnTo>
                <a:lnTo>
                  <a:pt x="1399666" y="461390"/>
                </a:lnTo>
                <a:lnTo>
                  <a:pt x="1352677" y="443611"/>
                </a:lnTo>
                <a:lnTo>
                  <a:pt x="1304163" y="425323"/>
                </a:lnTo>
                <a:lnTo>
                  <a:pt x="1253616" y="406400"/>
                </a:lnTo>
                <a:lnTo>
                  <a:pt x="1201165" y="387096"/>
                </a:lnTo>
                <a:lnTo>
                  <a:pt x="1146937" y="367538"/>
                </a:lnTo>
                <a:lnTo>
                  <a:pt x="1091438" y="347599"/>
                </a:lnTo>
                <a:lnTo>
                  <a:pt x="1034923" y="327660"/>
                </a:lnTo>
                <a:lnTo>
                  <a:pt x="978026" y="307975"/>
                </a:lnTo>
                <a:lnTo>
                  <a:pt x="908303" y="284099"/>
                </a:lnTo>
                <a:lnTo>
                  <a:pt x="850900" y="264922"/>
                </a:lnTo>
                <a:lnTo>
                  <a:pt x="792988" y="245872"/>
                </a:lnTo>
                <a:lnTo>
                  <a:pt x="733678" y="226695"/>
                </a:lnTo>
                <a:lnTo>
                  <a:pt x="672338" y="207137"/>
                </a:lnTo>
                <a:lnTo>
                  <a:pt x="608711" y="187071"/>
                </a:lnTo>
                <a:lnTo>
                  <a:pt x="542163" y="166497"/>
                </a:lnTo>
                <a:lnTo>
                  <a:pt x="472693" y="145034"/>
                </a:lnTo>
                <a:lnTo>
                  <a:pt x="400430" y="122809"/>
                </a:lnTo>
                <a:lnTo>
                  <a:pt x="325881" y="99949"/>
                </a:lnTo>
                <a:lnTo>
                  <a:pt x="251713" y="77215"/>
                </a:lnTo>
                <a:lnTo>
                  <a:pt x="181609" y="55752"/>
                </a:lnTo>
                <a:lnTo>
                  <a:pt x="119761" y="36829"/>
                </a:lnTo>
                <a:lnTo>
                  <a:pt x="69723" y="21462"/>
                </a:lnTo>
                <a:lnTo>
                  <a:pt x="33781" y="10413"/>
                </a:lnTo>
                <a:lnTo>
                  <a:pt x="11937" y="3683"/>
                </a:lnTo>
                <a:lnTo>
                  <a:pt x="2031" y="762"/>
                </a:lnTo>
                <a:lnTo>
                  <a:pt x="0" y="0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k object 744"/>
          <p:cNvSpPr/>
          <p:nvPr/>
        </p:nvSpPr>
        <p:spPr>
          <a:xfrm>
            <a:off x="4008628" y="707770"/>
            <a:ext cx="5217795" cy="2519045"/>
          </a:xfrm>
          <a:custGeom>
            <a:avLst/>
            <a:gdLst/>
            <a:ahLst/>
            <a:cxnLst/>
            <a:rect l="l" t="t" r="r" b="b"/>
            <a:pathLst>
              <a:path w="5217795" h="2519045">
                <a:moveTo>
                  <a:pt x="5217668" y="2518917"/>
                </a:moveTo>
                <a:lnTo>
                  <a:pt x="5216652" y="2518155"/>
                </a:lnTo>
                <a:lnTo>
                  <a:pt x="5210048" y="2513456"/>
                </a:lnTo>
                <a:lnTo>
                  <a:pt x="5193665" y="2501899"/>
                </a:lnTo>
                <a:lnTo>
                  <a:pt x="5165344" y="2481834"/>
                </a:lnTo>
                <a:lnTo>
                  <a:pt x="5124958" y="2453259"/>
                </a:lnTo>
                <a:lnTo>
                  <a:pt x="5074158" y="2417317"/>
                </a:lnTo>
                <a:lnTo>
                  <a:pt x="5015992" y="2376170"/>
                </a:lnTo>
                <a:lnTo>
                  <a:pt x="4954016" y="2332354"/>
                </a:lnTo>
                <a:lnTo>
                  <a:pt x="4891658" y="2288159"/>
                </a:lnTo>
                <a:lnTo>
                  <a:pt x="4831207" y="2245360"/>
                </a:lnTo>
                <a:lnTo>
                  <a:pt x="4772914" y="2204339"/>
                </a:lnTo>
                <a:lnTo>
                  <a:pt x="4717161" y="2165096"/>
                </a:lnTo>
                <a:lnTo>
                  <a:pt x="4663440" y="2127758"/>
                </a:lnTo>
                <a:lnTo>
                  <a:pt x="4611751" y="2091943"/>
                </a:lnTo>
                <a:lnTo>
                  <a:pt x="4561458" y="2057527"/>
                </a:lnTo>
                <a:lnTo>
                  <a:pt x="4511929" y="2024126"/>
                </a:lnTo>
                <a:lnTo>
                  <a:pt x="4462780" y="1991105"/>
                </a:lnTo>
                <a:lnTo>
                  <a:pt x="4420616" y="1963165"/>
                </a:lnTo>
                <a:lnTo>
                  <a:pt x="4371213" y="1930780"/>
                </a:lnTo>
                <a:lnTo>
                  <a:pt x="4321810" y="1898777"/>
                </a:lnTo>
                <a:lnTo>
                  <a:pt x="4273042" y="1867534"/>
                </a:lnTo>
                <a:lnTo>
                  <a:pt x="4225163" y="1837181"/>
                </a:lnTo>
                <a:lnTo>
                  <a:pt x="4178680" y="1807844"/>
                </a:lnTo>
                <a:lnTo>
                  <a:pt x="4133596" y="1779777"/>
                </a:lnTo>
                <a:lnTo>
                  <a:pt x="4090162" y="1752980"/>
                </a:lnTo>
                <a:lnTo>
                  <a:pt x="4048125" y="1727073"/>
                </a:lnTo>
                <a:lnTo>
                  <a:pt x="4006977" y="1701800"/>
                </a:lnTo>
                <a:lnTo>
                  <a:pt x="3965702" y="1676527"/>
                </a:lnTo>
                <a:lnTo>
                  <a:pt x="3923283" y="1650745"/>
                </a:lnTo>
                <a:lnTo>
                  <a:pt x="3879469" y="1624202"/>
                </a:lnTo>
                <a:lnTo>
                  <a:pt x="3833749" y="1596770"/>
                </a:lnTo>
                <a:lnTo>
                  <a:pt x="3786124" y="1568450"/>
                </a:lnTo>
                <a:lnTo>
                  <a:pt x="3737102" y="1539620"/>
                </a:lnTo>
                <a:lnTo>
                  <a:pt x="3686937" y="1510283"/>
                </a:lnTo>
                <a:lnTo>
                  <a:pt x="3635882" y="1480946"/>
                </a:lnTo>
                <a:lnTo>
                  <a:pt x="3592195" y="1455927"/>
                </a:lnTo>
                <a:lnTo>
                  <a:pt x="3540632" y="1426844"/>
                </a:lnTo>
                <a:lnTo>
                  <a:pt x="3489325" y="1398269"/>
                </a:lnTo>
                <a:lnTo>
                  <a:pt x="3438525" y="1370202"/>
                </a:lnTo>
                <a:lnTo>
                  <a:pt x="3388741" y="1343152"/>
                </a:lnTo>
                <a:lnTo>
                  <a:pt x="3340354" y="1316989"/>
                </a:lnTo>
                <a:lnTo>
                  <a:pt x="3293618" y="1291970"/>
                </a:lnTo>
                <a:lnTo>
                  <a:pt x="3248532" y="1268094"/>
                </a:lnTo>
                <a:lnTo>
                  <a:pt x="3204845" y="1245107"/>
                </a:lnTo>
                <a:lnTo>
                  <a:pt x="3162046" y="1222628"/>
                </a:lnTo>
                <a:lnTo>
                  <a:pt x="3119120" y="1200150"/>
                </a:lnTo>
                <a:lnTo>
                  <a:pt x="3075178" y="1177163"/>
                </a:lnTo>
                <a:lnTo>
                  <a:pt x="3029585" y="1153540"/>
                </a:lnTo>
                <a:lnTo>
                  <a:pt x="2982214" y="1129156"/>
                </a:lnTo>
                <a:lnTo>
                  <a:pt x="2932938" y="1104138"/>
                </a:lnTo>
                <a:lnTo>
                  <a:pt x="2882011" y="1078611"/>
                </a:lnTo>
                <a:lnTo>
                  <a:pt x="2829941" y="1052702"/>
                </a:lnTo>
                <a:lnTo>
                  <a:pt x="2777236" y="1026794"/>
                </a:lnTo>
                <a:lnTo>
                  <a:pt x="2731770" y="1004824"/>
                </a:lnTo>
                <a:lnTo>
                  <a:pt x="2678556" y="979169"/>
                </a:lnTo>
                <a:lnTo>
                  <a:pt x="2625471" y="954024"/>
                </a:lnTo>
                <a:lnTo>
                  <a:pt x="2572893" y="929513"/>
                </a:lnTo>
                <a:lnTo>
                  <a:pt x="2521457" y="905637"/>
                </a:lnTo>
                <a:lnTo>
                  <a:pt x="2471420" y="882776"/>
                </a:lnTo>
                <a:lnTo>
                  <a:pt x="2423033" y="860932"/>
                </a:lnTo>
                <a:lnTo>
                  <a:pt x="2376424" y="840104"/>
                </a:lnTo>
                <a:lnTo>
                  <a:pt x="2331339" y="820038"/>
                </a:lnTo>
                <a:lnTo>
                  <a:pt x="2287143" y="800480"/>
                </a:lnTo>
                <a:lnTo>
                  <a:pt x="2242947" y="780923"/>
                </a:lnTo>
                <a:lnTo>
                  <a:pt x="2197481" y="760983"/>
                </a:lnTo>
                <a:lnTo>
                  <a:pt x="2150491" y="740409"/>
                </a:lnTo>
                <a:lnTo>
                  <a:pt x="2101469" y="719327"/>
                </a:lnTo>
                <a:lnTo>
                  <a:pt x="2050669" y="697611"/>
                </a:lnTo>
                <a:lnTo>
                  <a:pt x="1998218" y="675386"/>
                </a:lnTo>
                <a:lnTo>
                  <a:pt x="1944624" y="653033"/>
                </a:lnTo>
                <a:lnTo>
                  <a:pt x="1890141" y="630681"/>
                </a:lnTo>
                <a:lnTo>
                  <a:pt x="1843405" y="611758"/>
                </a:lnTo>
                <a:lnTo>
                  <a:pt x="1788541" y="589788"/>
                </a:lnTo>
                <a:lnTo>
                  <a:pt x="1733931" y="568198"/>
                </a:lnTo>
                <a:lnTo>
                  <a:pt x="1679829" y="547115"/>
                </a:lnTo>
                <a:lnTo>
                  <a:pt x="1626870" y="526795"/>
                </a:lnTo>
                <a:lnTo>
                  <a:pt x="1575435" y="507364"/>
                </a:lnTo>
                <a:lnTo>
                  <a:pt x="1525777" y="488695"/>
                </a:lnTo>
                <a:lnTo>
                  <a:pt x="1477899" y="471042"/>
                </a:lnTo>
                <a:lnTo>
                  <a:pt x="1431671" y="454025"/>
                </a:lnTo>
                <a:lnTo>
                  <a:pt x="1386205" y="437388"/>
                </a:lnTo>
                <a:lnTo>
                  <a:pt x="1340739" y="420877"/>
                </a:lnTo>
                <a:lnTo>
                  <a:pt x="1294130" y="403987"/>
                </a:lnTo>
                <a:lnTo>
                  <a:pt x="1245870" y="386588"/>
                </a:lnTo>
                <a:lnTo>
                  <a:pt x="1195577" y="368680"/>
                </a:lnTo>
                <a:lnTo>
                  <a:pt x="1143381" y="350392"/>
                </a:lnTo>
                <a:lnTo>
                  <a:pt x="1089660" y="331850"/>
                </a:lnTo>
                <a:lnTo>
                  <a:pt x="1034542" y="313054"/>
                </a:lnTo>
                <a:lnTo>
                  <a:pt x="978788" y="294386"/>
                </a:lnTo>
                <a:lnTo>
                  <a:pt x="930910" y="278511"/>
                </a:lnTo>
                <a:lnTo>
                  <a:pt x="874649" y="260223"/>
                </a:lnTo>
                <a:lnTo>
                  <a:pt x="818261" y="242188"/>
                </a:lnTo>
                <a:lnTo>
                  <a:pt x="761111" y="224281"/>
                </a:lnTo>
                <a:lnTo>
                  <a:pt x="702563" y="206375"/>
                </a:lnTo>
                <a:lnTo>
                  <a:pt x="642112" y="187959"/>
                </a:lnTo>
                <a:lnTo>
                  <a:pt x="579120" y="169163"/>
                </a:lnTo>
                <a:lnTo>
                  <a:pt x="513334" y="149732"/>
                </a:lnTo>
                <a:lnTo>
                  <a:pt x="444500" y="129539"/>
                </a:lnTo>
                <a:lnTo>
                  <a:pt x="372872" y="108712"/>
                </a:lnTo>
                <a:lnTo>
                  <a:pt x="299466" y="87249"/>
                </a:lnTo>
                <a:lnTo>
                  <a:pt x="226949" y="66166"/>
                </a:lnTo>
                <a:lnTo>
                  <a:pt x="159638" y="46481"/>
                </a:lnTo>
                <a:lnTo>
                  <a:pt x="101473" y="29590"/>
                </a:lnTo>
                <a:lnTo>
                  <a:pt x="55880" y="16255"/>
                </a:lnTo>
                <a:lnTo>
                  <a:pt x="24764" y="7238"/>
                </a:lnTo>
                <a:lnTo>
                  <a:pt x="7366" y="2158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k object 745"/>
          <p:cNvSpPr/>
          <p:nvPr/>
        </p:nvSpPr>
        <p:spPr>
          <a:xfrm>
            <a:off x="4188586" y="887730"/>
            <a:ext cx="5038090" cy="2339340"/>
          </a:xfrm>
          <a:custGeom>
            <a:avLst/>
            <a:gdLst/>
            <a:ahLst/>
            <a:cxnLst/>
            <a:rect l="l" t="t" r="r" b="b"/>
            <a:pathLst>
              <a:path w="5038090" h="2339340">
                <a:moveTo>
                  <a:pt x="5037709" y="2338959"/>
                </a:moveTo>
                <a:lnTo>
                  <a:pt x="5036693" y="2338197"/>
                </a:lnTo>
                <a:lnTo>
                  <a:pt x="5029835" y="2333498"/>
                </a:lnTo>
                <a:lnTo>
                  <a:pt x="5013070" y="2321941"/>
                </a:lnTo>
                <a:lnTo>
                  <a:pt x="4984115" y="2302129"/>
                </a:lnTo>
                <a:lnTo>
                  <a:pt x="4943094" y="2274062"/>
                </a:lnTo>
                <a:lnTo>
                  <a:pt x="4891786" y="2238883"/>
                </a:lnTo>
                <a:lnTo>
                  <a:pt x="4833493" y="2199005"/>
                </a:lnTo>
                <a:lnTo>
                  <a:pt x="4772024" y="2156841"/>
                </a:lnTo>
                <a:lnTo>
                  <a:pt x="4710557" y="2114677"/>
                </a:lnTo>
                <a:lnTo>
                  <a:pt x="4651120" y="2073910"/>
                </a:lnTo>
                <a:lnTo>
                  <a:pt x="4593970" y="2035048"/>
                </a:lnTo>
                <a:lnTo>
                  <a:pt x="4539234" y="1997964"/>
                </a:lnTo>
                <a:lnTo>
                  <a:pt x="4486783" y="1962531"/>
                </a:lnTo>
                <a:lnTo>
                  <a:pt x="4436110" y="1928749"/>
                </a:lnTo>
                <a:lnTo>
                  <a:pt x="4386707" y="1896110"/>
                </a:lnTo>
                <a:lnTo>
                  <a:pt x="4337812" y="1864233"/>
                </a:lnTo>
                <a:lnTo>
                  <a:pt x="4289170" y="1832864"/>
                </a:lnTo>
                <a:lnTo>
                  <a:pt x="4216781" y="1786890"/>
                </a:lnTo>
                <a:lnTo>
                  <a:pt x="4168013" y="1756283"/>
                </a:lnTo>
                <a:lnTo>
                  <a:pt x="4119880" y="1726438"/>
                </a:lnTo>
                <a:lnTo>
                  <a:pt x="4072636" y="1697355"/>
                </a:lnTo>
                <a:lnTo>
                  <a:pt x="4026789" y="1669542"/>
                </a:lnTo>
                <a:lnTo>
                  <a:pt x="3982466" y="1642872"/>
                </a:lnTo>
                <a:lnTo>
                  <a:pt x="3939793" y="1617345"/>
                </a:lnTo>
                <a:lnTo>
                  <a:pt x="3898391" y="1592834"/>
                </a:lnTo>
                <a:lnTo>
                  <a:pt x="3857752" y="1568704"/>
                </a:lnTo>
                <a:lnTo>
                  <a:pt x="3816731" y="1544574"/>
                </a:lnTo>
                <a:lnTo>
                  <a:pt x="3774693" y="1519809"/>
                </a:lnTo>
                <a:lnTo>
                  <a:pt x="3730879" y="1494155"/>
                </a:lnTo>
                <a:lnTo>
                  <a:pt x="3685159" y="1467739"/>
                </a:lnTo>
                <a:lnTo>
                  <a:pt x="3637788" y="1440561"/>
                </a:lnTo>
                <a:lnTo>
                  <a:pt x="3589019" y="1412875"/>
                </a:lnTo>
                <a:lnTo>
                  <a:pt x="3539109" y="1384935"/>
                </a:lnTo>
                <a:lnTo>
                  <a:pt x="3488563" y="1356995"/>
                </a:lnTo>
                <a:lnTo>
                  <a:pt x="3413379" y="1315847"/>
                </a:lnTo>
                <a:lnTo>
                  <a:pt x="3362706" y="1288669"/>
                </a:lnTo>
                <a:lnTo>
                  <a:pt x="3312667" y="1261999"/>
                </a:lnTo>
                <a:lnTo>
                  <a:pt x="3263645" y="1236218"/>
                </a:lnTo>
                <a:lnTo>
                  <a:pt x="3216020" y="1211453"/>
                </a:lnTo>
                <a:lnTo>
                  <a:pt x="3170046" y="1187831"/>
                </a:lnTo>
                <a:lnTo>
                  <a:pt x="3125723" y="1165225"/>
                </a:lnTo>
                <a:lnTo>
                  <a:pt x="3082797" y="1143381"/>
                </a:lnTo>
                <a:lnTo>
                  <a:pt x="3040634" y="1122172"/>
                </a:lnTo>
                <a:lnTo>
                  <a:pt x="2998216" y="1100709"/>
                </a:lnTo>
                <a:lnTo>
                  <a:pt x="2954528" y="1078738"/>
                </a:lnTo>
                <a:lnTo>
                  <a:pt x="2909062" y="1056132"/>
                </a:lnTo>
                <a:lnTo>
                  <a:pt x="2861817" y="1032764"/>
                </a:lnTo>
                <a:lnTo>
                  <a:pt x="2812668" y="1008888"/>
                </a:lnTo>
                <a:lnTo>
                  <a:pt x="2762122" y="984504"/>
                </a:lnTo>
                <a:lnTo>
                  <a:pt x="2710434" y="959866"/>
                </a:lnTo>
                <a:lnTo>
                  <a:pt x="2658237" y="935228"/>
                </a:lnTo>
                <a:lnTo>
                  <a:pt x="2580513" y="899287"/>
                </a:lnTo>
                <a:lnTo>
                  <a:pt x="2528189" y="875538"/>
                </a:lnTo>
                <a:lnTo>
                  <a:pt x="2476372" y="852297"/>
                </a:lnTo>
                <a:lnTo>
                  <a:pt x="2425699" y="829818"/>
                </a:lnTo>
                <a:lnTo>
                  <a:pt x="2376551" y="808228"/>
                </a:lnTo>
                <a:lnTo>
                  <a:pt x="2329180" y="787654"/>
                </a:lnTo>
                <a:lnTo>
                  <a:pt x="2283460" y="768096"/>
                </a:lnTo>
                <a:lnTo>
                  <a:pt x="2239264" y="749173"/>
                </a:lnTo>
                <a:lnTo>
                  <a:pt x="2195703" y="730758"/>
                </a:lnTo>
                <a:lnTo>
                  <a:pt x="2151888" y="712216"/>
                </a:lnTo>
                <a:lnTo>
                  <a:pt x="2106929" y="693166"/>
                </a:lnTo>
                <a:lnTo>
                  <a:pt x="2060066" y="673608"/>
                </a:lnTo>
                <a:lnTo>
                  <a:pt x="2011299" y="653542"/>
                </a:lnTo>
                <a:lnTo>
                  <a:pt x="1960752" y="632841"/>
                </a:lnTo>
                <a:lnTo>
                  <a:pt x="1908683" y="611886"/>
                </a:lnTo>
                <a:lnTo>
                  <a:pt x="1855470" y="590804"/>
                </a:lnTo>
                <a:lnTo>
                  <a:pt x="1801749" y="569722"/>
                </a:lnTo>
                <a:lnTo>
                  <a:pt x="1721739" y="538988"/>
                </a:lnTo>
                <a:lnTo>
                  <a:pt x="1667890" y="518668"/>
                </a:lnTo>
                <a:lnTo>
                  <a:pt x="1614804" y="498856"/>
                </a:lnTo>
                <a:lnTo>
                  <a:pt x="1562735" y="479806"/>
                </a:lnTo>
                <a:lnTo>
                  <a:pt x="1512315" y="461645"/>
                </a:lnTo>
                <a:lnTo>
                  <a:pt x="1463548" y="444246"/>
                </a:lnTo>
                <a:lnTo>
                  <a:pt x="1416685" y="427736"/>
                </a:lnTo>
                <a:lnTo>
                  <a:pt x="1371218" y="411861"/>
                </a:lnTo>
                <a:lnTo>
                  <a:pt x="1326641" y="396367"/>
                </a:lnTo>
                <a:lnTo>
                  <a:pt x="1281684" y="380746"/>
                </a:lnTo>
                <a:lnTo>
                  <a:pt x="1235583" y="364744"/>
                </a:lnTo>
                <a:lnTo>
                  <a:pt x="1187577" y="348361"/>
                </a:lnTo>
                <a:lnTo>
                  <a:pt x="1137539" y="331470"/>
                </a:lnTo>
                <a:lnTo>
                  <a:pt x="1085723" y="314198"/>
                </a:lnTo>
                <a:lnTo>
                  <a:pt x="1032383" y="296799"/>
                </a:lnTo>
                <a:lnTo>
                  <a:pt x="977900" y="279273"/>
                </a:lnTo>
                <a:lnTo>
                  <a:pt x="922782" y="261747"/>
                </a:lnTo>
                <a:lnTo>
                  <a:pt x="840993" y="236474"/>
                </a:lnTo>
                <a:lnTo>
                  <a:pt x="785495" y="219583"/>
                </a:lnTo>
                <a:lnTo>
                  <a:pt x="729234" y="202946"/>
                </a:lnTo>
                <a:lnTo>
                  <a:pt x="671576" y="186182"/>
                </a:lnTo>
                <a:lnTo>
                  <a:pt x="611886" y="169037"/>
                </a:lnTo>
                <a:lnTo>
                  <a:pt x="549528" y="151511"/>
                </a:lnTo>
                <a:lnTo>
                  <a:pt x="484377" y="133350"/>
                </a:lnTo>
                <a:lnTo>
                  <a:pt x="416305" y="114554"/>
                </a:lnTo>
                <a:lnTo>
                  <a:pt x="345439" y="94996"/>
                </a:lnTo>
                <a:lnTo>
                  <a:pt x="273176" y="75184"/>
                </a:lnTo>
                <a:lnTo>
                  <a:pt x="202691" y="55753"/>
                </a:lnTo>
                <a:lnTo>
                  <a:pt x="138302" y="37973"/>
                </a:lnTo>
                <a:lnTo>
                  <a:pt x="84200" y="23114"/>
                </a:lnTo>
                <a:lnTo>
                  <a:pt x="43307" y="11937"/>
                </a:lnTo>
                <a:lnTo>
                  <a:pt x="17017" y="4699"/>
                </a:lnTo>
                <a:lnTo>
                  <a:pt x="3937" y="101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k object 746"/>
          <p:cNvSpPr/>
          <p:nvPr/>
        </p:nvSpPr>
        <p:spPr>
          <a:xfrm>
            <a:off x="4368546" y="1067561"/>
            <a:ext cx="4857750" cy="2159635"/>
          </a:xfrm>
          <a:custGeom>
            <a:avLst/>
            <a:gdLst/>
            <a:ahLst/>
            <a:cxnLst/>
            <a:rect l="l" t="t" r="r" b="b"/>
            <a:pathLst>
              <a:path w="4857750" h="2159635">
                <a:moveTo>
                  <a:pt x="4857750" y="2159127"/>
                </a:moveTo>
                <a:lnTo>
                  <a:pt x="4856733" y="2158365"/>
                </a:lnTo>
                <a:lnTo>
                  <a:pt x="4849622" y="2153666"/>
                </a:lnTo>
                <a:lnTo>
                  <a:pt x="4832350" y="2142236"/>
                </a:lnTo>
                <a:lnTo>
                  <a:pt x="4802758" y="2122678"/>
                </a:lnTo>
                <a:lnTo>
                  <a:pt x="4761103" y="2095119"/>
                </a:lnTo>
                <a:lnTo>
                  <a:pt x="4709286" y="2060956"/>
                </a:lnTo>
                <a:lnTo>
                  <a:pt x="4650994" y="2022348"/>
                </a:lnTo>
                <a:lnTo>
                  <a:pt x="4589907" y="1981962"/>
                </a:lnTo>
                <a:lnTo>
                  <a:pt x="4529455" y="1941957"/>
                </a:lnTo>
                <a:lnTo>
                  <a:pt x="4471161" y="1903476"/>
                </a:lnTo>
                <a:lnTo>
                  <a:pt x="4415282" y="1866645"/>
                </a:lnTo>
                <a:lnTo>
                  <a:pt x="4361687" y="1831720"/>
                </a:lnTo>
                <a:lnTo>
                  <a:pt x="4310380" y="1798320"/>
                </a:lnTo>
                <a:lnTo>
                  <a:pt x="4260596" y="1766443"/>
                </a:lnTo>
                <a:lnTo>
                  <a:pt x="4211955" y="1735582"/>
                </a:lnTo>
                <a:lnTo>
                  <a:pt x="4163822" y="1705483"/>
                </a:lnTo>
                <a:lnTo>
                  <a:pt x="4115688" y="1675638"/>
                </a:lnTo>
                <a:lnTo>
                  <a:pt x="4062349" y="1642999"/>
                </a:lnTo>
                <a:lnTo>
                  <a:pt x="4014215" y="1613915"/>
                </a:lnTo>
                <a:lnTo>
                  <a:pt x="3966718" y="1585595"/>
                </a:lnTo>
                <a:lnTo>
                  <a:pt x="3920108" y="1558036"/>
                </a:lnTo>
                <a:lnTo>
                  <a:pt x="3874897" y="1531620"/>
                </a:lnTo>
                <a:lnTo>
                  <a:pt x="3831335" y="1506347"/>
                </a:lnTo>
                <a:lnTo>
                  <a:pt x="3789426" y="1482216"/>
                </a:lnTo>
                <a:lnTo>
                  <a:pt x="3748658" y="1458976"/>
                </a:lnTo>
                <a:lnTo>
                  <a:pt x="3708527" y="1436115"/>
                </a:lnTo>
                <a:lnTo>
                  <a:pt x="3668013" y="1413128"/>
                </a:lnTo>
                <a:lnTo>
                  <a:pt x="3625977" y="1389379"/>
                </a:lnTo>
                <a:lnTo>
                  <a:pt x="3582288" y="1364868"/>
                </a:lnTo>
                <a:lnTo>
                  <a:pt x="3536696" y="1339468"/>
                </a:lnTo>
                <a:lnTo>
                  <a:pt x="3489452" y="1313561"/>
                </a:lnTo>
                <a:lnTo>
                  <a:pt x="3440810" y="1287145"/>
                </a:lnTo>
                <a:lnTo>
                  <a:pt x="3391280" y="1260475"/>
                </a:lnTo>
                <a:lnTo>
                  <a:pt x="3341370" y="1233932"/>
                </a:lnTo>
                <a:lnTo>
                  <a:pt x="3286125" y="1205102"/>
                </a:lnTo>
                <a:lnTo>
                  <a:pt x="3236086" y="1179195"/>
                </a:lnTo>
                <a:lnTo>
                  <a:pt x="3186810" y="1154049"/>
                </a:lnTo>
                <a:lnTo>
                  <a:pt x="3138424" y="1129664"/>
                </a:lnTo>
                <a:lnTo>
                  <a:pt x="3091687" y="1106297"/>
                </a:lnTo>
                <a:lnTo>
                  <a:pt x="3046476" y="1084072"/>
                </a:lnTo>
                <a:lnTo>
                  <a:pt x="3003042" y="1062736"/>
                </a:lnTo>
                <a:lnTo>
                  <a:pt x="2960878" y="1042288"/>
                </a:lnTo>
                <a:lnTo>
                  <a:pt x="2919349" y="1022096"/>
                </a:lnTo>
                <a:lnTo>
                  <a:pt x="2877311" y="1001776"/>
                </a:lnTo>
                <a:lnTo>
                  <a:pt x="2833878" y="980948"/>
                </a:lnTo>
                <a:lnTo>
                  <a:pt x="2788538" y="959358"/>
                </a:lnTo>
                <a:lnTo>
                  <a:pt x="2741422" y="937133"/>
                </a:lnTo>
                <a:lnTo>
                  <a:pt x="2692527" y="914273"/>
                </a:lnTo>
                <a:lnTo>
                  <a:pt x="2642234" y="891159"/>
                </a:lnTo>
                <a:lnTo>
                  <a:pt x="2591180" y="867917"/>
                </a:lnTo>
                <a:lnTo>
                  <a:pt x="2539492" y="844803"/>
                </a:lnTo>
                <a:lnTo>
                  <a:pt x="2534284" y="842517"/>
                </a:lnTo>
                <a:lnTo>
                  <a:pt x="2482469" y="819658"/>
                </a:lnTo>
                <a:lnTo>
                  <a:pt x="2430906" y="797178"/>
                </a:lnTo>
                <a:lnTo>
                  <a:pt x="2379979" y="775335"/>
                </a:lnTo>
                <a:lnTo>
                  <a:pt x="2330196" y="754126"/>
                </a:lnTo>
                <a:lnTo>
                  <a:pt x="2281808" y="733933"/>
                </a:lnTo>
                <a:lnTo>
                  <a:pt x="2235327" y="714755"/>
                </a:lnTo>
                <a:lnTo>
                  <a:pt x="2190623" y="696467"/>
                </a:lnTo>
                <a:lnTo>
                  <a:pt x="2147188" y="678814"/>
                </a:lnTo>
                <a:lnTo>
                  <a:pt x="2104390" y="661415"/>
                </a:lnTo>
                <a:lnTo>
                  <a:pt x="2061082" y="643889"/>
                </a:lnTo>
                <a:lnTo>
                  <a:pt x="2016252" y="625983"/>
                </a:lnTo>
                <a:lnTo>
                  <a:pt x="1969642" y="607440"/>
                </a:lnTo>
                <a:lnTo>
                  <a:pt x="1921128" y="588390"/>
                </a:lnTo>
                <a:lnTo>
                  <a:pt x="1870837" y="568833"/>
                </a:lnTo>
                <a:lnTo>
                  <a:pt x="1819148" y="549148"/>
                </a:lnTo>
                <a:lnTo>
                  <a:pt x="1766569" y="529336"/>
                </a:lnTo>
                <a:lnTo>
                  <a:pt x="1713483" y="509650"/>
                </a:lnTo>
                <a:lnTo>
                  <a:pt x="1708150" y="507746"/>
                </a:lnTo>
                <a:lnTo>
                  <a:pt x="1654937" y="488314"/>
                </a:lnTo>
                <a:lnTo>
                  <a:pt x="1601977" y="469391"/>
                </a:lnTo>
                <a:lnTo>
                  <a:pt x="1549780" y="450976"/>
                </a:lnTo>
                <a:lnTo>
                  <a:pt x="1498727" y="433197"/>
                </a:lnTo>
                <a:lnTo>
                  <a:pt x="1449196" y="416305"/>
                </a:lnTo>
                <a:lnTo>
                  <a:pt x="1401444" y="400176"/>
                </a:lnTo>
                <a:lnTo>
                  <a:pt x="1355598" y="384810"/>
                </a:lnTo>
                <a:lnTo>
                  <a:pt x="1311020" y="370077"/>
                </a:lnTo>
                <a:lnTo>
                  <a:pt x="1267205" y="355600"/>
                </a:lnTo>
                <a:lnTo>
                  <a:pt x="1222755" y="340995"/>
                </a:lnTo>
                <a:lnTo>
                  <a:pt x="1177036" y="326136"/>
                </a:lnTo>
                <a:lnTo>
                  <a:pt x="1129283" y="310641"/>
                </a:lnTo>
                <a:lnTo>
                  <a:pt x="1079627" y="294893"/>
                </a:lnTo>
                <a:lnTo>
                  <a:pt x="1028064" y="278764"/>
                </a:lnTo>
                <a:lnTo>
                  <a:pt x="975232" y="262509"/>
                </a:lnTo>
                <a:lnTo>
                  <a:pt x="921384" y="246252"/>
                </a:lnTo>
                <a:lnTo>
                  <a:pt x="867155" y="230124"/>
                </a:lnTo>
                <a:lnTo>
                  <a:pt x="861694" y="228600"/>
                </a:lnTo>
                <a:lnTo>
                  <a:pt x="807338" y="212725"/>
                </a:lnTo>
                <a:lnTo>
                  <a:pt x="752728" y="197230"/>
                </a:lnTo>
                <a:lnTo>
                  <a:pt x="697356" y="181863"/>
                </a:lnTo>
                <a:lnTo>
                  <a:pt x="640588" y="166242"/>
                </a:lnTo>
                <a:lnTo>
                  <a:pt x="581659" y="150495"/>
                </a:lnTo>
                <a:lnTo>
                  <a:pt x="520064" y="134238"/>
                </a:lnTo>
                <a:lnTo>
                  <a:pt x="455675" y="117475"/>
                </a:lnTo>
                <a:lnTo>
                  <a:pt x="388238" y="100075"/>
                </a:lnTo>
                <a:lnTo>
                  <a:pt x="318262" y="82041"/>
                </a:lnTo>
                <a:lnTo>
                  <a:pt x="247268" y="63753"/>
                </a:lnTo>
                <a:lnTo>
                  <a:pt x="179069" y="46227"/>
                </a:lnTo>
                <a:lnTo>
                  <a:pt x="117982" y="30479"/>
                </a:lnTo>
                <a:lnTo>
                  <a:pt x="68199" y="17652"/>
                </a:lnTo>
                <a:lnTo>
                  <a:pt x="32384" y="8382"/>
                </a:lnTo>
                <a:lnTo>
                  <a:pt x="10921" y="2921"/>
                </a:lnTo>
                <a:lnTo>
                  <a:pt x="1650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k object 747"/>
          <p:cNvSpPr/>
          <p:nvPr/>
        </p:nvSpPr>
        <p:spPr>
          <a:xfrm>
            <a:off x="4548378" y="1247521"/>
            <a:ext cx="4678045" cy="1979295"/>
          </a:xfrm>
          <a:custGeom>
            <a:avLst/>
            <a:gdLst/>
            <a:ahLst/>
            <a:cxnLst/>
            <a:rect l="l" t="t" r="r" b="b"/>
            <a:pathLst>
              <a:path w="4678045" h="1979295">
                <a:moveTo>
                  <a:pt x="4677918" y="1979167"/>
                </a:moveTo>
                <a:lnTo>
                  <a:pt x="4676902" y="1978405"/>
                </a:lnTo>
                <a:lnTo>
                  <a:pt x="4669536" y="1973833"/>
                </a:lnTo>
                <a:lnTo>
                  <a:pt x="4651756" y="1962530"/>
                </a:lnTo>
                <a:lnTo>
                  <a:pt x="4621530" y="1943227"/>
                </a:lnTo>
                <a:lnTo>
                  <a:pt x="4579112" y="1916302"/>
                </a:lnTo>
                <a:lnTo>
                  <a:pt x="4526915" y="1883155"/>
                </a:lnTo>
                <a:lnTo>
                  <a:pt x="4468622" y="1846071"/>
                </a:lnTo>
                <a:lnTo>
                  <a:pt x="4408170" y="1807590"/>
                </a:lnTo>
                <a:lnTo>
                  <a:pt x="4348733" y="1769745"/>
                </a:lnTo>
                <a:lnTo>
                  <a:pt x="4291583" y="1733549"/>
                </a:lnTo>
                <a:lnTo>
                  <a:pt x="4236847" y="1699005"/>
                </a:lnTo>
                <a:lnTo>
                  <a:pt x="4184523" y="1666112"/>
                </a:lnTo>
                <a:lnTo>
                  <a:pt x="4134230" y="1634870"/>
                </a:lnTo>
                <a:lnTo>
                  <a:pt x="4085463" y="1605026"/>
                </a:lnTo>
                <a:lnTo>
                  <a:pt x="4037711" y="1575942"/>
                </a:lnTo>
                <a:lnTo>
                  <a:pt x="3990086" y="1547494"/>
                </a:lnTo>
                <a:lnTo>
                  <a:pt x="3955923" y="1527175"/>
                </a:lnTo>
                <a:lnTo>
                  <a:pt x="3908171" y="1499234"/>
                </a:lnTo>
                <a:lnTo>
                  <a:pt x="3860546" y="1471676"/>
                </a:lnTo>
                <a:lnTo>
                  <a:pt x="3813682" y="1444752"/>
                </a:lnTo>
                <a:lnTo>
                  <a:pt x="3767708" y="1418716"/>
                </a:lnTo>
                <a:lnTo>
                  <a:pt x="3723258" y="1393825"/>
                </a:lnTo>
                <a:lnTo>
                  <a:pt x="3680460" y="1370076"/>
                </a:lnTo>
                <a:lnTo>
                  <a:pt x="3639312" y="1347342"/>
                </a:lnTo>
                <a:lnTo>
                  <a:pt x="3599306" y="1325499"/>
                </a:lnTo>
                <a:lnTo>
                  <a:pt x="3559555" y="1303908"/>
                </a:lnTo>
                <a:lnTo>
                  <a:pt x="3519297" y="1281938"/>
                </a:lnTo>
                <a:lnTo>
                  <a:pt x="3477387" y="1259204"/>
                </a:lnTo>
                <a:lnTo>
                  <a:pt x="3433826" y="1235837"/>
                </a:lnTo>
                <a:lnTo>
                  <a:pt x="3388360" y="1211706"/>
                </a:lnTo>
                <a:lnTo>
                  <a:pt x="3341243" y="1186941"/>
                </a:lnTo>
                <a:lnTo>
                  <a:pt x="3292855" y="1161923"/>
                </a:lnTo>
                <a:lnTo>
                  <a:pt x="3243833" y="1136903"/>
                </a:lnTo>
                <a:lnTo>
                  <a:pt x="3208528" y="1118996"/>
                </a:lnTo>
                <a:lnTo>
                  <a:pt x="3158998" y="1094231"/>
                </a:lnTo>
                <a:lnTo>
                  <a:pt x="3109722" y="1069848"/>
                </a:lnTo>
                <a:lnTo>
                  <a:pt x="3061080" y="1046099"/>
                </a:lnTo>
                <a:lnTo>
                  <a:pt x="3013582" y="1023238"/>
                </a:lnTo>
                <a:lnTo>
                  <a:pt x="2967481" y="1001267"/>
                </a:lnTo>
                <a:lnTo>
                  <a:pt x="2923286" y="980439"/>
                </a:lnTo>
                <a:lnTo>
                  <a:pt x="2880614" y="960627"/>
                </a:lnTo>
                <a:lnTo>
                  <a:pt x="2839212" y="941451"/>
                </a:lnTo>
                <a:lnTo>
                  <a:pt x="2798191" y="922401"/>
                </a:lnTo>
                <a:lnTo>
                  <a:pt x="2756535" y="903224"/>
                </a:lnTo>
                <a:lnTo>
                  <a:pt x="2713354" y="883412"/>
                </a:lnTo>
                <a:lnTo>
                  <a:pt x="2668143" y="862964"/>
                </a:lnTo>
                <a:lnTo>
                  <a:pt x="2621153" y="841882"/>
                </a:lnTo>
                <a:lnTo>
                  <a:pt x="2572512" y="820292"/>
                </a:lnTo>
                <a:lnTo>
                  <a:pt x="2522728" y="798576"/>
                </a:lnTo>
                <a:lnTo>
                  <a:pt x="2472054" y="776731"/>
                </a:lnTo>
                <a:lnTo>
                  <a:pt x="2435605" y="761238"/>
                </a:lnTo>
                <a:lnTo>
                  <a:pt x="2384552" y="739775"/>
                </a:lnTo>
                <a:lnTo>
                  <a:pt x="2333752" y="718819"/>
                </a:lnTo>
                <a:lnTo>
                  <a:pt x="2283714" y="698373"/>
                </a:lnTo>
                <a:lnTo>
                  <a:pt x="2234692" y="678688"/>
                </a:lnTo>
                <a:lnTo>
                  <a:pt x="2187321" y="659891"/>
                </a:lnTo>
                <a:lnTo>
                  <a:pt x="2141854" y="641984"/>
                </a:lnTo>
                <a:lnTo>
                  <a:pt x="2097913" y="624966"/>
                </a:lnTo>
                <a:lnTo>
                  <a:pt x="2055368" y="608583"/>
                </a:lnTo>
                <a:lnTo>
                  <a:pt x="2013203" y="592454"/>
                </a:lnTo>
                <a:lnTo>
                  <a:pt x="1970277" y="575944"/>
                </a:lnTo>
                <a:lnTo>
                  <a:pt x="1925827" y="559053"/>
                </a:lnTo>
                <a:lnTo>
                  <a:pt x="1879473" y="541654"/>
                </a:lnTo>
                <a:lnTo>
                  <a:pt x="1831213" y="523748"/>
                </a:lnTo>
                <a:lnTo>
                  <a:pt x="1781302" y="505459"/>
                </a:lnTo>
                <a:lnTo>
                  <a:pt x="1730121" y="487044"/>
                </a:lnTo>
                <a:lnTo>
                  <a:pt x="1678051" y="468756"/>
                </a:lnTo>
                <a:lnTo>
                  <a:pt x="1640713" y="455675"/>
                </a:lnTo>
                <a:lnTo>
                  <a:pt x="1588389" y="437641"/>
                </a:lnTo>
                <a:lnTo>
                  <a:pt x="1536319" y="420115"/>
                </a:lnTo>
                <a:lnTo>
                  <a:pt x="1484884" y="402970"/>
                </a:lnTo>
                <a:lnTo>
                  <a:pt x="1434846" y="386588"/>
                </a:lnTo>
                <a:lnTo>
                  <a:pt x="1386332" y="370966"/>
                </a:lnTo>
                <a:lnTo>
                  <a:pt x="1339596" y="356234"/>
                </a:lnTo>
                <a:lnTo>
                  <a:pt x="1294764" y="342138"/>
                </a:lnTo>
                <a:lnTo>
                  <a:pt x="1251204" y="328549"/>
                </a:lnTo>
                <a:lnTo>
                  <a:pt x="1208024" y="315213"/>
                </a:lnTo>
                <a:lnTo>
                  <a:pt x="1164082" y="301625"/>
                </a:lnTo>
                <a:lnTo>
                  <a:pt x="1118616" y="287781"/>
                </a:lnTo>
                <a:lnTo>
                  <a:pt x="1071245" y="273430"/>
                </a:lnTo>
                <a:lnTo>
                  <a:pt x="1021842" y="258825"/>
                </a:lnTo>
                <a:lnTo>
                  <a:pt x="970788" y="243966"/>
                </a:lnTo>
                <a:lnTo>
                  <a:pt x="918463" y="228980"/>
                </a:lnTo>
                <a:lnTo>
                  <a:pt x="865377" y="213994"/>
                </a:lnTo>
                <a:lnTo>
                  <a:pt x="827277" y="203453"/>
                </a:lnTo>
                <a:lnTo>
                  <a:pt x="773811" y="188975"/>
                </a:lnTo>
                <a:lnTo>
                  <a:pt x="720089" y="174751"/>
                </a:lnTo>
                <a:lnTo>
                  <a:pt x="665607" y="160654"/>
                </a:lnTo>
                <a:lnTo>
                  <a:pt x="609726" y="146557"/>
                </a:lnTo>
                <a:lnTo>
                  <a:pt x="551688" y="132079"/>
                </a:lnTo>
                <a:lnTo>
                  <a:pt x="490855" y="117348"/>
                </a:lnTo>
                <a:lnTo>
                  <a:pt x="427100" y="101980"/>
                </a:lnTo>
                <a:lnTo>
                  <a:pt x="360552" y="85978"/>
                </a:lnTo>
                <a:lnTo>
                  <a:pt x="291338" y="69468"/>
                </a:lnTo>
                <a:lnTo>
                  <a:pt x="221869" y="52958"/>
                </a:lnTo>
                <a:lnTo>
                  <a:pt x="156210" y="37211"/>
                </a:lnTo>
                <a:lnTo>
                  <a:pt x="98806" y="23621"/>
                </a:lnTo>
                <a:lnTo>
                  <a:pt x="53721" y="12826"/>
                </a:lnTo>
                <a:lnTo>
                  <a:pt x="22987" y="5461"/>
                </a:lnTo>
                <a:lnTo>
                  <a:pt x="6350" y="1524"/>
                </a:lnTo>
                <a:lnTo>
                  <a:pt x="508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k object 748"/>
          <p:cNvSpPr/>
          <p:nvPr/>
        </p:nvSpPr>
        <p:spPr>
          <a:xfrm>
            <a:off x="4728336" y="1427480"/>
            <a:ext cx="4498340" cy="1799589"/>
          </a:xfrm>
          <a:custGeom>
            <a:avLst/>
            <a:gdLst/>
            <a:ahLst/>
            <a:cxnLst/>
            <a:rect l="l" t="t" r="r" b="b"/>
            <a:pathLst>
              <a:path w="4498340" h="1799589">
                <a:moveTo>
                  <a:pt x="4497959" y="1799209"/>
                </a:moveTo>
                <a:lnTo>
                  <a:pt x="4496816" y="1798447"/>
                </a:lnTo>
                <a:lnTo>
                  <a:pt x="4489322" y="1793875"/>
                </a:lnTo>
                <a:lnTo>
                  <a:pt x="4471035" y="1782826"/>
                </a:lnTo>
                <a:lnTo>
                  <a:pt x="4440173" y="1763903"/>
                </a:lnTo>
                <a:lnTo>
                  <a:pt x="4396994" y="1737741"/>
                </a:lnTo>
                <a:lnTo>
                  <a:pt x="4344416" y="1705737"/>
                </a:lnTo>
                <a:lnTo>
                  <a:pt x="4286122" y="1670304"/>
                </a:lnTo>
                <a:lnTo>
                  <a:pt x="4226306" y="1633855"/>
                </a:lnTo>
                <a:lnTo>
                  <a:pt x="4168013" y="1598422"/>
                </a:lnTo>
                <a:lnTo>
                  <a:pt x="4112006" y="1564386"/>
                </a:lnTo>
                <a:lnTo>
                  <a:pt x="4058539" y="1532128"/>
                </a:lnTo>
                <a:lnTo>
                  <a:pt x="4007358" y="1501648"/>
                </a:lnTo>
                <a:lnTo>
                  <a:pt x="3958209" y="1472438"/>
                </a:lnTo>
                <a:lnTo>
                  <a:pt x="3910457" y="1444498"/>
                </a:lnTo>
                <a:lnTo>
                  <a:pt x="3863340" y="1417320"/>
                </a:lnTo>
                <a:lnTo>
                  <a:pt x="3816349" y="1390523"/>
                </a:lnTo>
                <a:lnTo>
                  <a:pt x="3753866" y="1355344"/>
                </a:lnTo>
                <a:lnTo>
                  <a:pt x="3706876" y="1329436"/>
                </a:lnTo>
                <a:lnTo>
                  <a:pt x="3660520" y="1304036"/>
                </a:lnTo>
                <a:lnTo>
                  <a:pt x="3615309" y="1279652"/>
                </a:lnTo>
                <a:lnTo>
                  <a:pt x="3571620" y="1256284"/>
                </a:lnTo>
                <a:lnTo>
                  <a:pt x="3529584" y="1234059"/>
                </a:lnTo>
                <a:lnTo>
                  <a:pt x="3489070" y="1212850"/>
                </a:lnTo>
                <a:lnTo>
                  <a:pt x="3449701" y="1192403"/>
                </a:lnTo>
                <a:lnTo>
                  <a:pt x="3410585" y="1171956"/>
                </a:lnTo>
                <a:lnTo>
                  <a:pt x="3370453" y="1151128"/>
                </a:lnTo>
                <a:lnTo>
                  <a:pt x="3328796" y="1129665"/>
                </a:lnTo>
                <a:lnTo>
                  <a:pt x="3285236" y="1107567"/>
                </a:lnTo>
                <a:lnTo>
                  <a:pt x="3239769" y="1084580"/>
                </a:lnTo>
                <a:lnTo>
                  <a:pt x="3192907" y="1061339"/>
                </a:lnTo>
                <a:lnTo>
                  <a:pt x="3144901" y="1037717"/>
                </a:lnTo>
                <a:lnTo>
                  <a:pt x="3096387" y="1014222"/>
                </a:lnTo>
                <a:lnTo>
                  <a:pt x="3031743" y="983361"/>
                </a:lnTo>
                <a:lnTo>
                  <a:pt x="2983230" y="960501"/>
                </a:lnTo>
                <a:lnTo>
                  <a:pt x="2935223" y="938403"/>
                </a:lnTo>
                <a:lnTo>
                  <a:pt x="2888615" y="917067"/>
                </a:lnTo>
                <a:lnTo>
                  <a:pt x="2843403" y="896620"/>
                </a:lnTo>
                <a:lnTo>
                  <a:pt x="2799968" y="877189"/>
                </a:lnTo>
                <a:lnTo>
                  <a:pt x="2758186" y="858774"/>
                </a:lnTo>
                <a:lnTo>
                  <a:pt x="2717545" y="840867"/>
                </a:lnTo>
                <a:lnTo>
                  <a:pt x="2677160" y="823214"/>
                </a:lnTo>
                <a:lnTo>
                  <a:pt x="2635758" y="805053"/>
                </a:lnTo>
                <a:lnTo>
                  <a:pt x="2592705" y="786384"/>
                </a:lnTo>
                <a:lnTo>
                  <a:pt x="2547746" y="767207"/>
                </a:lnTo>
                <a:lnTo>
                  <a:pt x="2500884" y="747395"/>
                </a:lnTo>
                <a:lnTo>
                  <a:pt x="2452496" y="727202"/>
                </a:lnTo>
                <a:lnTo>
                  <a:pt x="2403093" y="706882"/>
                </a:lnTo>
                <a:lnTo>
                  <a:pt x="2353183" y="686562"/>
                </a:lnTo>
                <a:lnTo>
                  <a:pt x="2336799" y="680085"/>
                </a:lnTo>
                <a:lnTo>
                  <a:pt x="2286635" y="660146"/>
                </a:lnTo>
                <a:lnTo>
                  <a:pt x="2236596" y="640588"/>
                </a:lnTo>
                <a:lnTo>
                  <a:pt x="2187320" y="621665"/>
                </a:lnTo>
                <a:lnTo>
                  <a:pt x="2139315" y="603377"/>
                </a:lnTo>
                <a:lnTo>
                  <a:pt x="2092833" y="586105"/>
                </a:lnTo>
                <a:lnTo>
                  <a:pt x="2048256" y="569595"/>
                </a:lnTo>
                <a:lnTo>
                  <a:pt x="2005330" y="553974"/>
                </a:lnTo>
                <a:lnTo>
                  <a:pt x="1963673" y="538861"/>
                </a:lnTo>
                <a:lnTo>
                  <a:pt x="1922144" y="523748"/>
                </a:lnTo>
                <a:lnTo>
                  <a:pt x="1879599" y="508508"/>
                </a:lnTo>
                <a:lnTo>
                  <a:pt x="1835404" y="492760"/>
                </a:lnTo>
                <a:lnTo>
                  <a:pt x="1789303" y="476504"/>
                </a:lnTo>
                <a:lnTo>
                  <a:pt x="1741297" y="459867"/>
                </a:lnTo>
                <a:lnTo>
                  <a:pt x="1691639" y="442975"/>
                </a:lnTo>
                <a:lnTo>
                  <a:pt x="1640966" y="425958"/>
                </a:lnTo>
                <a:lnTo>
                  <a:pt x="1589786" y="409067"/>
                </a:lnTo>
                <a:lnTo>
                  <a:pt x="1521587" y="386969"/>
                </a:lnTo>
                <a:lnTo>
                  <a:pt x="1470405" y="370840"/>
                </a:lnTo>
                <a:lnTo>
                  <a:pt x="1419987" y="355219"/>
                </a:lnTo>
                <a:lnTo>
                  <a:pt x="1370838" y="340233"/>
                </a:lnTo>
                <a:lnTo>
                  <a:pt x="1323466" y="326009"/>
                </a:lnTo>
                <a:lnTo>
                  <a:pt x="1277747" y="312547"/>
                </a:lnTo>
                <a:lnTo>
                  <a:pt x="1233932" y="299847"/>
                </a:lnTo>
                <a:lnTo>
                  <a:pt x="1191260" y="287528"/>
                </a:lnTo>
                <a:lnTo>
                  <a:pt x="1148841" y="275209"/>
                </a:lnTo>
                <a:lnTo>
                  <a:pt x="1105408" y="262763"/>
                </a:lnTo>
                <a:lnTo>
                  <a:pt x="1060323" y="250062"/>
                </a:lnTo>
                <a:lnTo>
                  <a:pt x="1013205" y="236855"/>
                </a:lnTo>
                <a:lnTo>
                  <a:pt x="964184" y="223393"/>
                </a:lnTo>
                <a:lnTo>
                  <a:pt x="913638" y="209804"/>
                </a:lnTo>
                <a:lnTo>
                  <a:pt x="861949" y="196215"/>
                </a:lnTo>
                <a:lnTo>
                  <a:pt x="809625" y="182753"/>
                </a:lnTo>
                <a:lnTo>
                  <a:pt x="740155" y="165354"/>
                </a:lnTo>
                <a:lnTo>
                  <a:pt x="687451" y="152527"/>
                </a:lnTo>
                <a:lnTo>
                  <a:pt x="633984" y="139827"/>
                </a:lnTo>
                <a:lnTo>
                  <a:pt x="578865" y="127000"/>
                </a:lnTo>
                <a:lnTo>
                  <a:pt x="521715" y="114046"/>
                </a:lnTo>
                <a:lnTo>
                  <a:pt x="461645" y="100711"/>
                </a:lnTo>
                <a:lnTo>
                  <a:pt x="398652" y="86868"/>
                </a:lnTo>
                <a:lnTo>
                  <a:pt x="332866" y="72390"/>
                </a:lnTo>
                <a:lnTo>
                  <a:pt x="264667" y="57658"/>
                </a:lnTo>
                <a:lnTo>
                  <a:pt x="196976" y="42925"/>
                </a:lnTo>
                <a:lnTo>
                  <a:pt x="134238" y="29210"/>
                </a:lnTo>
                <a:lnTo>
                  <a:pt x="80899" y="17653"/>
                </a:lnTo>
                <a:lnTo>
                  <a:pt x="40766" y="8890"/>
                </a:lnTo>
                <a:lnTo>
                  <a:pt x="15239" y="3302"/>
                </a:lnTo>
                <a:lnTo>
                  <a:pt x="3048" y="635"/>
                </a:lnTo>
                <a:lnTo>
                  <a:pt x="0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k object 749"/>
          <p:cNvSpPr/>
          <p:nvPr/>
        </p:nvSpPr>
        <p:spPr>
          <a:xfrm>
            <a:off x="4908296" y="1607438"/>
            <a:ext cx="4318000" cy="1619250"/>
          </a:xfrm>
          <a:custGeom>
            <a:avLst/>
            <a:gdLst/>
            <a:ahLst/>
            <a:cxnLst/>
            <a:rect l="l" t="t" r="r" b="b"/>
            <a:pathLst>
              <a:path w="4318000" h="1619250">
                <a:moveTo>
                  <a:pt x="4318000" y="1619250"/>
                </a:moveTo>
                <a:lnTo>
                  <a:pt x="4316857" y="1618488"/>
                </a:lnTo>
                <a:lnTo>
                  <a:pt x="4309109" y="1614043"/>
                </a:lnTo>
                <a:lnTo>
                  <a:pt x="4290313" y="1603121"/>
                </a:lnTo>
                <a:lnTo>
                  <a:pt x="4258563" y="1584833"/>
                </a:lnTo>
                <a:lnTo>
                  <a:pt x="4214749" y="1559433"/>
                </a:lnTo>
                <a:lnTo>
                  <a:pt x="4161789" y="1528699"/>
                </a:lnTo>
                <a:lnTo>
                  <a:pt x="4103751" y="1495044"/>
                </a:lnTo>
                <a:lnTo>
                  <a:pt x="4044696" y="1460881"/>
                </a:lnTo>
                <a:lnTo>
                  <a:pt x="3987546" y="1427861"/>
                </a:lnTo>
                <a:lnTo>
                  <a:pt x="3932808" y="1396238"/>
                </a:lnTo>
                <a:lnTo>
                  <a:pt x="3880484" y="1366393"/>
                </a:lnTo>
                <a:lnTo>
                  <a:pt x="3830574" y="1338072"/>
                </a:lnTo>
                <a:lnTo>
                  <a:pt x="3782568" y="1311021"/>
                </a:lnTo>
                <a:lnTo>
                  <a:pt x="3735578" y="1284986"/>
                </a:lnTo>
                <a:lnTo>
                  <a:pt x="3689223" y="1259713"/>
                </a:lnTo>
                <a:lnTo>
                  <a:pt x="3646043" y="1236345"/>
                </a:lnTo>
                <a:lnTo>
                  <a:pt x="3599433" y="1211580"/>
                </a:lnTo>
                <a:lnTo>
                  <a:pt x="3553079" y="1187323"/>
                </a:lnTo>
                <a:lnTo>
                  <a:pt x="3507485" y="1163701"/>
                </a:lnTo>
                <a:lnTo>
                  <a:pt x="3462908" y="1140840"/>
                </a:lnTo>
                <a:lnTo>
                  <a:pt x="3419982" y="1119124"/>
                </a:lnTo>
                <a:lnTo>
                  <a:pt x="3378707" y="1098550"/>
                </a:lnTo>
                <a:lnTo>
                  <a:pt x="3339083" y="1078864"/>
                </a:lnTo>
                <a:lnTo>
                  <a:pt x="3300349" y="1059688"/>
                </a:lnTo>
                <a:lnTo>
                  <a:pt x="3261613" y="1040638"/>
                </a:lnTo>
                <a:lnTo>
                  <a:pt x="3221735" y="1021080"/>
                </a:lnTo>
                <a:lnTo>
                  <a:pt x="3180079" y="1000760"/>
                </a:lnTo>
                <a:lnTo>
                  <a:pt x="3136519" y="979805"/>
                </a:lnTo>
                <a:lnTo>
                  <a:pt x="3091306" y="958341"/>
                </a:lnTo>
                <a:lnTo>
                  <a:pt x="3044698" y="936498"/>
                </a:lnTo>
                <a:lnTo>
                  <a:pt x="2997073" y="914526"/>
                </a:lnTo>
                <a:lnTo>
                  <a:pt x="2952623" y="894207"/>
                </a:lnTo>
                <a:lnTo>
                  <a:pt x="2904489" y="872616"/>
                </a:lnTo>
                <a:lnTo>
                  <a:pt x="2856737" y="851408"/>
                </a:lnTo>
                <a:lnTo>
                  <a:pt x="2809494" y="830834"/>
                </a:lnTo>
                <a:lnTo>
                  <a:pt x="2763647" y="811022"/>
                </a:lnTo>
                <a:lnTo>
                  <a:pt x="2719324" y="792226"/>
                </a:lnTo>
                <a:lnTo>
                  <a:pt x="2676779" y="774319"/>
                </a:lnTo>
                <a:lnTo>
                  <a:pt x="2635884" y="757301"/>
                </a:lnTo>
                <a:lnTo>
                  <a:pt x="2596006" y="740790"/>
                </a:lnTo>
                <a:lnTo>
                  <a:pt x="2556002" y="724408"/>
                </a:lnTo>
                <a:lnTo>
                  <a:pt x="2514980" y="707516"/>
                </a:lnTo>
                <a:lnTo>
                  <a:pt x="2472054" y="689990"/>
                </a:lnTo>
                <a:lnTo>
                  <a:pt x="2427224" y="672084"/>
                </a:lnTo>
                <a:lnTo>
                  <a:pt x="2380742" y="653669"/>
                </a:lnTo>
                <a:lnTo>
                  <a:pt x="2332735" y="634873"/>
                </a:lnTo>
                <a:lnTo>
                  <a:pt x="2283840" y="616076"/>
                </a:lnTo>
                <a:lnTo>
                  <a:pt x="2237994" y="598805"/>
                </a:lnTo>
                <a:lnTo>
                  <a:pt x="2188590" y="580389"/>
                </a:lnTo>
                <a:lnTo>
                  <a:pt x="2139442" y="562483"/>
                </a:lnTo>
                <a:lnTo>
                  <a:pt x="2091054" y="545084"/>
                </a:lnTo>
                <a:lnTo>
                  <a:pt x="2043937" y="528447"/>
                </a:lnTo>
                <a:lnTo>
                  <a:pt x="1998472" y="512572"/>
                </a:lnTo>
                <a:lnTo>
                  <a:pt x="1954910" y="497586"/>
                </a:lnTo>
                <a:lnTo>
                  <a:pt x="1912874" y="483235"/>
                </a:lnTo>
                <a:lnTo>
                  <a:pt x="1871979" y="469519"/>
                </a:lnTo>
                <a:lnTo>
                  <a:pt x="1831085" y="455675"/>
                </a:lnTo>
                <a:lnTo>
                  <a:pt x="1788922" y="441578"/>
                </a:lnTo>
                <a:lnTo>
                  <a:pt x="1744979" y="426974"/>
                </a:lnTo>
                <a:lnTo>
                  <a:pt x="1699132" y="411988"/>
                </a:lnTo>
                <a:lnTo>
                  <a:pt x="1651380" y="396748"/>
                </a:lnTo>
                <a:lnTo>
                  <a:pt x="1602231" y="381253"/>
                </a:lnTo>
                <a:lnTo>
                  <a:pt x="1552193" y="365760"/>
                </a:lnTo>
                <a:lnTo>
                  <a:pt x="1505457" y="351536"/>
                </a:lnTo>
                <a:lnTo>
                  <a:pt x="1454912" y="336423"/>
                </a:lnTo>
                <a:lnTo>
                  <a:pt x="1404619" y="321818"/>
                </a:lnTo>
                <a:lnTo>
                  <a:pt x="1355216" y="307594"/>
                </a:lnTo>
                <a:lnTo>
                  <a:pt x="1307083" y="294132"/>
                </a:lnTo>
                <a:lnTo>
                  <a:pt x="1260728" y="281305"/>
                </a:lnTo>
                <a:lnTo>
                  <a:pt x="1216152" y="269239"/>
                </a:lnTo>
                <a:lnTo>
                  <a:pt x="1173352" y="257810"/>
                </a:lnTo>
                <a:lnTo>
                  <a:pt x="1131569" y="246761"/>
                </a:lnTo>
                <a:lnTo>
                  <a:pt x="1089787" y="235712"/>
                </a:lnTo>
                <a:lnTo>
                  <a:pt x="1046861" y="224409"/>
                </a:lnTo>
                <a:lnTo>
                  <a:pt x="1002029" y="212851"/>
                </a:lnTo>
                <a:lnTo>
                  <a:pt x="955293" y="200913"/>
                </a:lnTo>
                <a:lnTo>
                  <a:pt x="906652" y="188849"/>
                </a:lnTo>
                <a:lnTo>
                  <a:pt x="856614" y="176657"/>
                </a:lnTo>
                <a:lnTo>
                  <a:pt x="805688" y="164464"/>
                </a:lnTo>
                <a:lnTo>
                  <a:pt x="758063" y="153415"/>
                </a:lnTo>
                <a:lnTo>
                  <a:pt x="706501" y="141732"/>
                </a:lnTo>
                <a:lnTo>
                  <a:pt x="654812" y="130301"/>
                </a:lnTo>
                <a:lnTo>
                  <a:pt x="602361" y="119125"/>
                </a:lnTo>
                <a:lnTo>
                  <a:pt x="548258" y="107823"/>
                </a:lnTo>
                <a:lnTo>
                  <a:pt x="491743" y="96265"/>
                </a:lnTo>
                <a:lnTo>
                  <a:pt x="432562" y="84455"/>
                </a:lnTo>
                <a:lnTo>
                  <a:pt x="370458" y="72262"/>
                </a:lnTo>
                <a:lnTo>
                  <a:pt x="305307" y="59562"/>
                </a:lnTo>
                <a:lnTo>
                  <a:pt x="238378" y="46482"/>
                </a:lnTo>
                <a:lnTo>
                  <a:pt x="172719" y="33655"/>
                </a:lnTo>
                <a:lnTo>
                  <a:pt x="113283" y="22098"/>
                </a:lnTo>
                <a:lnTo>
                  <a:pt x="64388" y="12573"/>
                </a:lnTo>
                <a:lnTo>
                  <a:pt x="29463" y="5714"/>
                </a:lnTo>
                <a:lnTo>
                  <a:pt x="9143" y="1777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k object 750"/>
          <p:cNvSpPr/>
          <p:nvPr/>
        </p:nvSpPr>
        <p:spPr>
          <a:xfrm>
            <a:off x="5088128" y="1787270"/>
            <a:ext cx="4138295" cy="1439545"/>
          </a:xfrm>
          <a:custGeom>
            <a:avLst/>
            <a:gdLst/>
            <a:ahLst/>
            <a:cxnLst/>
            <a:rect l="l" t="t" r="r" b="b"/>
            <a:pathLst>
              <a:path w="4138295" h="1439545">
                <a:moveTo>
                  <a:pt x="4138168" y="1439417"/>
                </a:moveTo>
                <a:lnTo>
                  <a:pt x="4136898" y="1438655"/>
                </a:lnTo>
                <a:lnTo>
                  <a:pt x="4128897" y="1434337"/>
                </a:lnTo>
                <a:lnTo>
                  <a:pt x="4109593" y="1423670"/>
                </a:lnTo>
                <a:lnTo>
                  <a:pt x="4077080" y="1405889"/>
                </a:lnTo>
                <a:lnTo>
                  <a:pt x="4032504" y="1381505"/>
                </a:lnTo>
                <a:lnTo>
                  <a:pt x="3979164" y="1352295"/>
                </a:lnTo>
                <a:lnTo>
                  <a:pt x="3921505" y="1320672"/>
                </a:lnTo>
                <a:lnTo>
                  <a:pt x="3863340" y="1288922"/>
                </a:lnTo>
                <a:lnTo>
                  <a:pt x="3807332" y="1258315"/>
                </a:lnTo>
                <a:lnTo>
                  <a:pt x="3753866" y="1229233"/>
                </a:lnTo>
                <a:lnTo>
                  <a:pt x="3702939" y="1201673"/>
                </a:lnTo>
                <a:lnTo>
                  <a:pt x="3654298" y="1175639"/>
                </a:lnTo>
                <a:lnTo>
                  <a:pt x="3607307" y="1150873"/>
                </a:lnTo>
                <a:lnTo>
                  <a:pt x="3561206" y="1126870"/>
                </a:lnTo>
                <a:lnTo>
                  <a:pt x="3515360" y="1103376"/>
                </a:lnTo>
                <a:lnTo>
                  <a:pt x="3445255" y="1068070"/>
                </a:lnTo>
                <a:lnTo>
                  <a:pt x="3399536" y="1045463"/>
                </a:lnTo>
                <a:lnTo>
                  <a:pt x="3354578" y="1023619"/>
                </a:lnTo>
                <a:lnTo>
                  <a:pt x="3310763" y="1002538"/>
                </a:lnTo>
                <a:lnTo>
                  <a:pt x="3268599" y="982471"/>
                </a:lnTo>
                <a:lnTo>
                  <a:pt x="3228213" y="963421"/>
                </a:lnTo>
                <a:lnTo>
                  <a:pt x="3189224" y="945261"/>
                </a:lnTo>
                <a:lnTo>
                  <a:pt x="3151124" y="927607"/>
                </a:lnTo>
                <a:lnTo>
                  <a:pt x="3112770" y="909827"/>
                </a:lnTo>
                <a:lnTo>
                  <a:pt x="3073019" y="891539"/>
                </a:lnTo>
                <a:lnTo>
                  <a:pt x="3031490" y="872616"/>
                </a:lnTo>
                <a:lnTo>
                  <a:pt x="2988055" y="853058"/>
                </a:lnTo>
                <a:lnTo>
                  <a:pt x="2942971" y="833119"/>
                </a:lnTo>
                <a:lnTo>
                  <a:pt x="2896743" y="812800"/>
                </a:lnTo>
                <a:lnTo>
                  <a:pt x="2849626" y="792606"/>
                </a:lnTo>
                <a:lnTo>
                  <a:pt x="2824861" y="781938"/>
                </a:lnTo>
                <a:lnTo>
                  <a:pt x="2777490" y="762000"/>
                </a:lnTo>
                <a:lnTo>
                  <a:pt x="2730373" y="742568"/>
                </a:lnTo>
                <a:lnTo>
                  <a:pt x="2684018" y="723645"/>
                </a:lnTo>
                <a:lnTo>
                  <a:pt x="2638932" y="705484"/>
                </a:lnTo>
                <a:lnTo>
                  <a:pt x="2595499" y="688339"/>
                </a:lnTo>
                <a:lnTo>
                  <a:pt x="2553970" y="672083"/>
                </a:lnTo>
                <a:lnTo>
                  <a:pt x="2513838" y="656463"/>
                </a:lnTo>
                <a:lnTo>
                  <a:pt x="2474722" y="641350"/>
                </a:lnTo>
                <a:lnTo>
                  <a:pt x="2435225" y="626237"/>
                </a:lnTo>
                <a:lnTo>
                  <a:pt x="2394330" y="610615"/>
                </a:lnTo>
                <a:lnTo>
                  <a:pt x="2351658" y="594487"/>
                </a:lnTo>
                <a:lnTo>
                  <a:pt x="2307081" y="577850"/>
                </a:lnTo>
                <a:lnTo>
                  <a:pt x="2260727" y="560831"/>
                </a:lnTo>
                <a:lnTo>
                  <a:pt x="2213102" y="543687"/>
                </a:lnTo>
                <a:lnTo>
                  <a:pt x="2164842" y="526668"/>
                </a:lnTo>
                <a:lnTo>
                  <a:pt x="2090801" y="501014"/>
                </a:lnTo>
                <a:lnTo>
                  <a:pt x="2042541" y="484631"/>
                </a:lnTo>
                <a:lnTo>
                  <a:pt x="1995043" y="468883"/>
                </a:lnTo>
                <a:lnTo>
                  <a:pt x="1948815" y="453770"/>
                </a:lnTo>
                <a:lnTo>
                  <a:pt x="1904365" y="439546"/>
                </a:lnTo>
                <a:lnTo>
                  <a:pt x="1861820" y="425957"/>
                </a:lnTo>
                <a:lnTo>
                  <a:pt x="1820799" y="413130"/>
                </a:lnTo>
                <a:lnTo>
                  <a:pt x="1780667" y="400684"/>
                </a:lnTo>
                <a:lnTo>
                  <a:pt x="1740280" y="388238"/>
                </a:lnTo>
                <a:lnTo>
                  <a:pt x="1698498" y="375284"/>
                </a:lnTo>
                <a:lnTo>
                  <a:pt x="1654810" y="362076"/>
                </a:lnTo>
                <a:lnTo>
                  <a:pt x="1609217" y="348488"/>
                </a:lnTo>
                <a:lnTo>
                  <a:pt x="1561846" y="334644"/>
                </a:lnTo>
                <a:lnTo>
                  <a:pt x="1513204" y="320675"/>
                </a:lnTo>
                <a:lnTo>
                  <a:pt x="1463928" y="306704"/>
                </a:lnTo>
                <a:lnTo>
                  <a:pt x="1388364" y="286130"/>
                </a:lnTo>
                <a:lnTo>
                  <a:pt x="1339088" y="273050"/>
                </a:lnTo>
                <a:lnTo>
                  <a:pt x="1290574" y="260350"/>
                </a:lnTo>
                <a:lnTo>
                  <a:pt x="1243584" y="248412"/>
                </a:lnTo>
                <a:lnTo>
                  <a:pt x="1198245" y="237108"/>
                </a:lnTo>
                <a:lnTo>
                  <a:pt x="1154811" y="226440"/>
                </a:lnTo>
                <a:lnTo>
                  <a:pt x="1113155" y="216407"/>
                </a:lnTo>
                <a:lnTo>
                  <a:pt x="1072261" y="206628"/>
                </a:lnTo>
                <a:lnTo>
                  <a:pt x="1031113" y="196850"/>
                </a:lnTo>
                <a:lnTo>
                  <a:pt x="988568" y="186816"/>
                </a:lnTo>
                <a:lnTo>
                  <a:pt x="944118" y="176402"/>
                </a:lnTo>
                <a:lnTo>
                  <a:pt x="897636" y="165862"/>
                </a:lnTo>
                <a:lnTo>
                  <a:pt x="849502" y="155193"/>
                </a:lnTo>
                <a:lnTo>
                  <a:pt x="800100" y="144525"/>
                </a:lnTo>
                <a:lnTo>
                  <a:pt x="749935" y="133984"/>
                </a:lnTo>
                <a:lnTo>
                  <a:pt x="673100" y="118363"/>
                </a:lnTo>
                <a:lnTo>
                  <a:pt x="622426" y="108457"/>
                </a:lnTo>
                <a:lnTo>
                  <a:pt x="570864" y="98678"/>
                </a:lnTo>
                <a:lnTo>
                  <a:pt x="517779" y="88900"/>
                </a:lnTo>
                <a:lnTo>
                  <a:pt x="462152" y="78993"/>
                </a:lnTo>
                <a:lnTo>
                  <a:pt x="403860" y="68833"/>
                </a:lnTo>
                <a:lnTo>
                  <a:pt x="342392" y="58292"/>
                </a:lnTo>
                <a:lnTo>
                  <a:pt x="278257" y="47370"/>
                </a:lnTo>
                <a:lnTo>
                  <a:pt x="212598" y="36194"/>
                </a:lnTo>
                <a:lnTo>
                  <a:pt x="149479" y="25400"/>
                </a:lnTo>
                <a:lnTo>
                  <a:pt x="93599" y="16001"/>
                </a:lnTo>
                <a:lnTo>
                  <a:pt x="49657" y="8508"/>
                </a:lnTo>
                <a:lnTo>
                  <a:pt x="20193" y="3428"/>
                </a:lnTo>
                <a:lnTo>
                  <a:pt x="4952" y="888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k object 751"/>
          <p:cNvSpPr/>
          <p:nvPr/>
        </p:nvSpPr>
        <p:spPr>
          <a:xfrm>
            <a:off x="5268086" y="1967229"/>
            <a:ext cx="3958590" cy="1259840"/>
          </a:xfrm>
          <a:custGeom>
            <a:avLst/>
            <a:gdLst/>
            <a:ahLst/>
            <a:cxnLst/>
            <a:rect l="l" t="t" r="r" b="b"/>
            <a:pathLst>
              <a:path w="3958590" h="1259839">
                <a:moveTo>
                  <a:pt x="3958209" y="1259459"/>
                </a:moveTo>
                <a:lnTo>
                  <a:pt x="3956939" y="1258697"/>
                </a:lnTo>
                <a:lnTo>
                  <a:pt x="3948557" y="1254506"/>
                </a:lnTo>
                <a:lnTo>
                  <a:pt x="3928617" y="1244219"/>
                </a:lnTo>
                <a:lnTo>
                  <a:pt x="3895343" y="1227201"/>
                </a:lnTo>
                <a:lnTo>
                  <a:pt x="3850132" y="1203960"/>
                </a:lnTo>
                <a:lnTo>
                  <a:pt x="3796538" y="1176401"/>
                </a:lnTo>
                <a:lnTo>
                  <a:pt x="3739134" y="1146937"/>
                </a:lnTo>
                <a:lnTo>
                  <a:pt x="3682111" y="1117727"/>
                </a:lnTo>
                <a:lnTo>
                  <a:pt x="3627373" y="1089660"/>
                </a:lnTo>
                <a:lnTo>
                  <a:pt x="3575304" y="1063117"/>
                </a:lnTo>
                <a:lnTo>
                  <a:pt x="3525646" y="1038098"/>
                </a:lnTo>
                <a:lnTo>
                  <a:pt x="3478148" y="1014349"/>
                </a:lnTo>
                <a:lnTo>
                  <a:pt x="3432174" y="991743"/>
                </a:lnTo>
                <a:lnTo>
                  <a:pt x="3386836" y="969772"/>
                </a:lnTo>
                <a:lnTo>
                  <a:pt x="3341623" y="948309"/>
                </a:lnTo>
                <a:lnTo>
                  <a:pt x="3336290" y="945769"/>
                </a:lnTo>
                <a:lnTo>
                  <a:pt x="3290951" y="924560"/>
                </a:lnTo>
                <a:lnTo>
                  <a:pt x="3245866" y="903732"/>
                </a:lnTo>
                <a:lnTo>
                  <a:pt x="3201542" y="883666"/>
                </a:lnTo>
                <a:lnTo>
                  <a:pt x="3158616" y="864362"/>
                </a:lnTo>
                <a:lnTo>
                  <a:pt x="3117215" y="846074"/>
                </a:lnTo>
                <a:lnTo>
                  <a:pt x="3077591" y="828675"/>
                </a:lnTo>
                <a:lnTo>
                  <a:pt x="3039491" y="812165"/>
                </a:lnTo>
                <a:lnTo>
                  <a:pt x="3002026" y="796036"/>
                </a:lnTo>
                <a:lnTo>
                  <a:pt x="2963926" y="779653"/>
                </a:lnTo>
                <a:lnTo>
                  <a:pt x="2924302" y="762762"/>
                </a:lnTo>
                <a:lnTo>
                  <a:pt x="2882899" y="745236"/>
                </a:lnTo>
                <a:lnTo>
                  <a:pt x="2839592" y="727202"/>
                </a:lnTo>
                <a:lnTo>
                  <a:pt x="2794762" y="708787"/>
                </a:lnTo>
                <a:lnTo>
                  <a:pt x="2748788" y="690245"/>
                </a:lnTo>
                <a:lnTo>
                  <a:pt x="2702306" y="671703"/>
                </a:lnTo>
                <a:lnTo>
                  <a:pt x="2650236" y="651383"/>
                </a:lnTo>
                <a:lnTo>
                  <a:pt x="2603881" y="633730"/>
                </a:lnTo>
                <a:lnTo>
                  <a:pt x="2558415" y="616585"/>
                </a:lnTo>
                <a:lnTo>
                  <a:pt x="2514218" y="600202"/>
                </a:lnTo>
                <a:lnTo>
                  <a:pt x="2471673" y="584708"/>
                </a:lnTo>
                <a:lnTo>
                  <a:pt x="2431034" y="569976"/>
                </a:lnTo>
                <a:lnTo>
                  <a:pt x="2391917" y="556006"/>
                </a:lnTo>
                <a:lnTo>
                  <a:pt x="2353437" y="542417"/>
                </a:lnTo>
                <a:lnTo>
                  <a:pt x="2314320" y="528574"/>
                </a:lnTo>
                <a:lnTo>
                  <a:pt x="2273808" y="514350"/>
                </a:lnTo>
                <a:lnTo>
                  <a:pt x="2231263" y="499618"/>
                </a:lnTo>
                <a:lnTo>
                  <a:pt x="2186813" y="484505"/>
                </a:lnTo>
                <a:lnTo>
                  <a:pt x="2140839" y="469011"/>
                </a:lnTo>
                <a:lnTo>
                  <a:pt x="2093721" y="453644"/>
                </a:lnTo>
                <a:lnTo>
                  <a:pt x="2046096" y="438277"/>
                </a:lnTo>
                <a:lnTo>
                  <a:pt x="2040636" y="436499"/>
                </a:lnTo>
                <a:lnTo>
                  <a:pt x="1992884" y="421513"/>
                </a:lnTo>
                <a:lnTo>
                  <a:pt x="1945513" y="406908"/>
                </a:lnTo>
                <a:lnTo>
                  <a:pt x="1898904" y="392811"/>
                </a:lnTo>
                <a:lnTo>
                  <a:pt x="1853691" y="379349"/>
                </a:lnTo>
                <a:lnTo>
                  <a:pt x="1810258" y="366649"/>
                </a:lnTo>
                <a:lnTo>
                  <a:pt x="1768729" y="354838"/>
                </a:lnTo>
                <a:lnTo>
                  <a:pt x="1728723" y="343408"/>
                </a:lnTo>
                <a:lnTo>
                  <a:pt x="1689481" y="332359"/>
                </a:lnTo>
                <a:lnTo>
                  <a:pt x="1649476" y="321183"/>
                </a:lnTo>
                <a:lnTo>
                  <a:pt x="1608073" y="309625"/>
                </a:lnTo>
                <a:lnTo>
                  <a:pt x="1564639" y="297815"/>
                </a:lnTo>
                <a:lnTo>
                  <a:pt x="1519301" y="285623"/>
                </a:lnTo>
                <a:lnTo>
                  <a:pt x="1472438" y="273304"/>
                </a:lnTo>
                <a:lnTo>
                  <a:pt x="1424432" y="260985"/>
                </a:lnTo>
                <a:lnTo>
                  <a:pt x="1375917" y="248920"/>
                </a:lnTo>
                <a:lnTo>
                  <a:pt x="1370330" y="247523"/>
                </a:lnTo>
                <a:lnTo>
                  <a:pt x="1321689" y="235712"/>
                </a:lnTo>
                <a:lnTo>
                  <a:pt x="1273429" y="224282"/>
                </a:lnTo>
                <a:lnTo>
                  <a:pt x="1226058" y="213233"/>
                </a:lnTo>
                <a:lnTo>
                  <a:pt x="1180084" y="202946"/>
                </a:lnTo>
                <a:lnTo>
                  <a:pt x="1135888" y="193167"/>
                </a:lnTo>
                <a:lnTo>
                  <a:pt x="1093597" y="184023"/>
                </a:lnTo>
                <a:lnTo>
                  <a:pt x="1052957" y="175387"/>
                </a:lnTo>
                <a:lnTo>
                  <a:pt x="1012951" y="166878"/>
                </a:lnTo>
                <a:lnTo>
                  <a:pt x="972438" y="158369"/>
                </a:lnTo>
                <a:lnTo>
                  <a:pt x="930275" y="149606"/>
                </a:lnTo>
                <a:lnTo>
                  <a:pt x="886205" y="140716"/>
                </a:lnTo>
                <a:lnTo>
                  <a:pt x="840232" y="131572"/>
                </a:lnTo>
                <a:lnTo>
                  <a:pt x="792607" y="122428"/>
                </a:lnTo>
                <a:lnTo>
                  <a:pt x="743838" y="113284"/>
                </a:lnTo>
                <a:lnTo>
                  <a:pt x="694689" y="104394"/>
                </a:lnTo>
                <a:lnTo>
                  <a:pt x="639572" y="94869"/>
                </a:lnTo>
                <a:lnTo>
                  <a:pt x="590041" y="86487"/>
                </a:lnTo>
                <a:lnTo>
                  <a:pt x="539496" y="78359"/>
                </a:lnTo>
                <a:lnTo>
                  <a:pt x="487299" y="70358"/>
                </a:lnTo>
                <a:lnTo>
                  <a:pt x="432688" y="62103"/>
                </a:lnTo>
                <a:lnTo>
                  <a:pt x="375158" y="53721"/>
                </a:lnTo>
                <a:lnTo>
                  <a:pt x="314578" y="44958"/>
                </a:lnTo>
                <a:lnTo>
                  <a:pt x="251333" y="35941"/>
                </a:lnTo>
                <a:lnTo>
                  <a:pt x="187325" y="26797"/>
                </a:lnTo>
                <a:lnTo>
                  <a:pt x="127000" y="18161"/>
                </a:lnTo>
                <a:lnTo>
                  <a:pt x="75311" y="10795"/>
                </a:lnTo>
                <a:lnTo>
                  <a:pt x="36575" y="5207"/>
                </a:lnTo>
                <a:lnTo>
                  <a:pt x="12700" y="1778"/>
                </a:lnTo>
                <a:lnTo>
                  <a:pt x="2032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k object 752"/>
          <p:cNvSpPr/>
          <p:nvPr/>
        </p:nvSpPr>
        <p:spPr>
          <a:xfrm>
            <a:off x="5448046" y="2147189"/>
            <a:ext cx="3778250" cy="1079500"/>
          </a:xfrm>
          <a:custGeom>
            <a:avLst/>
            <a:gdLst/>
            <a:ahLst/>
            <a:cxnLst/>
            <a:rect l="l" t="t" r="r" b="b"/>
            <a:pathLst>
              <a:path w="3778250" h="1079500">
                <a:moveTo>
                  <a:pt x="3778250" y="1079500"/>
                </a:moveTo>
                <a:lnTo>
                  <a:pt x="3776979" y="1078865"/>
                </a:lnTo>
                <a:lnTo>
                  <a:pt x="3768344" y="1074674"/>
                </a:lnTo>
                <a:lnTo>
                  <a:pt x="3747643" y="1064895"/>
                </a:lnTo>
                <a:lnTo>
                  <a:pt x="3713479" y="1048639"/>
                </a:lnTo>
                <a:lnTo>
                  <a:pt x="3667632" y="1026794"/>
                </a:lnTo>
                <a:lnTo>
                  <a:pt x="3613911" y="1001141"/>
                </a:lnTo>
                <a:lnTo>
                  <a:pt x="3557015" y="974090"/>
                </a:lnTo>
                <a:lnTo>
                  <a:pt x="3501135" y="947547"/>
                </a:lnTo>
                <a:lnTo>
                  <a:pt x="3447796" y="922147"/>
                </a:lnTo>
                <a:lnTo>
                  <a:pt x="3396996" y="898271"/>
                </a:lnTo>
                <a:lnTo>
                  <a:pt x="3348735" y="875665"/>
                </a:lnTo>
                <a:lnTo>
                  <a:pt x="3302380" y="854456"/>
                </a:lnTo>
                <a:lnTo>
                  <a:pt x="3257296" y="834009"/>
                </a:lnTo>
                <a:lnTo>
                  <a:pt x="3212719" y="814197"/>
                </a:lnTo>
                <a:lnTo>
                  <a:pt x="3136646" y="781050"/>
                </a:lnTo>
                <a:lnTo>
                  <a:pt x="3092323" y="762127"/>
                </a:lnTo>
                <a:lnTo>
                  <a:pt x="3048761" y="743966"/>
                </a:lnTo>
                <a:lnTo>
                  <a:pt x="3006471" y="726567"/>
                </a:lnTo>
                <a:lnTo>
                  <a:pt x="2965957" y="710057"/>
                </a:lnTo>
                <a:lnTo>
                  <a:pt x="2927223" y="694436"/>
                </a:lnTo>
                <a:lnTo>
                  <a:pt x="2889757" y="679577"/>
                </a:lnTo>
                <a:lnTo>
                  <a:pt x="2852928" y="664972"/>
                </a:lnTo>
                <a:lnTo>
                  <a:pt x="2815081" y="649986"/>
                </a:lnTo>
                <a:lnTo>
                  <a:pt x="2775711" y="634619"/>
                </a:lnTo>
                <a:lnTo>
                  <a:pt x="2734309" y="618616"/>
                </a:lnTo>
                <a:lnTo>
                  <a:pt x="2691129" y="602234"/>
                </a:lnTo>
                <a:lnTo>
                  <a:pt x="2646553" y="585597"/>
                </a:lnTo>
                <a:lnTo>
                  <a:pt x="2601086" y="568833"/>
                </a:lnTo>
                <a:lnTo>
                  <a:pt x="2523108" y="540893"/>
                </a:lnTo>
                <a:lnTo>
                  <a:pt x="2477643" y="525018"/>
                </a:lnTo>
                <a:lnTo>
                  <a:pt x="2432938" y="509777"/>
                </a:lnTo>
                <a:lnTo>
                  <a:pt x="2389631" y="495173"/>
                </a:lnTo>
                <a:lnTo>
                  <a:pt x="2348103" y="481457"/>
                </a:lnTo>
                <a:lnTo>
                  <a:pt x="2308352" y="468502"/>
                </a:lnTo>
                <a:lnTo>
                  <a:pt x="2270125" y="456057"/>
                </a:lnTo>
                <a:lnTo>
                  <a:pt x="2232279" y="443864"/>
                </a:lnTo>
                <a:lnTo>
                  <a:pt x="2193544" y="431546"/>
                </a:lnTo>
                <a:lnTo>
                  <a:pt x="2153284" y="418719"/>
                </a:lnTo>
                <a:lnTo>
                  <a:pt x="2110867" y="405511"/>
                </a:lnTo>
                <a:lnTo>
                  <a:pt x="2066671" y="392049"/>
                </a:lnTo>
                <a:lnTo>
                  <a:pt x="2021204" y="378333"/>
                </a:lnTo>
                <a:lnTo>
                  <a:pt x="1974723" y="364744"/>
                </a:lnTo>
                <a:lnTo>
                  <a:pt x="1894967" y="342011"/>
                </a:lnTo>
                <a:lnTo>
                  <a:pt x="1848484" y="329184"/>
                </a:lnTo>
                <a:lnTo>
                  <a:pt x="1802892" y="316864"/>
                </a:lnTo>
                <a:lnTo>
                  <a:pt x="1758823" y="305308"/>
                </a:lnTo>
                <a:lnTo>
                  <a:pt x="1716404" y="294259"/>
                </a:lnTo>
                <a:lnTo>
                  <a:pt x="1675892" y="283972"/>
                </a:lnTo>
                <a:lnTo>
                  <a:pt x="1636902" y="274193"/>
                </a:lnTo>
                <a:lnTo>
                  <a:pt x="1598295" y="264540"/>
                </a:lnTo>
                <a:lnTo>
                  <a:pt x="1558925" y="254762"/>
                </a:lnTo>
                <a:lnTo>
                  <a:pt x="1517777" y="244728"/>
                </a:lnTo>
                <a:lnTo>
                  <a:pt x="1474724" y="234314"/>
                </a:lnTo>
                <a:lnTo>
                  <a:pt x="1429765" y="223774"/>
                </a:lnTo>
                <a:lnTo>
                  <a:pt x="1383410" y="213233"/>
                </a:lnTo>
                <a:lnTo>
                  <a:pt x="1336039" y="202691"/>
                </a:lnTo>
                <a:lnTo>
                  <a:pt x="1255013" y="185293"/>
                </a:lnTo>
                <a:lnTo>
                  <a:pt x="1207770" y="175640"/>
                </a:lnTo>
                <a:lnTo>
                  <a:pt x="1161542" y="166370"/>
                </a:lnTo>
                <a:lnTo>
                  <a:pt x="1116710" y="157734"/>
                </a:lnTo>
                <a:lnTo>
                  <a:pt x="1073657" y="149606"/>
                </a:lnTo>
                <a:lnTo>
                  <a:pt x="1032637" y="141986"/>
                </a:lnTo>
                <a:lnTo>
                  <a:pt x="993013" y="134747"/>
                </a:lnTo>
                <a:lnTo>
                  <a:pt x="953896" y="127762"/>
                </a:lnTo>
                <a:lnTo>
                  <a:pt x="913891" y="120523"/>
                </a:lnTo>
                <a:lnTo>
                  <a:pt x="872236" y="113284"/>
                </a:lnTo>
                <a:lnTo>
                  <a:pt x="828548" y="105790"/>
                </a:lnTo>
                <a:lnTo>
                  <a:pt x="782954" y="98298"/>
                </a:lnTo>
                <a:lnTo>
                  <a:pt x="735964" y="90805"/>
                </a:lnTo>
                <a:lnTo>
                  <a:pt x="688086" y="83438"/>
                </a:lnTo>
                <a:lnTo>
                  <a:pt x="606043" y="71500"/>
                </a:lnTo>
                <a:lnTo>
                  <a:pt x="557656" y="64897"/>
                </a:lnTo>
                <a:lnTo>
                  <a:pt x="508253" y="58420"/>
                </a:lnTo>
                <a:lnTo>
                  <a:pt x="457073" y="52070"/>
                </a:lnTo>
                <a:lnTo>
                  <a:pt x="403351" y="45593"/>
                </a:lnTo>
                <a:lnTo>
                  <a:pt x="346709" y="39115"/>
                </a:lnTo>
                <a:lnTo>
                  <a:pt x="287146" y="32258"/>
                </a:lnTo>
                <a:lnTo>
                  <a:pt x="224916" y="25273"/>
                </a:lnTo>
                <a:lnTo>
                  <a:pt x="162813" y="18287"/>
                </a:lnTo>
                <a:lnTo>
                  <a:pt x="105663" y="11811"/>
                </a:lnTo>
                <a:lnTo>
                  <a:pt x="58674" y="6603"/>
                </a:lnTo>
                <a:lnTo>
                  <a:pt x="25400" y="2794"/>
                </a:lnTo>
                <a:lnTo>
                  <a:pt x="6984" y="762"/>
                </a:lnTo>
                <a:lnTo>
                  <a:pt x="50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k object 753"/>
          <p:cNvSpPr/>
          <p:nvPr/>
        </p:nvSpPr>
        <p:spPr>
          <a:xfrm>
            <a:off x="5628004" y="2327020"/>
            <a:ext cx="3598545" cy="899794"/>
          </a:xfrm>
          <a:custGeom>
            <a:avLst/>
            <a:gdLst/>
            <a:ahLst/>
            <a:cxnLst/>
            <a:rect l="l" t="t" r="r" b="b"/>
            <a:pathLst>
              <a:path w="3598545" h="899794">
                <a:moveTo>
                  <a:pt x="3598291" y="899667"/>
                </a:moveTo>
                <a:lnTo>
                  <a:pt x="3596894" y="899032"/>
                </a:lnTo>
                <a:lnTo>
                  <a:pt x="3587877" y="895095"/>
                </a:lnTo>
                <a:lnTo>
                  <a:pt x="3566668" y="885824"/>
                </a:lnTo>
                <a:lnTo>
                  <a:pt x="3531616" y="870584"/>
                </a:lnTo>
                <a:lnTo>
                  <a:pt x="3485134" y="850264"/>
                </a:lnTo>
                <a:lnTo>
                  <a:pt x="3431286" y="826769"/>
                </a:lnTo>
                <a:lnTo>
                  <a:pt x="3375152" y="802385"/>
                </a:lnTo>
                <a:lnTo>
                  <a:pt x="3320542" y="778509"/>
                </a:lnTo>
                <a:lnTo>
                  <a:pt x="3268472" y="756030"/>
                </a:lnTo>
                <a:lnTo>
                  <a:pt x="3219196" y="734694"/>
                </a:lnTo>
                <a:lnTo>
                  <a:pt x="3172205" y="714755"/>
                </a:lnTo>
                <a:lnTo>
                  <a:pt x="3126994" y="695959"/>
                </a:lnTo>
                <a:lnTo>
                  <a:pt x="3082798" y="677798"/>
                </a:lnTo>
                <a:lnTo>
                  <a:pt x="3038983" y="660145"/>
                </a:lnTo>
                <a:lnTo>
                  <a:pt x="3026410" y="655065"/>
                </a:lnTo>
                <a:lnTo>
                  <a:pt x="2982341" y="637793"/>
                </a:lnTo>
                <a:lnTo>
                  <a:pt x="2938653" y="620902"/>
                </a:lnTo>
                <a:lnTo>
                  <a:pt x="2895854" y="604646"/>
                </a:lnTo>
                <a:lnTo>
                  <a:pt x="2854452" y="589279"/>
                </a:lnTo>
                <a:lnTo>
                  <a:pt x="2814828" y="574674"/>
                </a:lnTo>
                <a:lnTo>
                  <a:pt x="2776981" y="560958"/>
                </a:lnTo>
                <a:lnTo>
                  <a:pt x="2740405" y="547751"/>
                </a:lnTo>
                <a:lnTo>
                  <a:pt x="2703956" y="534669"/>
                </a:lnTo>
                <a:lnTo>
                  <a:pt x="2666365" y="521334"/>
                </a:lnTo>
                <a:lnTo>
                  <a:pt x="2627122" y="507491"/>
                </a:lnTo>
                <a:lnTo>
                  <a:pt x="2585847" y="493140"/>
                </a:lnTo>
                <a:lnTo>
                  <a:pt x="2542921" y="478536"/>
                </a:lnTo>
                <a:lnTo>
                  <a:pt x="2498725" y="463803"/>
                </a:lnTo>
                <a:lnTo>
                  <a:pt x="2453894" y="449071"/>
                </a:lnTo>
                <a:lnTo>
                  <a:pt x="2441067" y="445007"/>
                </a:lnTo>
                <a:lnTo>
                  <a:pt x="2395981" y="430656"/>
                </a:lnTo>
                <a:lnTo>
                  <a:pt x="2351278" y="416687"/>
                </a:lnTo>
                <a:lnTo>
                  <a:pt x="2307463" y="403351"/>
                </a:lnTo>
                <a:lnTo>
                  <a:pt x="2265172" y="390651"/>
                </a:lnTo>
                <a:lnTo>
                  <a:pt x="2224659" y="378713"/>
                </a:lnTo>
                <a:lnTo>
                  <a:pt x="2185924" y="367538"/>
                </a:lnTo>
                <a:lnTo>
                  <a:pt x="2148459" y="356869"/>
                </a:lnTo>
                <a:lnTo>
                  <a:pt x="2111248" y="346201"/>
                </a:lnTo>
                <a:lnTo>
                  <a:pt x="2073021" y="335406"/>
                </a:lnTo>
                <a:lnTo>
                  <a:pt x="2032889" y="324230"/>
                </a:lnTo>
                <a:lnTo>
                  <a:pt x="1990725" y="312674"/>
                </a:lnTo>
                <a:lnTo>
                  <a:pt x="1946910" y="300989"/>
                </a:lnTo>
                <a:lnTo>
                  <a:pt x="1901825" y="289178"/>
                </a:lnTo>
                <a:lnTo>
                  <a:pt x="1856104" y="277494"/>
                </a:lnTo>
                <a:lnTo>
                  <a:pt x="1797177" y="262889"/>
                </a:lnTo>
                <a:lnTo>
                  <a:pt x="1751584" y="251967"/>
                </a:lnTo>
                <a:lnTo>
                  <a:pt x="1707006" y="241553"/>
                </a:lnTo>
                <a:lnTo>
                  <a:pt x="1663953" y="231648"/>
                </a:lnTo>
                <a:lnTo>
                  <a:pt x="1622678" y="222503"/>
                </a:lnTo>
                <a:lnTo>
                  <a:pt x="1583309" y="213867"/>
                </a:lnTo>
                <a:lnTo>
                  <a:pt x="1545336" y="205739"/>
                </a:lnTo>
                <a:lnTo>
                  <a:pt x="1507490" y="197612"/>
                </a:lnTo>
                <a:lnTo>
                  <a:pt x="1468501" y="189229"/>
                </a:lnTo>
                <a:lnTo>
                  <a:pt x="1427734" y="180720"/>
                </a:lnTo>
                <a:lnTo>
                  <a:pt x="1384935" y="172084"/>
                </a:lnTo>
                <a:lnTo>
                  <a:pt x="1340485" y="163321"/>
                </a:lnTo>
                <a:lnTo>
                  <a:pt x="1294638" y="154558"/>
                </a:lnTo>
                <a:lnTo>
                  <a:pt x="1248283" y="145923"/>
                </a:lnTo>
                <a:lnTo>
                  <a:pt x="1188466" y="135254"/>
                </a:lnTo>
                <a:lnTo>
                  <a:pt x="1142365" y="127380"/>
                </a:lnTo>
                <a:lnTo>
                  <a:pt x="1097152" y="119887"/>
                </a:lnTo>
                <a:lnTo>
                  <a:pt x="1053465" y="112902"/>
                </a:lnTo>
                <a:lnTo>
                  <a:pt x="1011809" y="106552"/>
                </a:lnTo>
                <a:lnTo>
                  <a:pt x="971930" y="100583"/>
                </a:lnTo>
                <a:lnTo>
                  <a:pt x="933450" y="94868"/>
                </a:lnTo>
                <a:lnTo>
                  <a:pt x="895096" y="89280"/>
                </a:lnTo>
                <a:lnTo>
                  <a:pt x="855726" y="83692"/>
                </a:lnTo>
                <a:lnTo>
                  <a:pt x="814451" y="77850"/>
                </a:lnTo>
                <a:lnTo>
                  <a:pt x="771144" y="72008"/>
                </a:lnTo>
                <a:lnTo>
                  <a:pt x="726186" y="66166"/>
                </a:lnTo>
                <a:lnTo>
                  <a:pt x="679958" y="60451"/>
                </a:lnTo>
                <a:lnTo>
                  <a:pt x="633095" y="54990"/>
                </a:lnTo>
                <a:lnTo>
                  <a:pt x="572643" y="48259"/>
                </a:lnTo>
                <a:lnTo>
                  <a:pt x="525399" y="43433"/>
                </a:lnTo>
                <a:lnTo>
                  <a:pt x="477012" y="38862"/>
                </a:lnTo>
                <a:lnTo>
                  <a:pt x="426974" y="34289"/>
                </a:lnTo>
                <a:lnTo>
                  <a:pt x="374269" y="29844"/>
                </a:lnTo>
                <a:lnTo>
                  <a:pt x="318516" y="25273"/>
                </a:lnTo>
                <a:lnTo>
                  <a:pt x="259969" y="20574"/>
                </a:lnTo>
                <a:lnTo>
                  <a:pt x="199009" y="15748"/>
                </a:lnTo>
                <a:lnTo>
                  <a:pt x="139319" y="11049"/>
                </a:lnTo>
                <a:lnTo>
                  <a:pt x="85852" y="6857"/>
                </a:lnTo>
                <a:lnTo>
                  <a:pt x="43815" y="3555"/>
                </a:lnTo>
                <a:lnTo>
                  <a:pt x="16383" y="1396"/>
                </a:lnTo>
                <a:lnTo>
                  <a:pt x="317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k object 754"/>
          <p:cNvSpPr/>
          <p:nvPr/>
        </p:nvSpPr>
        <p:spPr>
          <a:xfrm>
            <a:off x="5807836" y="2506979"/>
            <a:ext cx="3418840" cy="720090"/>
          </a:xfrm>
          <a:custGeom>
            <a:avLst/>
            <a:gdLst/>
            <a:ahLst/>
            <a:cxnLst/>
            <a:rect l="l" t="t" r="r" b="b"/>
            <a:pathLst>
              <a:path w="3418840" h="720089">
                <a:moveTo>
                  <a:pt x="3418459" y="719709"/>
                </a:moveTo>
                <a:lnTo>
                  <a:pt x="3417062" y="719074"/>
                </a:lnTo>
                <a:lnTo>
                  <a:pt x="3407664" y="715391"/>
                </a:lnTo>
                <a:lnTo>
                  <a:pt x="3385692" y="706755"/>
                </a:lnTo>
                <a:lnTo>
                  <a:pt x="3349879" y="692785"/>
                </a:lnTo>
                <a:lnTo>
                  <a:pt x="3302635" y="674243"/>
                </a:lnTo>
                <a:lnTo>
                  <a:pt x="3248914" y="653161"/>
                </a:lnTo>
                <a:lnTo>
                  <a:pt x="3193668" y="631571"/>
                </a:lnTo>
                <a:lnTo>
                  <a:pt x="3140456" y="610743"/>
                </a:lnTo>
                <a:lnTo>
                  <a:pt x="3089783" y="591058"/>
                </a:lnTo>
                <a:lnTo>
                  <a:pt x="3041904" y="572516"/>
                </a:lnTo>
                <a:lnTo>
                  <a:pt x="2996311" y="555244"/>
                </a:lnTo>
                <a:lnTo>
                  <a:pt x="2952241" y="538861"/>
                </a:lnTo>
                <a:lnTo>
                  <a:pt x="2908935" y="523113"/>
                </a:lnTo>
                <a:lnTo>
                  <a:pt x="2871596" y="509778"/>
                </a:lnTo>
                <a:lnTo>
                  <a:pt x="2828290" y="494538"/>
                </a:lnTo>
                <a:lnTo>
                  <a:pt x="2785364" y="479806"/>
                </a:lnTo>
                <a:lnTo>
                  <a:pt x="2743327" y="465582"/>
                </a:lnTo>
                <a:lnTo>
                  <a:pt x="2702814" y="452247"/>
                </a:lnTo>
                <a:lnTo>
                  <a:pt x="2664079" y="439674"/>
                </a:lnTo>
                <a:lnTo>
                  <a:pt x="2626994" y="427863"/>
                </a:lnTo>
                <a:lnTo>
                  <a:pt x="2591181" y="416433"/>
                </a:lnTo>
                <a:lnTo>
                  <a:pt x="2518029" y="393319"/>
                </a:lnTo>
                <a:lnTo>
                  <a:pt x="2478786" y="381254"/>
                </a:lnTo>
                <a:lnTo>
                  <a:pt x="2437638" y="368808"/>
                </a:lnTo>
                <a:lnTo>
                  <a:pt x="2394966" y="356108"/>
                </a:lnTo>
                <a:lnTo>
                  <a:pt x="2351278" y="343408"/>
                </a:lnTo>
                <a:lnTo>
                  <a:pt x="2313178" y="332613"/>
                </a:lnTo>
                <a:lnTo>
                  <a:pt x="2268982" y="320294"/>
                </a:lnTo>
                <a:lnTo>
                  <a:pt x="2225166" y="308483"/>
                </a:lnTo>
                <a:lnTo>
                  <a:pt x="2182367" y="297180"/>
                </a:lnTo>
                <a:lnTo>
                  <a:pt x="2140966" y="286512"/>
                </a:lnTo>
                <a:lnTo>
                  <a:pt x="2101468" y="276479"/>
                </a:lnTo>
                <a:lnTo>
                  <a:pt x="2063877" y="267081"/>
                </a:lnTo>
                <a:lnTo>
                  <a:pt x="2027301" y="258191"/>
                </a:lnTo>
                <a:lnTo>
                  <a:pt x="1990724" y="249174"/>
                </a:lnTo>
                <a:lnTo>
                  <a:pt x="1952752" y="240030"/>
                </a:lnTo>
                <a:lnTo>
                  <a:pt x="1912873" y="230505"/>
                </a:lnTo>
                <a:lnTo>
                  <a:pt x="1870964" y="220853"/>
                </a:lnTo>
                <a:lnTo>
                  <a:pt x="1827530" y="210947"/>
                </a:lnTo>
                <a:lnTo>
                  <a:pt x="1783080" y="201295"/>
                </a:lnTo>
                <a:lnTo>
                  <a:pt x="1744344" y="193040"/>
                </a:lnTo>
                <a:lnTo>
                  <a:pt x="1699514" y="183642"/>
                </a:lnTo>
                <a:lnTo>
                  <a:pt x="1654937" y="174752"/>
                </a:lnTo>
                <a:lnTo>
                  <a:pt x="1611376" y="166243"/>
                </a:lnTo>
                <a:lnTo>
                  <a:pt x="1569465" y="158369"/>
                </a:lnTo>
                <a:lnTo>
                  <a:pt x="1529461" y="151003"/>
                </a:lnTo>
                <a:lnTo>
                  <a:pt x="1491234" y="144145"/>
                </a:lnTo>
                <a:lnTo>
                  <a:pt x="1454149" y="137668"/>
                </a:lnTo>
                <a:lnTo>
                  <a:pt x="1417065" y="131191"/>
                </a:lnTo>
                <a:lnTo>
                  <a:pt x="1378458" y="124460"/>
                </a:lnTo>
                <a:lnTo>
                  <a:pt x="1338071" y="117729"/>
                </a:lnTo>
                <a:lnTo>
                  <a:pt x="1295654" y="110744"/>
                </a:lnTo>
                <a:lnTo>
                  <a:pt x="1251712" y="103886"/>
                </a:lnTo>
                <a:lnTo>
                  <a:pt x="1206754" y="97155"/>
                </a:lnTo>
                <a:lnTo>
                  <a:pt x="1167511" y="91440"/>
                </a:lnTo>
                <a:lnTo>
                  <a:pt x="1122044" y="85090"/>
                </a:lnTo>
                <a:lnTo>
                  <a:pt x="1077087" y="79121"/>
                </a:lnTo>
                <a:lnTo>
                  <a:pt x="1033144" y="73660"/>
                </a:lnTo>
                <a:lnTo>
                  <a:pt x="990727" y="68453"/>
                </a:lnTo>
                <a:lnTo>
                  <a:pt x="950213" y="63881"/>
                </a:lnTo>
                <a:lnTo>
                  <a:pt x="911606" y="59562"/>
                </a:lnTo>
                <a:lnTo>
                  <a:pt x="836803" y="51435"/>
                </a:lnTo>
                <a:lnTo>
                  <a:pt x="797940" y="47371"/>
                </a:lnTo>
                <a:lnTo>
                  <a:pt x="757173" y="43307"/>
                </a:lnTo>
                <a:lnTo>
                  <a:pt x="714374" y="39243"/>
                </a:lnTo>
                <a:lnTo>
                  <a:pt x="670051" y="35179"/>
                </a:lnTo>
                <a:lnTo>
                  <a:pt x="624713" y="31496"/>
                </a:lnTo>
                <a:lnTo>
                  <a:pt x="585215" y="28448"/>
                </a:lnTo>
                <a:lnTo>
                  <a:pt x="539368" y="25146"/>
                </a:lnTo>
                <a:lnTo>
                  <a:pt x="493267" y="22098"/>
                </a:lnTo>
                <a:lnTo>
                  <a:pt x="446150" y="19431"/>
                </a:lnTo>
                <a:lnTo>
                  <a:pt x="397128" y="16891"/>
                </a:lnTo>
                <a:lnTo>
                  <a:pt x="345566" y="14478"/>
                </a:lnTo>
                <a:lnTo>
                  <a:pt x="290829" y="12065"/>
                </a:lnTo>
                <a:lnTo>
                  <a:pt x="233299" y="9652"/>
                </a:lnTo>
                <a:lnTo>
                  <a:pt x="173989" y="7239"/>
                </a:lnTo>
                <a:lnTo>
                  <a:pt x="116966" y="4825"/>
                </a:lnTo>
                <a:lnTo>
                  <a:pt x="67690" y="2794"/>
                </a:lnTo>
                <a:lnTo>
                  <a:pt x="31241" y="1270"/>
                </a:lnTo>
                <a:lnTo>
                  <a:pt x="9525" y="381"/>
                </a:lnTo>
                <a:lnTo>
                  <a:pt x="101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k object 755"/>
          <p:cNvSpPr/>
          <p:nvPr/>
        </p:nvSpPr>
        <p:spPr>
          <a:xfrm>
            <a:off x="5987796" y="2686685"/>
            <a:ext cx="3238500" cy="540385"/>
          </a:xfrm>
          <a:custGeom>
            <a:avLst/>
            <a:gdLst/>
            <a:ahLst/>
            <a:cxnLst/>
            <a:rect l="l" t="t" r="r" b="b"/>
            <a:pathLst>
              <a:path w="3238500" h="540385">
                <a:moveTo>
                  <a:pt x="3238500" y="540003"/>
                </a:moveTo>
                <a:lnTo>
                  <a:pt x="3236976" y="539495"/>
                </a:lnTo>
                <a:lnTo>
                  <a:pt x="3227324" y="536066"/>
                </a:lnTo>
                <a:lnTo>
                  <a:pt x="3204463" y="528319"/>
                </a:lnTo>
                <a:lnTo>
                  <a:pt x="3167760" y="515619"/>
                </a:lnTo>
                <a:lnTo>
                  <a:pt x="3120135" y="499237"/>
                </a:lnTo>
                <a:lnTo>
                  <a:pt x="3066669" y="480821"/>
                </a:lnTo>
                <a:lnTo>
                  <a:pt x="3012567" y="462279"/>
                </a:lnTo>
                <a:lnTo>
                  <a:pt x="2960624" y="444500"/>
                </a:lnTo>
                <a:lnTo>
                  <a:pt x="2911602" y="427735"/>
                </a:lnTo>
                <a:lnTo>
                  <a:pt x="2865120" y="412114"/>
                </a:lnTo>
                <a:lnTo>
                  <a:pt x="2820924" y="397637"/>
                </a:lnTo>
                <a:lnTo>
                  <a:pt x="2777871" y="383794"/>
                </a:lnTo>
                <a:lnTo>
                  <a:pt x="2735326" y="370331"/>
                </a:lnTo>
                <a:lnTo>
                  <a:pt x="2674111" y="351663"/>
                </a:lnTo>
                <a:lnTo>
                  <a:pt x="2631948" y="339216"/>
                </a:lnTo>
                <a:lnTo>
                  <a:pt x="2590673" y="327278"/>
                </a:lnTo>
                <a:lnTo>
                  <a:pt x="2551049" y="315975"/>
                </a:lnTo>
                <a:lnTo>
                  <a:pt x="2513329" y="305562"/>
                </a:lnTo>
                <a:lnTo>
                  <a:pt x="2442209" y="286131"/>
                </a:lnTo>
                <a:lnTo>
                  <a:pt x="2369565" y="266700"/>
                </a:lnTo>
                <a:lnTo>
                  <a:pt x="2330577" y="256412"/>
                </a:lnTo>
                <a:lnTo>
                  <a:pt x="2289682" y="245998"/>
                </a:lnTo>
                <a:lnTo>
                  <a:pt x="2247392" y="235457"/>
                </a:lnTo>
                <a:lnTo>
                  <a:pt x="2204338" y="225044"/>
                </a:lnTo>
                <a:lnTo>
                  <a:pt x="2141981" y="210438"/>
                </a:lnTo>
                <a:lnTo>
                  <a:pt x="2099055" y="200787"/>
                </a:lnTo>
                <a:lnTo>
                  <a:pt x="2057273" y="191642"/>
                </a:lnTo>
                <a:lnTo>
                  <a:pt x="2016886" y="183006"/>
                </a:lnTo>
                <a:lnTo>
                  <a:pt x="1978532" y="175006"/>
                </a:lnTo>
                <a:lnTo>
                  <a:pt x="1941956" y="167639"/>
                </a:lnTo>
                <a:lnTo>
                  <a:pt x="1906270" y="160400"/>
                </a:lnTo>
                <a:lnTo>
                  <a:pt x="1832609" y="145795"/>
                </a:lnTo>
                <a:lnTo>
                  <a:pt x="1792985" y="138175"/>
                </a:lnTo>
                <a:lnTo>
                  <a:pt x="1751456" y="130556"/>
                </a:lnTo>
                <a:lnTo>
                  <a:pt x="1708530" y="122808"/>
                </a:lnTo>
                <a:lnTo>
                  <a:pt x="1664843" y="115315"/>
                </a:lnTo>
                <a:lnTo>
                  <a:pt x="1645665" y="112013"/>
                </a:lnTo>
                <a:lnTo>
                  <a:pt x="1601724" y="104901"/>
                </a:lnTo>
                <a:lnTo>
                  <a:pt x="1558289" y="98043"/>
                </a:lnTo>
                <a:lnTo>
                  <a:pt x="1515872" y="91693"/>
                </a:lnTo>
                <a:lnTo>
                  <a:pt x="1475104" y="85851"/>
                </a:lnTo>
                <a:lnTo>
                  <a:pt x="1436243" y="80390"/>
                </a:lnTo>
                <a:lnTo>
                  <a:pt x="1363218" y="70612"/>
                </a:lnTo>
                <a:lnTo>
                  <a:pt x="1288669" y="60960"/>
                </a:lnTo>
                <a:lnTo>
                  <a:pt x="1248663" y="56006"/>
                </a:lnTo>
                <a:lnTo>
                  <a:pt x="1206753" y="51053"/>
                </a:lnTo>
                <a:lnTo>
                  <a:pt x="1163447" y="46227"/>
                </a:lnTo>
                <a:lnTo>
                  <a:pt x="1119377" y="41528"/>
                </a:lnTo>
                <a:lnTo>
                  <a:pt x="1055624" y="35432"/>
                </a:lnTo>
                <a:lnTo>
                  <a:pt x="1011808" y="31495"/>
                </a:lnTo>
                <a:lnTo>
                  <a:pt x="969136" y="27939"/>
                </a:lnTo>
                <a:lnTo>
                  <a:pt x="927988" y="24764"/>
                </a:lnTo>
                <a:lnTo>
                  <a:pt x="889000" y="21970"/>
                </a:lnTo>
                <a:lnTo>
                  <a:pt x="815339" y="17017"/>
                </a:lnTo>
                <a:lnTo>
                  <a:pt x="740409" y="12318"/>
                </a:lnTo>
                <a:lnTo>
                  <a:pt x="700151" y="10032"/>
                </a:lnTo>
                <a:lnTo>
                  <a:pt x="657986" y="7874"/>
                </a:lnTo>
                <a:lnTo>
                  <a:pt x="614426" y="5968"/>
                </a:lnTo>
                <a:lnTo>
                  <a:pt x="570102" y="4190"/>
                </a:lnTo>
                <a:lnTo>
                  <a:pt x="506094" y="2286"/>
                </a:lnTo>
                <a:lnTo>
                  <a:pt x="461263" y="1269"/>
                </a:lnTo>
                <a:lnTo>
                  <a:pt x="415416" y="635"/>
                </a:lnTo>
                <a:lnTo>
                  <a:pt x="367664" y="253"/>
                </a:lnTo>
                <a:lnTo>
                  <a:pt x="317118" y="0"/>
                </a:lnTo>
                <a:lnTo>
                  <a:pt x="263525" y="0"/>
                </a:lnTo>
                <a:lnTo>
                  <a:pt x="207137" y="0"/>
                </a:lnTo>
                <a:lnTo>
                  <a:pt x="149732" y="126"/>
                </a:lnTo>
                <a:lnTo>
                  <a:pt x="95884" y="126"/>
                </a:lnTo>
                <a:lnTo>
                  <a:pt x="51434" y="126"/>
                </a:lnTo>
                <a:lnTo>
                  <a:pt x="20700" y="253"/>
                </a:lnTo>
                <a:lnTo>
                  <a:pt x="4699" y="253"/>
                </a:lnTo>
                <a:lnTo>
                  <a:pt x="126" y="25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k object 756"/>
          <p:cNvSpPr/>
          <p:nvPr/>
        </p:nvSpPr>
        <p:spPr>
          <a:xfrm>
            <a:off x="6167754" y="2844419"/>
            <a:ext cx="3058795" cy="382270"/>
          </a:xfrm>
          <a:custGeom>
            <a:avLst/>
            <a:gdLst/>
            <a:ahLst/>
            <a:cxnLst/>
            <a:rect l="l" t="t" r="r" b="b"/>
            <a:pathLst>
              <a:path w="3058795" h="382269">
                <a:moveTo>
                  <a:pt x="3058541" y="382269"/>
                </a:moveTo>
                <a:lnTo>
                  <a:pt x="3057017" y="381762"/>
                </a:lnTo>
                <a:lnTo>
                  <a:pt x="3046856" y="378841"/>
                </a:lnTo>
                <a:lnTo>
                  <a:pt x="3023362" y="371982"/>
                </a:lnTo>
                <a:lnTo>
                  <a:pt x="2985770" y="361061"/>
                </a:lnTo>
                <a:lnTo>
                  <a:pt x="2937764" y="347091"/>
                </a:lnTo>
                <a:lnTo>
                  <a:pt x="2884804" y="331597"/>
                </a:lnTo>
                <a:lnTo>
                  <a:pt x="2831846" y="316230"/>
                </a:lnTo>
                <a:lnTo>
                  <a:pt x="2781554" y="301625"/>
                </a:lnTo>
                <a:lnTo>
                  <a:pt x="2734055" y="288036"/>
                </a:lnTo>
                <a:lnTo>
                  <a:pt x="2689098" y="275463"/>
                </a:lnTo>
                <a:lnTo>
                  <a:pt x="2646045" y="263651"/>
                </a:lnTo>
                <a:lnTo>
                  <a:pt x="2604135" y="252475"/>
                </a:lnTo>
                <a:lnTo>
                  <a:pt x="2562352" y="241554"/>
                </a:lnTo>
                <a:lnTo>
                  <a:pt x="2561717" y="241426"/>
                </a:lnTo>
                <a:lnTo>
                  <a:pt x="2519934" y="230886"/>
                </a:lnTo>
                <a:lnTo>
                  <a:pt x="2478531" y="220853"/>
                </a:lnTo>
                <a:lnTo>
                  <a:pt x="2438273" y="211200"/>
                </a:lnTo>
                <a:lnTo>
                  <a:pt x="2399665" y="202311"/>
                </a:lnTo>
                <a:lnTo>
                  <a:pt x="2327783" y="186181"/>
                </a:lnTo>
                <a:lnTo>
                  <a:pt x="2293366" y="178562"/>
                </a:lnTo>
                <a:lnTo>
                  <a:pt x="2221484" y="163068"/>
                </a:lnTo>
                <a:lnTo>
                  <a:pt x="2182622" y="154939"/>
                </a:lnTo>
                <a:lnTo>
                  <a:pt x="2142109" y="146685"/>
                </a:lnTo>
                <a:lnTo>
                  <a:pt x="2100326" y="138556"/>
                </a:lnTo>
                <a:lnTo>
                  <a:pt x="2058035" y="130429"/>
                </a:lnTo>
                <a:lnTo>
                  <a:pt x="2057400" y="130429"/>
                </a:lnTo>
                <a:lnTo>
                  <a:pt x="2014981" y="122681"/>
                </a:lnTo>
                <a:lnTo>
                  <a:pt x="1973072" y="115316"/>
                </a:lnTo>
                <a:lnTo>
                  <a:pt x="1932304" y="108457"/>
                </a:lnTo>
                <a:lnTo>
                  <a:pt x="1893062" y="102107"/>
                </a:lnTo>
                <a:lnTo>
                  <a:pt x="1820291" y="90805"/>
                </a:lnTo>
                <a:lnTo>
                  <a:pt x="1785493" y="85470"/>
                </a:lnTo>
                <a:lnTo>
                  <a:pt x="1712722" y="74675"/>
                </a:lnTo>
                <a:lnTo>
                  <a:pt x="1673478" y="69214"/>
                </a:lnTo>
                <a:lnTo>
                  <a:pt x="1632458" y="63754"/>
                </a:lnTo>
                <a:lnTo>
                  <a:pt x="1590294" y="58293"/>
                </a:lnTo>
                <a:lnTo>
                  <a:pt x="1547495" y="53086"/>
                </a:lnTo>
                <a:lnTo>
                  <a:pt x="1546860" y="53086"/>
                </a:lnTo>
                <a:lnTo>
                  <a:pt x="1504061" y="48132"/>
                </a:lnTo>
                <a:lnTo>
                  <a:pt x="1461770" y="43561"/>
                </a:lnTo>
                <a:lnTo>
                  <a:pt x="1420495" y="39497"/>
                </a:lnTo>
                <a:lnTo>
                  <a:pt x="1380998" y="35687"/>
                </a:lnTo>
                <a:lnTo>
                  <a:pt x="1307719" y="29210"/>
                </a:lnTo>
                <a:lnTo>
                  <a:pt x="1236852" y="23368"/>
                </a:lnTo>
                <a:lnTo>
                  <a:pt x="1159764" y="17525"/>
                </a:lnTo>
                <a:lnTo>
                  <a:pt x="1118489" y="14731"/>
                </a:lnTo>
                <a:lnTo>
                  <a:pt x="1075944" y="12192"/>
                </a:lnTo>
                <a:lnTo>
                  <a:pt x="1033018" y="9779"/>
                </a:lnTo>
                <a:lnTo>
                  <a:pt x="1032255" y="9779"/>
                </a:lnTo>
                <a:lnTo>
                  <a:pt x="989329" y="7747"/>
                </a:lnTo>
                <a:lnTo>
                  <a:pt x="946785" y="5968"/>
                </a:lnTo>
                <a:lnTo>
                  <a:pt x="905383" y="4572"/>
                </a:lnTo>
                <a:lnTo>
                  <a:pt x="865759" y="3429"/>
                </a:lnTo>
                <a:lnTo>
                  <a:pt x="792099" y="1905"/>
                </a:lnTo>
                <a:lnTo>
                  <a:pt x="756920" y="1269"/>
                </a:lnTo>
                <a:lnTo>
                  <a:pt x="720978" y="762"/>
                </a:lnTo>
                <a:lnTo>
                  <a:pt x="683260" y="254"/>
                </a:lnTo>
                <a:lnTo>
                  <a:pt x="643636" y="0"/>
                </a:lnTo>
                <a:lnTo>
                  <a:pt x="602234" y="0"/>
                </a:lnTo>
                <a:lnTo>
                  <a:pt x="559689" y="254"/>
                </a:lnTo>
                <a:lnTo>
                  <a:pt x="516636" y="762"/>
                </a:lnTo>
                <a:lnTo>
                  <a:pt x="516000" y="762"/>
                </a:lnTo>
                <a:lnTo>
                  <a:pt x="472821" y="1650"/>
                </a:lnTo>
                <a:lnTo>
                  <a:pt x="429514" y="2793"/>
                </a:lnTo>
                <a:lnTo>
                  <a:pt x="384937" y="4191"/>
                </a:lnTo>
                <a:lnTo>
                  <a:pt x="338327" y="6095"/>
                </a:lnTo>
                <a:lnTo>
                  <a:pt x="289052" y="8255"/>
                </a:lnTo>
                <a:lnTo>
                  <a:pt x="236728" y="10794"/>
                </a:lnTo>
                <a:lnTo>
                  <a:pt x="181737" y="13462"/>
                </a:lnTo>
                <a:lnTo>
                  <a:pt x="126492" y="16256"/>
                </a:lnTo>
                <a:lnTo>
                  <a:pt x="76454" y="18668"/>
                </a:lnTo>
                <a:lnTo>
                  <a:pt x="37211" y="20574"/>
                </a:lnTo>
                <a:lnTo>
                  <a:pt x="12446" y="21843"/>
                </a:lnTo>
                <a:lnTo>
                  <a:pt x="1778" y="22351"/>
                </a:lnTo>
                <a:lnTo>
                  <a:pt x="0" y="223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k object 757"/>
          <p:cNvSpPr/>
          <p:nvPr/>
        </p:nvSpPr>
        <p:spPr>
          <a:xfrm>
            <a:off x="6347586" y="2982086"/>
            <a:ext cx="2879090" cy="245110"/>
          </a:xfrm>
          <a:custGeom>
            <a:avLst/>
            <a:gdLst/>
            <a:ahLst/>
            <a:cxnLst/>
            <a:rect l="l" t="t" r="r" b="b"/>
            <a:pathLst>
              <a:path w="2879090" h="245110">
                <a:moveTo>
                  <a:pt x="2878709" y="244601"/>
                </a:moveTo>
                <a:lnTo>
                  <a:pt x="2877058" y="244220"/>
                </a:lnTo>
                <a:lnTo>
                  <a:pt x="2866516" y="241681"/>
                </a:lnTo>
                <a:lnTo>
                  <a:pt x="2842260" y="236093"/>
                </a:lnTo>
                <a:lnTo>
                  <a:pt x="2804033" y="227202"/>
                </a:lnTo>
                <a:lnTo>
                  <a:pt x="2755772" y="216026"/>
                </a:lnTo>
                <a:lnTo>
                  <a:pt x="2703448" y="203835"/>
                </a:lnTo>
                <a:lnTo>
                  <a:pt x="2651887" y="191769"/>
                </a:lnTo>
                <a:lnTo>
                  <a:pt x="2603245" y="180594"/>
                </a:lnTo>
                <a:lnTo>
                  <a:pt x="2557398" y="170180"/>
                </a:lnTo>
                <a:lnTo>
                  <a:pt x="2513965" y="160655"/>
                </a:lnTo>
                <a:lnTo>
                  <a:pt x="2472309" y="151637"/>
                </a:lnTo>
                <a:lnTo>
                  <a:pt x="2431288" y="143256"/>
                </a:lnTo>
                <a:lnTo>
                  <a:pt x="2365883" y="130429"/>
                </a:lnTo>
                <a:lnTo>
                  <a:pt x="2325496" y="122808"/>
                </a:lnTo>
                <a:lnTo>
                  <a:pt x="2286127" y="115696"/>
                </a:lnTo>
                <a:lnTo>
                  <a:pt x="2248535" y="109219"/>
                </a:lnTo>
                <a:lnTo>
                  <a:pt x="2178812" y="97536"/>
                </a:lnTo>
                <a:lnTo>
                  <a:pt x="2110486" y="86487"/>
                </a:lnTo>
                <a:lnTo>
                  <a:pt x="2035429" y="74930"/>
                </a:lnTo>
                <a:lnTo>
                  <a:pt x="1995296" y="69214"/>
                </a:lnTo>
                <a:lnTo>
                  <a:pt x="1954276" y="63500"/>
                </a:lnTo>
                <a:lnTo>
                  <a:pt x="1888236" y="55118"/>
                </a:lnTo>
                <a:lnTo>
                  <a:pt x="1847341" y="50164"/>
                </a:lnTo>
                <a:lnTo>
                  <a:pt x="1807717" y="45719"/>
                </a:lnTo>
                <a:lnTo>
                  <a:pt x="1769744" y="41782"/>
                </a:lnTo>
                <a:lnTo>
                  <a:pt x="1699260" y="34798"/>
                </a:lnTo>
                <a:lnTo>
                  <a:pt x="1665351" y="31495"/>
                </a:lnTo>
                <a:lnTo>
                  <a:pt x="1593595" y="24892"/>
                </a:lnTo>
                <a:lnTo>
                  <a:pt x="1554734" y="21717"/>
                </a:lnTo>
                <a:lnTo>
                  <a:pt x="1514347" y="18668"/>
                </a:lnTo>
                <a:lnTo>
                  <a:pt x="1472945" y="15748"/>
                </a:lnTo>
                <a:lnTo>
                  <a:pt x="1406524" y="11683"/>
                </a:lnTo>
                <a:lnTo>
                  <a:pt x="1365504" y="9525"/>
                </a:lnTo>
                <a:lnTo>
                  <a:pt x="1325626" y="7746"/>
                </a:lnTo>
                <a:lnTo>
                  <a:pt x="1287398" y="6223"/>
                </a:lnTo>
                <a:lnTo>
                  <a:pt x="1216660" y="3937"/>
                </a:lnTo>
                <a:lnTo>
                  <a:pt x="1182623" y="2920"/>
                </a:lnTo>
                <a:lnTo>
                  <a:pt x="1110488" y="1143"/>
                </a:lnTo>
                <a:lnTo>
                  <a:pt x="1071626" y="507"/>
                </a:lnTo>
                <a:lnTo>
                  <a:pt x="1031113" y="126"/>
                </a:lnTo>
                <a:lnTo>
                  <a:pt x="989711" y="0"/>
                </a:lnTo>
                <a:lnTo>
                  <a:pt x="964818" y="0"/>
                </a:lnTo>
                <a:lnTo>
                  <a:pt x="923163" y="254"/>
                </a:lnTo>
                <a:lnTo>
                  <a:pt x="882014" y="888"/>
                </a:lnTo>
                <a:lnTo>
                  <a:pt x="842010" y="1777"/>
                </a:lnTo>
                <a:lnTo>
                  <a:pt x="803910" y="2793"/>
                </a:lnTo>
                <a:lnTo>
                  <a:pt x="733170" y="5206"/>
                </a:lnTo>
                <a:lnTo>
                  <a:pt x="663956" y="7874"/>
                </a:lnTo>
                <a:lnTo>
                  <a:pt x="588137" y="11430"/>
                </a:lnTo>
                <a:lnTo>
                  <a:pt x="547623" y="13715"/>
                </a:lnTo>
                <a:lnTo>
                  <a:pt x="506348" y="16256"/>
                </a:lnTo>
                <a:lnTo>
                  <a:pt x="439928" y="21081"/>
                </a:lnTo>
                <a:lnTo>
                  <a:pt x="398017" y="24511"/>
                </a:lnTo>
                <a:lnTo>
                  <a:pt x="354838" y="28320"/>
                </a:lnTo>
                <a:lnTo>
                  <a:pt x="309753" y="32638"/>
                </a:lnTo>
                <a:lnTo>
                  <a:pt x="261746" y="37464"/>
                </a:lnTo>
                <a:lnTo>
                  <a:pt x="210819" y="42671"/>
                </a:lnTo>
                <a:lnTo>
                  <a:pt x="157480" y="48260"/>
                </a:lnTo>
                <a:lnTo>
                  <a:pt x="104901" y="53720"/>
                </a:lnTo>
                <a:lnTo>
                  <a:pt x="59182" y="58546"/>
                </a:lnTo>
                <a:lnTo>
                  <a:pt x="25526" y="61975"/>
                </a:lnTo>
                <a:lnTo>
                  <a:pt x="6730" y="64007"/>
                </a:lnTo>
                <a:lnTo>
                  <a:pt x="380" y="64643"/>
                </a:lnTo>
                <a:lnTo>
                  <a:pt x="0" y="64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k object 758"/>
          <p:cNvSpPr/>
          <p:nvPr/>
        </p:nvSpPr>
        <p:spPr>
          <a:xfrm>
            <a:off x="6527545" y="3094989"/>
            <a:ext cx="2698750" cy="132080"/>
          </a:xfrm>
          <a:custGeom>
            <a:avLst/>
            <a:gdLst/>
            <a:ahLst/>
            <a:cxnLst/>
            <a:rect l="l" t="t" r="r" b="b"/>
            <a:pathLst>
              <a:path w="2698750" h="132080">
                <a:moveTo>
                  <a:pt x="2698750" y="131699"/>
                </a:moveTo>
                <a:lnTo>
                  <a:pt x="2697099" y="131318"/>
                </a:lnTo>
                <a:lnTo>
                  <a:pt x="2686050" y="129540"/>
                </a:lnTo>
                <a:lnTo>
                  <a:pt x="2661157" y="125349"/>
                </a:lnTo>
                <a:lnTo>
                  <a:pt x="2622296" y="118872"/>
                </a:lnTo>
                <a:lnTo>
                  <a:pt x="2574035" y="110743"/>
                </a:lnTo>
                <a:lnTo>
                  <a:pt x="2522601" y="102108"/>
                </a:lnTo>
                <a:lnTo>
                  <a:pt x="2472689" y="93726"/>
                </a:lnTo>
                <a:lnTo>
                  <a:pt x="2425700" y="85979"/>
                </a:lnTo>
                <a:lnTo>
                  <a:pt x="2381630" y="78993"/>
                </a:lnTo>
                <a:lnTo>
                  <a:pt x="2339848" y="72517"/>
                </a:lnTo>
                <a:lnTo>
                  <a:pt x="2299334" y="66548"/>
                </a:lnTo>
                <a:lnTo>
                  <a:pt x="2259329" y="60960"/>
                </a:lnTo>
                <a:lnTo>
                  <a:pt x="2211958" y="54864"/>
                </a:lnTo>
                <a:lnTo>
                  <a:pt x="2172461" y="49911"/>
                </a:lnTo>
                <a:lnTo>
                  <a:pt x="2134234" y="45466"/>
                </a:lnTo>
                <a:lnTo>
                  <a:pt x="2063242" y="37973"/>
                </a:lnTo>
                <a:lnTo>
                  <a:pt x="2030095" y="34543"/>
                </a:lnTo>
                <a:lnTo>
                  <a:pt x="1962911" y="28067"/>
                </a:lnTo>
                <a:lnTo>
                  <a:pt x="1888617" y="21462"/>
                </a:lnTo>
                <a:lnTo>
                  <a:pt x="1849247" y="18287"/>
                </a:lnTo>
                <a:lnTo>
                  <a:pt x="1809114" y="15493"/>
                </a:lnTo>
                <a:lnTo>
                  <a:pt x="1761489" y="12446"/>
                </a:lnTo>
                <a:lnTo>
                  <a:pt x="1721738" y="10287"/>
                </a:lnTo>
                <a:lnTo>
                  <a:pt x="1683257" y="8382"/>
                </a:lnTo>
                <a:lnTo>
                  <a:pt x="1611883" y="5461"/>
                </a:lnTo>
                <a:lnTo>
                  <a:pt x="1545589" y="3302"/>
                </a:lnTo>
                <a:lnTo>
                  <a:pt x="1474851" y="1397"/>
                </a:lnTo>
                <a:lnTo>
                  <a:pt x="1436624" y="635"/>
                </a:lnTo>
                <a:lnTo>
                  <a:pt x="1397127" y="127"/>
                </a:lnTo>
                <a:lnTo>
                  <a:pt x="1356868" y="0"/>
                </a:lnTo>
                <a:lnTo>
                  <a:pt x="1349375" y="0"/>
                </a:lnTo>
                <a:lnTo>
                  <a:pt x="1309115" y="127"/>
                </a:lnTo>
                <a:lnTo>
                  <a:pt x="1269364" y="508"/>
                </a:lnTo>
                <a:lnTo>
                  <a:pt x="1230883" y="1143"/>
                </a:lnTo>
                <a:lnTo>
                  <a:pt x="1159382" y="3048"/>
                </a:lnTo>
                <a:lnTo>
                  <a:pt x="1126235" y="4191"/>
                </a:lnTo>
                <a:lnTo>
                  <a:pt x="1093088" y="5207"/>
                </a:lnTo>
                <a:lnTo>
                  <a:pt x="1022476" y="8001"/>
                </a:lnTo>
                <a:lnTo>
                  <a:pt x="984250" y="9906"/>
                </a:lnTo>
                <a:lnTo>
                  <a:pt x="944752" y="12065"/>
                </a:lnTo>
                <a:lnTo>
                  <a:pt x="904621" y="14478"/>
                </a:lnTo>
                <a:lnTo>
                  <a:pt x="856996" y="17780"/>
                </a:lnTo>
                <a:lnTo>
                  <a:pt x="817372" y="20828"/>
                </a:lnTo>
                <a:lnTo>
                  <a:pt x="778890" y="24130"/>
                </a:lnTo>
                <a:lnTo>
                  <a:pt x="707771" y="30734"/>
                </a:lnTo>
                <a:lnTo>
                  <a:pt x="641857" y="37337"/>
                </a:lnTo>
                <a:lnTo>
                  <a:pt x="571500" y="44704"/>
                </a:lnTo>
                <a:lnTo>
                  <a:pt x="533526" y="49149"/>
                </a:lnTo>
                <a:lnTo>
                  <a:pt x="494156" y="53848"/>
                </a:lnTo>
                <a:lnTo>
                  <a:pt x="454278" y="59055"/>
                </a:lnTo>
                <a:lnTo>
                  <a:pt x="446912" y="59943"/>
                </a:lnTo>
                <a:lnTo>
                  <a:pt x="406907" y="65532"/>
                </a:lnTo>
                <a:lnTo>
                  <a:pt x="366649" y="71374"/>
                </a:lnTo>
                <a:lnTo>
                  <a:pt x="325120" y="77724"/>
                </a:lnTo>
                <a:lnTo>
                  <a:pt x="281431" y="84709"/>
                </a:lnTo>
                <a:lnTo>
                  <a:pt x="235076" y="92329"/>
                </a:lnTo>
                <a:lnTo>
                  <a:pt x="185674" y="100584"/>
                </a:lnTo>
                <a:lnTo>
                  <a:pt x="134238" y="109220"/>
                </a:lnTo>
                <a:lnTo>
                  <a:pt x="84962" y="117475"/>
                </a:lnTo>
                <a:lnTo>
                  <a:pt x="43942" y="124333"/>
                </a:lnTo>
                <a:lnTo>
                  <a:pt x="16255" y="128905"/>
                </a:lnTo>
                <a:lnTo>
                  <a:pt x="2921" y="131191"/>
                </a:lnTo>
                <a:lnTo>
                  <a:pt x="0" y="13169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k object 759"/>
          <p:cNvSpPr/>
          <p:nvPr/>
        </p:nvSpPr>
        <p:spPr>
          <a:xfrm>
            <a:off x="6707505" y="3177539"/>
            <a:ext cx="2519045" cy="229235"/>
          </a:xfrm>
          <a:custGeom>
            <a:avLst/>
            <a:gdLst/>
            <a:ahLst/>
            <a:cxnLst/>
            <a:rect l="l" t="t" r="r" b="b"/>
            <a:pathLst>
              <a:path w="2519045" h="229235">
                <a:moveTo>
                  <a:pt x="2518791" y="49149"/>
                </a:moveTo>
                <a:lnTo>
                  <a:pt x="2517013" y="48895"/>
                </a:lnTo>
                <a:lnTo>
                  <a:pt x="2505710" y="47879"/>
                </a:lnTo>
                <a:lnTo>
                  <a:pt x="2480055" y="45466"/>
                </a:lnTo>
                <a:lnTo>
                  <a:pt x="2440813" y="41656"/>
                </a:lnTo>
                <a:lnTo>
                  <a:pt x="2392806" y="37084"/>
                </a:lnTo>
                <a:lnTo>
                  <a:pt x="2342642" y="32385"/>
                </a:lnTo>
                <a:lnTo>
                  <a:pt x="2294636" y="27812"/>
                </a:lnTo>
                <a:lnTo>
                  <a:pt x="2249424" y="23749"/>
                </a:lnTo>
                <a:lnTo>
                  <a:pt x="2207133" y="20066"/>
                </a:lnTo>
                <a:lnTo>
                  <a:pt x="2166874" y="16891"/>
                </a:lnTo>
                <a:lnTo>
                  <a:pt x="2127630" y="13970"/>
                </a:lnTo>
                <a:lnTo>
                  <a:pt x="2058035" y="9779"/>
                </a:lnTo>
                <a:lnTo>
                  <a:pt x="2019680" y="7874"/>
                </a:lnTo>
                <a:lnTo>
                  <a:pt x="1947291" y="4953"/>
                </a:lnTo>
                <a:lnTo>
                  <a:pt x="1882013" y="2921"/>
                </a:lnTo>
                <a:lnTo>
                  <a:pt x="1816100" y="1270"/>
                </a:lnTo>
                <a:lnTo>
                  <a:pt x="1742948" y="127"/>
                </a:lnTo>
                <a:lnTo>
                  <a:pt x="1704340" y="0"/>
                </a:lnTo>
                <a:lnTo>
                  <a:pt x="1673733" y="0"/>
                </a:lnTo>
                <a:lnTo>
                  <a:pt x="1634744" y="381"/>
                </a:lnTo>
                <a:lnTo>
                  <a:pt x="1596390" y="1016"/>
                </a:lnTo>
                <a:lnTo>
                  <a:pt x="1524000" y="2793"/>
                </a:lnTo>
                <a:lnTo>
                  <a:pt x="1458722" y="5207"/>
                </a:lnTo>
                <a:lnTo>
                  <a:pt x="1426464" y="6477"/>
                </a:lnTo>
                <a:lnTo>
                  <a:pt x="1357122" y="9652"/>
                </a:lnTo>
                <a:lnTo>
                  <a:pt x="1281176" y="14097"/>
                </a:lnTo>
                <a:lnTo>
                  <a:pt x="1211706" y="19050"/>
                </a:lnTo>
                <a:lnTo>
                  <a:pt x="1173479" y="22225"/>
                </a:lnTo>
                <a:lnTo>
                  <a:pt x="1101344" y="28956"/>
                </a:lnTo>
                <a:lnTo>
                  <a:pt x="1036320" y="35560"/>
                </a:lnTo>
                <a:lnTo>
                  <a:pt x="970788" y="42672"/>
                </a:lnTo>
                <a:lnTo>
                  <a:pt x="898144" y="51308"/>
                </a:lnTo>
                <a:lnTo>
                  <a:pt x="859917" y="56134"/>
                </a:lnTo>
                <a:lnTo>
                  <a:pt x="790955" y="65786"/>
                </a:lnTo>
                <a:lnTo>
                  <a:pt x="752983" y="71501"/>
                </a:lnTo>
                <a:lnTo>
                  <a:pt x="681481" y="82931"/>
                </a:lnTo>
                <a:lnTo>
                  <a:pt x="617093" y="93980"/>
                </a:lnTo>
                <a:lnTo>
                  <a:pt x="585343" y="99441"/>
                </a:lnTo>
                <a:lnTo>
                  <a:pt x="517017" y="111760"/>
                </a:lnTo>
                <a:lnTo>
                  <a:pt x="442341" y="126237"/>
                </a:lnTo>
                <a:lnTo>
                  <a:pt x="374142" y="140462"/>
                </a:lnTo>
                <a:lnTo>
                  <a:pt x="335534" y="148844"/>
                </a:lnTo>
                <a:lnTo>
                  <a:pt x="295783" y="157861"/>
                </a:lnTo>
                <a:lnTo>
                  <a:pt x="253873" y="167767"/>
                </a:lnTo>
                <a:lnTo>
                  <a:pt x="209169" y="178435"/>
                </a:lnTo>
                <a:lnTo>
                  <a:pt x="161671" y="189865"/>
                </a:lnTo>
                <a:lnTo>
                  <a:pt x="112649" y="201803"/>
                </a:lnTo>
                <a:lnTo>
                  <a:pt x="67183" y="212852"/>
                </a:lnTo>
                <a:lnTo>
                  <a:pt x="31242" y="221487"/>
                </a:lnTo>
                <a:lnTo>
                  <a:pt x="9398" y="226822"/>
                </a:lnTo>
                <a:lnTo>
                  <a:pt x="889" y="228854"/>
                </a:lnTo>
                <a:lnTo>
                  <a:pt x="0" y="2289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k object 760"/>
          <p:cNvSpPr/>
          <p:nvPr/>
        </p:nvSpPr>
        <p:spPr>
          <a:xfrm>
            <a:off x="6887336" y="3223260"/>
            <a:ext cx="2339340" cy="363220"/>
          </a:xfrm>
          <a:custGeom>
            <a:avLst/>
            <a:gdLst/>
            <a:ahLst/>
            <a:cxnLst/>
            <a:rect l="l" t="t" r="r" b="b"/>
            <a:pathLst>
              <a:path w="2339340" h="363220">
                <a:moveTo>
                  <a:pt x="2338959" y="3428"/>
                </a:moveTo>
                <a:lnTo>
                  <a:pt x="2337054" y="3428"/>
                </a:lnTo>
                <a:lnTo>
                  <a:pt x="2325497" y="3175"/>
                </a:lnTo>
                <a:lnTo>
                  <a:pt x="2299335" y="2920"/>
                </a:lnTo>
                <a:lnTo>
                  <a:pt x="2259965" y="2285"/>
                </a:lnTo>
                <a:lnTo>
                  <a:pt x="2212594" y="1650"/>
                </a:lnTo>
                <a:lnTo>
                  <a:pt x="2163953" y="1015"/>
                </a:lnTo>
                <a:lnTo>
                  <a:pt x="2117852" y="507"/>
                </a:lnTo>
                <a:lnTo>
                  <a:pt x="2074672" y="126"/>
                </a:lnTo>
                <a:lnTo>
                  <a:pt x="2034159" y="0"/>
                </a:lnTo>
                <a:lnTo>
                  <a:pt x="1995551" y="126"/>
                </a:lnTo>
                <a:lnTo>
                  <a:pt x="1942084" y="888"/>
                </a:lnTo>
                <a:lnTo>
                  <a:pt x="1867281" y="2920"/>
                </a:lnTo>
                <a:lnTo>
                  <a:pt x="1797685" y="5841"/>
                </a:lnTo>
                <a:lnTo>
                  <a:pt x="1734820" y="9016"/>
                </a:lnTo>
                <a:lnTo>
                  <a:pt x="1670431" y="12700"/>
                </a:lnTo>
                <a:lnTo>
                  <a:pt x="1598803" y="17652"/>
                </a:lnTo>
                <a:lnTo>
                  <a:pt x="1545971" y="21843"/>
                </a:lnTo>
                <a:lnTo>
                  <a:pt x="1471422" y="28956"/>
                </a:lnTo>
                <a:lnTo>
                  <a:pt x="1402080" y="36448"/>
                </a:lnTo>
                <a:lnTo>
                  <a:pt x="1339596" y="43814"/>
                </a:lnTo>
                <a:lnTo>
                  <a:pt x="1275588" y="51688"/>
                </a:lnTo>
                <a:lnTo>
                  <a:pt x="1204468" y="61340"/>
                </a:lnTo>
                <a:lnTo>
                  <a:pt x="1152017" y="69214"/>
                </a:lnTo>
                <a:lnTo>
                  <a:pt x="1114679" y="75056"/>
                </a:lnTo>
                <a:lnTo>
                  <a:pt x="1042797" y="87248"/>
                </a:lnTo>
                <a:lnTo>
                  <a:pt x="977900" y="99059"/>
                </a:lnTo>
                <a:lnTo>
                  <a:pt x="916686" y="110616"/>
                </a:lnTo>
                <a:lnTo>
                  <a:pt x="849757" y="123825"/>
                </a:lnTo>
                <a:lnTo>
                  <a:pt x="777113" y="139191"/>
                </a:lnTo>
                <a:lnTo>
                  <a:pt x="725170" y="150875"/>
                </a:lnTo>
                <a:lnTo>
                  <a:pt x="654304" y="167766"/>
                </a:lnTo>
                <a:lnTo>
                  <a:pt x="590296" y="183895"/>
                </a:lnTo>
                <a:lnTo>
                  <a:pt x="560451" y="191515"/>
                </a:lnTo>
                <a:lnTo>
                  <a:pt x="497967" y="207898"/>
                </a:lnTo>
                <a:lnTo>
                  <a:pt x="428752" y="226821"/>
                </a:lnTo>
                <a:lnTo>
                  <a:pt x="377825" y="241553"/>
                </a:lnTo>
                <a:lnTo>
                  <a:pt x="305054" y="263525"/>
                </a:lnTo>
                <a:lnTo>
                  <a:pt x="267335" y="275463"/>
                </a:lnTo>
                <a:lnTo>
                  <a:pt x="227330" y="288416"/>
                </a:lnTo>
                <a:lnTo>
                  <a:pt x="184658" y="302387"/>
                </a:lnTo>
                <a:lnTo>
                  <a:pt x="139192" y="317372"/>
                </a:lnTo>
                <a:lnTo>
                  <a:pt x="93091" y="332485"/>
                </a:lnTo>
                <a:lnTo>
                  <a:pt x="51816" y="346201"/>
                </a:lnTo>
                <a:lnTo>
                  <a:pt x="21336" y="356234"/>
                </a:lnTo>
                <a:lnTo>
                  <a:pt x="4953" y="361695"/>
                </a:lnTo>
                <a:lnTo>
                  <a:pt x="127" y="363219"/>
                </a:lnTo>
                <a:lnTo>
                  <a:pt x="0" y="3632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k object 761"/>
          <p:cNvSpPr/>
          <p:nvPr/>
        </p:nvSpPr>
        <p:spPr>
          <a:xfrm>
            <a:off x="7067295" y="3226689"/>
            <a:ext cx="2159000" cy="539750"/>
          </a:xfrm>
          <a:custGeom>
            <a:avLst/>
            <a:gdLst/>
            <a:ahLst/>
            <a:cxnLst/>
            <a:rect l="l" t="t" r="r" b="b"/>
            <a:pathLst>
              <a:path w="2159000" h="539750">
                <a:moveTo>
                  <a:pt x="2159000" y="0"/>
                </a:moveTo>
                <a:lnTo>
                  <a:pt x="2157095" y="127"/>
                </a:lnTo>
                <a:lnTo>
                  <a:pt x="2145283" y="1016"/>
                </a:lnTo>
                <a:lnTo>
                  <a:pt x="2118868" y="3175"/>
                </a:lnTo>
                <a:lnTo>
                  <a:pt x="2079625" y="6223"/>
                </a:lnTo>
                <a:lnTo>
                  <a:pt x="2033397" y="9906"/>
                </a:lnTo>
                <a:lnTo>
                  <a:pt x="1986660" y="13588"/>
                </a:lnTo>
                <a:lnTo>
                  <a:pt x="1942592" y="17144"/>
                </a:lnTo>
                <a:lnTo>
                  <a:pt x="1901571" y="20574"/>
                </a:lnTo>
                <a:lnTo>
                  <a:pt x="1863089" y="24130"/>
                </a:lnTo>
                <a:lnTo>
                  <a:pt x="1826005" y="27812"/>
                </a:lnTo>
                <a:lnTo>
                  <a:pt x="1789556" y="31750"/>
                </a:lnTo>
                <a:lnTo>
                  <a:pt x="1787144" y="32004"/>
                </a:lnTo>
                <a:lnTo>
                  <a:pt x="1715134" y="40640"/>
                </a:lnTo>
                <a:lnTo>
                  <a:pt x="1648459" y="49656"/>
                </a:lnTo>
                <a:lnTo>
                  <a:pt x="1588388" y="58419"/>
                </a:lnTo>
                <a:lnTo>
                  <a:pt x="1525777" y="67944"/>
                </a:lnTo>
                <a:lnTo>
                  <a:pt x="1456308" y="79248"/>
                </a:lnTo>
                <a:lnTo>
                  <a:pt x="1417954" y="86106"/>
                </a:lnTo>
                <a:lnTo>
                  <a:pt x="1382013" y="92710"/>
                </a:lnTo>
                <a:lnTo>
                  <a:pt x="1346707" y="99441"/>
                </a:lnTo>
                <a:lnTo>
                  <a:pt x="1312799" y="106299"/>
                </a:lnTo>
                <a:lnTo>
                  <a:pt x="1280795" y="112903"/>
                </a:lnTo>
                <a:lnTo>
                  <a:pt x="1250569" y="119380"/>
                </a:lnTo>
                <a:lnTo>
                  <a:pt x="1221358" y="125603"/>
                </a:lnTo>
                <a:lnTo>
                  <a:pt x="1159509" y="139192"/>
                </a:lnTo>
                <a:lnTo>
                  <a:pt x="1090929" y="155194"/>
                </a:lnTo>
                <a:lnTo>
                  <a:pt x="1055497" y="163956"/>
                </a:lnTo>
                <a:lnTo>
                  <a:pt x="1053210" y="164465"/>
                </a:lnTo>
                <a:lnTo>
                  <a:pt x="982979" y="182625"/>
                </a:lnTo>
                <a:lnTo>
                  <a:pt x="918082" y="200406"/>
                </a:lnTo>
                <a:lnTo>
                  <a:pt x="859662" y="217043"/>
                </a:lnTo>
                <a:lnTo>
                  <a:pt x="830072" y="225552"/>
                </a:lnTo>
                <a:lnTo>
                  <a:pt x="765809" y="244602"/>
                </a:lnTo>
                <a:lnTo>
                  <a:pt x="696595" y="266192"/>
                </a:lnTo>
                <a:lnTo>
                  <a:pt x="694435" y="266954"/>
                </a:lnTo>
                <a:lnTo>
                  <a:pt x="659637" y="278256"/>
                </a:lnTo>
                <a:lnTo>
                  <a:pt x="592835" y="300990"/>
                </a:lnTo>
                <a:lnTo>
                  <a:pt x="532892" y="322072"/>
                </a:lnTo>
                <a:lnTo>
                  <a:pt x="475869" y="342646"/>
                </a:lnTo>
                <a:lnTo>
                  <a:pt x="413003" y="366013"/>
                </a:lnTo>
                <a:lnTo>
                  <a:pt x="345439" y="392175"/>
                </a:lnTo>
                <a:lnTo>
                  <a:pt x="343153" y="393065"/>
                </a:lnTo>
                <a:lnTo>
                  <a:pt x="309118" y="406654"/>
                </a:lnTo>
                <a:lnTo>
                  <a:pt x="274827" y="420750"/>
                </a:lnTo>
                <a:lnTo>
                  <a:pt x="239268" y="435737"/>
                </a:lnTo>
                <a:lnTo>
                  <a:pt x="201675" y="451993"/>
                </a:lnTo>
                <a:lnTo>
                  <a:pt x="161289" y="469392"/>
                </a:lnTo>
                <a:lnTo>
                  <a:pt x="118490" y="488061"/>
                </a:lnTo>
                <a:lnTo>
                  <a:pt x="75692" y="506730"/>
                </a:lnTo>
                <a:lnTo>
                  <a:pt x="38988" y="522731"/>
                </a:lnTo>
                <a:lnTo>
                  <a:pt x="13843" y="533654"/>
                </a:lnTo>
                <a:lnTo>
                  <a:pt x="2158" y="538734"/>
                </a:lnTo>
                <a:lnTo>
                  <a:pt x="0" y="5397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k object 762"/>
          <p:cNvSpPr/>
          <p:nvPr/>
        </p:nvSpPr>
        <p:spPr>
          <a:xfrm>
            <a:off x="7247255" y="3226689"/>
            <a:ext cx="1979295" cy="720090"/>
          </a:xfrm>
          <a:custGeom>
            <a:avLst/>
            <a:gdLst/>
            <a:ahLst/>
            <a:cxnLst/>
            <a:rect l="l" t="t" r="r" b="b"/>
            <a:pathLst>
              <a:path w="1979295" h="720089">
                <a:moveTo>
                  <a:pt x="1979041" y="0"/>
                </a:moveTo>
                <a:lnTo>
                  <a:pt x="1977136" y="381"/>
                </a:lnTo>
                <a:lnTo>
                  <a:pt x="1965198" y="2540"/>
                </a:lnTo>
                <a:lnTo>
                  <a:pt x="1938909" y="7366"/>
                </a:lnTo>
                <a:lnTo>
                  <a:pt x="1900301" y="14478"/>
                </a:lnTo>
                <a:lnTo>
                  <a:pt x="1855597" y="22733"/>
                </a:lnTo>
                <a:lnTo>
                  <a:pt x="1811147" y="30987"/>
                </a:lnTo>
                <a:lnTo>
                  <a:pt x="1769364" y="38862"/>
                </a:lnTo>
                <a:lnTo>
                  <a:pt x="1730502" y="46228"/>
                </a:lnTo>
                <a:lnTo>
                  <a:pt x="1658874" y="60833"/>
                </a:lnTo>
                <a:lnTo>
                  <a:pt x="1597533" y="74294"/>
                </a:lnTo>
                <a:lnTo>
                  <a:pt x="1530858" y="90043"/>
                </a:lnTo>
                <a:lnTo>
                  <a:pt x="1471295" y="104902"/>
                </a:lnTo>
                <a:lnTo>
                  <a:pt x="1443101" y="112141"/>
                </a:lnTo>
                <a:lnTo>
                  <a:pt x="1413891" y="119634"/>
                </a:lnTo>
                <a:lnTo>
                  <a:pt x="1350010" y="136652"/>
                </a:lnTo>
                <a:lnTo>
                  <a:pt x="1290066" y="153669"/>
                </a:lnTo>
                <a:lnTo>
                  <a:pt x="1222502" y="173862"/>
                </a:lnTo>
                <a:lnTo>
                  <a:pt x="1160399" y="193421"/>
                </a:lnTo>
                <a:lnTo>
                  <a:pt x="1104265" y="211709"/>
                </a:lnTo>
                <a:lnTo>
                  <a:pt x="1075690" y="221106"/>
                </a:lnTo>
                <a:lnTo>
                  <a:pt x="1013205" y="242316"/>
                </a:lnTo>
                <a:lnTo>
                  <a:pt x="954404" y="263271"/>
                </a:lnTo>
                <a:lnTo>
                  <a:pt x="888365" y="287909"/>
                </a:lnTo>
                <a:lnTo>
                  <a:pt x="827659" y="311531"/>
                </a:lnTo>
                <a:lnTo>
                  <a:pt x="799973" y="322580"/>
                </a:lnTo>
                <a:lnTo>
                  <a:pt x="772922" y="333375"/>
                </a:lnTo>
                <a:lnTo>
                  <a:pt x="715264" y="356997"/>
                </a:lnTo>
                <a:lnTo>
                  <a:pt x="651637" y="383921"/>
                </a:lnTo>
                <a:lnTo>
                  <a:pt x="594233" y="409321"/>
                </a:lnTo>
                <a:lnTo>
                  <a:pt x="532002" y="437896"/>
                </a:lnTo>
                <a:lnTo>
                  <a:pt x="476630" y="464312"/>
                </a:lnTo>
                <a:lnTo>
                  <a:pt x="450342" y="476885"/>
                </a:lnTo>
                <a:lnTo>
                  <a:pt x="394335" y="504317"/>
                </a:lnTo>
                <a:lnTo>
                  <a:pt x="332740" y="535432"/>
                </a:lnTo>
                <a:lnTo>
                  <a:pt x="276987" y="564642"/>
                </a:lnTo>
                <a:lnTo>
                  <a:pt x="212217" y="599821"/>
                </a:lnTo>
                <a:lnTo>
                  <a:pt x="177165" y="619506"/>
                </a:lnTo>
                <a:lnTo>
                  <a:pt x="139573" y="640715"/>
                </a:lnTo>
                <a:lnTo>
                  <a:pt x="99822" y="663194"/>
                </a:lnTo>
                <a:lnTo>
                  <a:pt x="60960" y="685165"/>
                </a:lnTo>
                <a:lnTo>
                  <a:pt x="28955" y="703326"/>
                </a:lnTo>
                <a:lnTo>
                  <a:pt x="8636" y="714756"/>
                </a:lnTo>
                <a:lnTo>
                  <a:pt x="762" y="719201"/>
                </a:lnTo>
                <a:lnTo>
                  <a:pt x="0" y="7197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k object 763"/>
          <p:cNvSpPr/>
          <p:nvPr/>
        </p:nvSpPr>
        <p:spPr>
          <a:xfrm>
            <a:off x="7427086" y="3226689"/>
            <a:ext cx="1799589" cy="899794"/>
          </a:xfrm>
          <a:custGeom>
            <a:avLst/>
            <a:gdLst/>
            <a:ahLst/>
            <a:cxnLst/>
            <a:rect l="l" t="t" r="r" b="b"/>
            <a:pathLst>
              <a:path w="1799590" h="899795">
                <a:moveTo>
                  <a:pt x="1799209" y="0"/>
                </a:moveTo>
                <a:lnTo>
                  <a:pt x="1797304" y="635"/>
                </a:lnTo>
                <a:lnTo>
                  <a:pt x="1785493" y="4191"/>
                </a:lnTo>
                <a:lnTo>
                  <a:pt x="1759839" y="12065"/>
                </a:lnTo>
                <a:lnTo>
                  <a:pt x="1722374" y="23494"/>
                </a:lnTo>
                <a:lnTo>
                  <a:pt x="1679702" y="36703"/>
                </a:lnTo>
                <a:lnTo>
                  <a:pt x="1637665" y="49530"/>
                </a:lnTo>
                <a:lnTo>
                  <a:pt x="1598549" y="61722"/>
                </a:lnTo>
                <a:lnTo>
                  <a:pt x="1562100" y="73152"/>
                </a:lnTo>
                <a:lnTo>
                  <a:pt x="1494663" y="95250"/>
                </a:lnTo>
                <a:lnTo>
                  <a:pt x="1444625" y="112649"/>
                </a:lnTo>
                <a:lnTo>
                  <a:pt x="1381760" y="135255"/>
                </a:lnTo>
                <a:lnTo>
                  <a:pt x="1325880" y="156337"/>
                </a:lnTo>
                <a:lnTo>
                  <a:pt x="1271524" y="177165"/>
                </a:lnTo>
                <a:lnTo>
                  <a:pt x="1210945" y="201168"/>
                </a:lnTo>
                <a:lnTo>
                  <a:pt x="1162304" y="221234"/>
                </a:lnTo>
                <a:lnTo>
                  <a:pt x="1098931" y="248412"/>
                </a:lnTo>
                <a:lnTo>
                  <a:pt x="1041019" y="274319"/>
                </a:lnTo>
                <a:lnTo>
                  <a:pt x="1014730" y="286385"/>
                </a:lnTo>
                <a:lnTo>
                  <a:pt x="988822" y="298196"/>
                </a:lnTo>
                <a:lnTo>
                  <a:pt x="933069" y="324231"/>
                </a:lnTo>
                <a:lnTo>
                  <a:pt x="871982" y="353949"/>
                </a:lnTo>
                <a:lnTo>
                  <a:pt x="824738" y="377698"/>
                </a:lnTo>
                <a:lnTo>
                  <a:pt x="765429" y="408431"/>
                </a:lnTo>
                <a:lnTo>
                  <a:pt x="712851" y="436753"/>
                </a:lnTo>
                <a:lnTo>
                  <a:pt x="661670" y="464566"/>
                </a:lnTo>
                <a:lnTo>
                  <a:pt x="604774" y="496443"/>
                </a:lnTo>
                <a:lnTo>
                  <a:pt x="559308" y="522731"/>
                </a:lnTo>
                <a:lnTo>
                  <a:pt x="500126" y="558038"/>
                </a:lnTo>
                <a:lnTo>
                  <a:pt x="446151" y="591312"/>
                </a:lnTo>
                <a:lnTo>
                  <a:pt x="421640" y="606806"/>
                </a:lnTo>
                <a:lnTo>
                  <a:pt x="397510" y="622046"/>
                </a:lnTo>
                <a:lnTo>
                  <a:pt x="345821" y="655193"/>
                </a:lnTo>
                <a:lnTo>
                  <a:pt x="289052" y="692658"/>
                </a:lnTo>
                <a:lnTo>
                  <a:pt x="245364" y="722503"/>
                </a:lnTo>
                <a:lnTo>
                  <a:pt x="186309" y="764159"/>
                </a:lnTo>
                <a:lnTo>
                  <a:pt x="154305" y="787273"/>
                </a:lnTo>
                <a:lnTo>
                  <a:pt x="119888" y="812292"/>
                </a:lnTo>
                <a:lnTo>
                  <a:pt x="83693" y="838708"/>
                </a:lnTo>
                <a:lnTo>
                  <a:pt x="48895" y="863981"/>
                </a:lnTo>
                <a:lnTo>
                  <a:pt x="21590" y="883919"/>
                </a:lnTo>
                <a:lnTo>
                  <a:pt x="5461" y="895604"/>
                </a:lnTo>
                <a:lnTo>
                  <a:pt x="254" y="899413"/>
                </a:lnTo>
                <a:lnTo>
                  <a:pt x="0" y="8995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k object 764"/>
          <p:cNvSpPr/>
          <p:nvPr/>
        </p:nvSpPr>
        <p:spPr>
          <a:xfrm>
            <a:off x="7607045" y="3226689"/>
            <a:ext cx="1619250" cy="1079500"/>
          </a:xfrm>
          <a:custGeom>
            <a:avLst/>
            <a:gdLst/>
            <a:ahLst/>
            <a:cxnLst/>
            <a:rect l="l" t="t" r="r" b="b"/>
            <a:pathLst>
              <a:path w="1619250" h="1079500">
                <a:moveTo>
                  <a:pt x="1619250" y="0"/>
                </a:moveTo>
                <a:lnTo>
                  <a:pt x="1617472" y="888"/>
                </a:lnTo>
                <a:lnTo>
                  <a:pt x="1606042" y="5968"/>
                </a:lnTo>
                <a:lnTo>
                  <a:pt x="1581403" y="17018"/>
                </a:lnTo>
                <a:lnTo>
                  <a:pt x="1545844" y="33019"/>
                </a:lnTo>
                <a:lnTo>
                  <a:pt x="1505584" y="51054"/>
                </a:lnTo>
                <a:lnTo>
                  <a:pt x="1466342" y="68580"/>
                </a:lnTo>
                <a:lnTo>
                  <a:pt x="1429893" y="85090"/>
                </a:lnTo>
                <a:lnTo>
                  <a:pt x="1364233" y="115697"/>
                </a:lnTo>
                <a:lnTo>
                  <a:pt x="1322451" y="135762"/>
                </a:lnTo>
                <a:lnTo>
                  <a:pt x="1261872" y="165988"/>
                </a:lnTo>
                <a:lnTo>
                  <a:pt x="1206753" y="194691"/>
                </a:lnTo>
                <a:lnTo>
                  <a:pt x="1156843" y="221106"/>
                </a:lnTo>
                <a:lnTo>
                  <a:pt x="1103249" y="250062"/>
                </a:lnTo>
                <a:lnTo>
                  <a:pt x="1044701" y="282956"/>
                </a:lnTo>
                <a:lnTo>
                  <a:pt x="1034287" y="288798"/>
                </a:lnTo>
                <a:lnTo>
                  <a:pt x="1004697" y="305943"/>
                </a:lnTo>
                <a:lnTo>
                  <a:pt x="975868" y="323088"/>
                </a:lnTo>
                <a:lnTo>
                  <a:pt x="948435" y="339598"/>
                </a:lnTo>
                <a:lnTo>
                  <a:pt x="922781" y="355346"/>
                </a:lnTo>
                <a:lnTo>
                  <a:pt x="898525" y="370205"/>
                </a:lnTo>
                <a:lnTo>
                  <a:pt x="849756" y="400685"/>
                </a:lnTo>
                <a:lnTo>
                  <a:pt x="795401" y="435483"/>
                </a:lnTo>
                <a:lnTo>
                  <a:pt x="756920" y="460756"/>
                </a:lnTo>
                <a:lnTo>
                  <a:pt x="700912" y="498729"/>
                </a:lnTo>
                <a:lnTo>
                  <a:pt x="649985" y="534416"/>
                </a:lnTo>
                <a:lnTo>
                  <a:pt x="604011" y="567309"/>
                </a:lnTo>
                <a:lnTo>
                  <a:pt x="554862" y="603123"/>
                </a:lnTo>
                <a:lnTo>
                  <a:pt x="501014" y="643382"/>
                </a:lnTo>
                <a:lnTo>
                  <a:pt x="464565" y="671576"/>
                </a:lnTo>
                <a:lnTo>
                  <a:pt x="413257" y="712343"/>
                </a:lnTo>
                <a:lnTo>
                  <a:pt x="367792" y="749300"/>
                </a:lnTo>
                <a:lnTo>
                  <a:pt x="323469" y="786003"/>
                </a:lnTo>
                <a:lnTo>
                  <a:pt x="274193" y="827659"/>
                </a:lnTo>
                <a:lnTo>
                  <a:pt x="239522" y="857758"/>
                </a:lnTo>
                <a:lnTo>
                  <a:pt x="187959" y="903859"/>
                </a:lnTo>
                <a:lnTo>
                  <a:pt x="132587" y="955040"/>
                </a:lnTo>
                <a:lnTo>
                  <a:pt x="101980" y="983742"/>
                </a:lnTo>
                <a:lnTo>
                  <a:pt x="69723" y="1013968"/>
                </a:lnTo>
                <a:lnTo>
                  <a:pt x="39497" y="1042416"/>
                </a:lnTo>
                <a:lnTo>
                  <a:pt x="16255" y="1064260"/>
                </a:lnTo>
                <a:lnTo>
                  <a:pt x="3555" y="1076198"/>
                </a:lnTo>
                <a:lnTo>
                  <a:pt x="126" y="10793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k object 765"/>
          <p:cNvSpPr/>
          <p:nvPr/>
        </p:nvSpPr>
        <p:spPr>
          <a:xfrm>
            <a:off x="7787005" y="3226689"/>
            <a:ext cx="1439545" cy="1259840"/>
          </a:xfrm>
          <a:custGeom>
            <a:avLst/>
            <a:gdLst/>
            <a:ahLst/>
            <a:cxnLst/>
            <a:rect l="l" t="t" r="r" b="b"/>
            <a:pathLst>
              <a:path w="1439545" h="1259839">
                <a:moveTo>
                  <a:pt x="1439291" y="0"/>
                </a:moveTo>
                <a:lnTo>
                  <a:pt x="1437513" y="1016"/>
                </a:lnTo>
                <a:lnTo>
                  <a:pt x="1426845" y="7619"/>
                </a:lnTo>
                <a:lnTo>
                  <a:pt x="1403858" y="21843"/>
                </a:lnTo>
                <a:lnTo>
                  <a:pt x="1370711" y="42291"/>
                </a:lnTo>
                <a:lnTo>
                  <a:pt x="1333500" y="65278"/>
                </a:lnTo>
                <a:lnTo>
                  <a:pt x="1297304" y="87630"/>
                </a:lnTo>
                <a:lnTo>
                  <a:pt x="1263777" y="108458"/>
                </a:lnTo>
                <a:lnTo>
                  <a:pt x="1232662" y="128016"/>
                </a:lnTo>
                <a:lnTo>
                  <a:pt x="1203325" y="146812"/>
                </a:lnTo>
                <a:lnTo>
                  <a:pt x="1174877" y="165481"/>
                </a:lnTo>
                <a:lnTo>
                  <a:pt x="1167511" y="170306"/>
                </a:lnTo>
                <a:lnTo>
                  <a:pt x="1111885" y="207899"/>
                </a:lnTo>
                <a:lnTo>
                  <a:pt x="1061466" y="243078"/>
                </a:lnTo>
                <a:lnTo>
                  <a:pt x="1038605" y="259461"/>
                </a:lnTo>
                <a:lnTo>
                  <a:pt x="1015873" y="275590"/>
                </a:lnTo>
                <a:lnTo>
                  <a:pt x="992124" y="292735"/>
                </a:lnTo>
                <a:lnTo>
                  <a:pt x="966851" y="311150"/>
                </a:lnTo>
                <a:lnTo>
                  <a:pt x="940308" y="330708"/>
                </a:lnTo>
                <a:lnTo>
                  <a:pt x="913384" y="351155"/>
                </a:lnTo>
                <a:lnTo>
                  <a:pt x="906399" y="356362"/>
                </a:lnTo>
                <a:lnTo>
                  <a:pt x="853440" y="397637"/>
                </a:lnTo>
                <a:lnTo>
                  <a:pt x="805434" y="436118"/>
                </a:lnTo>
                <a:lnTo>
                  <a:pt x="762000" y="471550"/>
                </a:lnTo>
                <a:lnTo>
                  <a:pt x="715391" y="510286"/>
                </a:lnTo>
                <a:lnTo>
                  <a:pt x="664718" y="553719"/>
                </a:lnTo>
                <a:lnTo>
                  <a:pt x="632841" y="581913"/>
                </a:lnTo>
                <a:lnTo>
                  <a:pt x="584580" y="625475"/>
                </a:lnTo>
                <a:lnTo>
                  <a:pt x="542163" y="664844"/>
                </a:lnTo>
                <a:lnTo>
                  <a:pt x="500506" y="704088"/>
                </a:lnTo>
                <a:lnTo>
                  <a:pt x="454278" y="748538"/>
                </a:lnTo>
                <a:lnTo>
                  <a:pt x="424052" y="778510"/>
                </a:lnTo>
                <a:lnTo>
                  <a:pt x="400176" y="802640"/>
                </a:lnTo>
                <a:lnTo>
                  <a:pt x="354965" y="849249"/>
                </a:lnTo>
                <a:lnTo>
                  <a:pt x="315214" y="891413"/>
                </a:lnTo>
                <a:lnTo>
                  <a:pt x="276225" y="933323"/>
                </a:lnTo>
                <a:lnTo>
                  <a:pt x="233045" y="980821"/>
                </a:lnTo>
                <a:lnTo>
                  <a:pt x="210693" y="1006094"/>
                </a:lnTo>
                <a:lnTo>
                  <a:pt x="204850" y="1012698"/>
                </a:lnTo>
                <a:lnTo>
                  <a:pt x="160274" y="1064641"/>
                </a:lnTo>
                <a:lnTo>
                  <a:pt x="112395" y="1122172"/>
                </a:lnTo>
                <a:lnTo>
                  <a:pt x="85851" y="1154430"/>
                </a:lnTo>
                <a:lnTo>
                  <a:pt x="58166" y="1188339"/>
                </a:lnTo>
                <a:lnTo>
                  <a:pt x="32258" y="1219962"/>
                </a:lnTo>
                <a:lnTo>
                  <a:pt x="12826" y="1243711"/>
                </a:lnTo>
                <a:lnTo>
                  <a:pt x="2540" y="1256284"/>
                </a:lnTo>
                <a:lnTo>
                  <a:pt x="0" y="125933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k object 766"/>
          <p:cNvSpPr/>
          <p:nvPr/>
        </p:nvSpPr>
        <p:spPr>
          <a:xfrm>
            <a:off x="6716331" y="491807"/>
            <a:ext cx="72262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k object 767"/>
          <p:cNvSpPr/>
          <p:nvPr/>
        </p:nvSpPr>
        <p:spPr>
          <a:xfrm>
            <a:off x="7540942" y="1391348"/>
            <a:ext cx="72263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k object 768"/>
          <p:cNvSpPr/>
          <p:nvPr/>
        </p:nvSpPr>
        <p:spPr>
          <a:xfrm>
            <a:off x="8365553" y="2290889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k object 769"/>
          <p:cNvSpPr/>
          <p:nvPr/>
        </p:nvSpPr>
        <p:spPr>
          <a:xfrm>
            <a:off x="9190291" y="3190557"/>
            <a:ext cx="72136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k object 770"/>
          <p:cNvSpPr/>
          <p:nvPr/>
        </p:nvSpPr>
        <p:spPr>
          <a:xfrm>
            <a:off x="3432746" y="131889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k object 771"/>
          <p:cNvSpPr/>
          <p:nvPr/>
        </p:nvSpPr>
        <p:spPr>
          <a:xfrm>
            <a:off x="3612705" y="311848"/>
            <a:ext cx="72263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k object 772"/>
          <p:cNvSpPr/>
          <p:nvPr/>
        </p:nvSpPr>
        <p:spPr>
          <a:xfrm>
            <a:off x="3792664" y="491807"/>
            <a:ext cx="72136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k object 773"/>
          <p:cNvSpPr/>
          <p:nvPr/>
        </p:nvSpPr>
        <p:spPr>
          <a:xfrm>
            <a:off x="3972496" y="671639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k object 774"/>
          <p:cNvSpPr/>
          <p:nvPr/>
        </p:nvSpPr>
        <p:spPr>
          <a:xfrm>
            <a:off x="4152455" y="851598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k object 775"/>
          <p:cNvSpPr/>
          <p:nvPr/>
        </p:nvSpPr>
        <p:spPr>
          <a:xfrm>
            <a:off x="4332414" y="1031557"/>
            <a:ext cx="72136" cy="721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k object 776"/>
          <p:cNvSpPr/>
          <p:nvPr/>
        </p:nvSpPr>
        <p:spPr>
          <a:xfrm>
            <a:off x="4512246" y="1211389"/>
            <a:ext cx="72263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k object 777"/>
          <p:cNvSpPr/>
          <p:nvPr/>
        </p:nvSpPr>
        <p:spPr>
          <a:xfrm>
            <a:off x="4692205" y="1391348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k object 778"/>
          <p:cNvSpPr/>
          <p:nvPr/>
        </p:nvSpPr>
        <p:spPr>
          <a:xfrm>
            <a:off x="4872164" y="1571307"/>
            <a:ext cx="72263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k object 779"/>
          <p:cNvSpPr/>
          <p:nvPr/>
        </p:nvSpPr>
        <p:spPr>
          <a:xfrm>
            <a:off x="5052123" y="1751139"/>
            <a:ext cx="72136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k object 780"/>
          <p:cNvSpPr/>
          <p:nvPr/>
        </p:nvSpPr>
        <p:spPr>
          <a:xfrm>
            <a:off x="5231955" y="1931098"/>
            <a:ext cx="72263" cy="722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k object 781"/>
          <p:cNvSpPr/>
          <p:nvPr/>
        </p:nvSpPr>
        <p:spPr>
          <a:xfrm>
            <a:off x="5411914" y="2111057"/>
            <a:ext cx="72263" cy="721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k object 782"/>
          <p:cNvSpPr/>
          <p:nvPr/>
        </p:nvSpPr>
        <p:spPr>
          <a:xfrm>
            <a:off x="5591873" y="2290889"/>
            <a:ext cx="72136" cy="722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k object 783"/>
          <p:cNvSpPr/>
          <p:nvPr/>
        </p:nvSpPr>
        <p:spPr>
          <a:xfrm>
            <a:off x="5771705" y="2470848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k object 784"/>
          <p:cNvSpPr/>
          <p:nvPr/>
        </p:nvSpPr>
        <p:spPr>
          <a:xfrm>
            <a:off x="5951664" y="2650807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k object 785"/>
          <p:cNvSpPr/>
          <p:nvPr/>
        </p:nvSpPr>
        <p:spPr>
          <a:xfrm>
            <a:off x="6131623" y="2830766"/>
            <a:ext cx="72136" cy="721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k object 786"/>
          <p:cNvSpPr/>
          <p:nvPr/>
        </p:nvSpPr>
        <p:spPr>
          <a:xfrm>
            <a:off x="6311455" y="3010598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k object 787"/>
          <p:cNvSpPr/>
          <p:nvPr/>
        </p:nvSpPr>
        <p:spPr>
          <a:xfrm>
            <a:off x="6491414" y="319055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k object 788"/>
          <p:cNvSpPr/>
          <p:nvPr/>
        </p:nvSpPr>
        <p:spPr>
          <a:xfrm>
            <a:off x="6671373" y="3370516"/>
            <a:ext cx="72263" cy="721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k object 789"/>
          <p:cNvSpPr/>
          <p:nvPr/>
        </p:nvSpPr>
        <p:spPr>
          <a:xfrm>
            <a:off x="6851332" y="3550348"/>
            <a:ext cx="72135" cy="722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k object 790"/>
          <p:cNvSpPr/>
          <p:nvPr/>
        </p:nvSpPr>
        <p:spPr>
          <a:xfrm>
            <a:off x="7031164" y="3730307"/>
            <a:ext cx="72263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k object 791"/>
          <p:cNvSpPr/>
          <p:nvPr/>
        </p:nvSpPr>
        <p:spPr>
          <a:xfrm>
            <a:off x="7211123" y="3910266"/>
            <a:ext cx="72263" cy="72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k object 792"/>
          <p:cNvSpPr/>
          <p:nvPr/>
        </p:nvSpPr>
        <p:spPr>
          <a:xfrm>
            <a:off x="7391082" y="4090098"/>
            <a:ext cx="72135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k object 793"/>
          <p:cNvSpPr/>
          <p:nvPr/>
        </p:nvSpPr>
        <p:spPr>
          <a:xfrm>
            <a:off x="7570914" y="427005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k object 794"/>
          <p:cNvSpPr/>
          <p:nvPr/>
        </p:nvSpPr>
        <p:spPr>
          <a:xfrm>
            <a:off x="7750873" y="4450016"/>
            <a:ext cx="72263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42316"/>
            <a:ext cx="9875520" cy="969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393317"/>
            <a:ext cx="9875520" cy="399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633847"/>
            <a:ext cx="3511296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633847"/>
            <a:ext cx="2523744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633847"/>
            <a:ext cx="2523744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>
            <a:extLst>
              <a:ext uri="{FF2B5EF4-FFF2-40B4-BE49-F238E27FC236}">
                <a16:creationId xmlns:a16="http://schemas.microsoft.com/office/drawing/2014/main" id="{07DD43BB-8E3A-143B-A1AF-7315D9ED8169}"/>
              </a:ext>
            </a:extLst>
          </p:cNvPr>
          <p:cNvSpPr txBox="1"/>
          <p:nvPr/>
        </p:nvSpPr>
        <p:spPr>
          <a:xfrm>
            <a:off x="6829681" y="425576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4D43B56-799F-86D2-F6AC-6BC20EBD2365}"/>
              </a:ext>
            </a:extLst>
          </p:cNvPr>
          <p:cNvSpPr txBox="1"/>
          <p:nvPr/>
        </p:nvSpPr>
        <p:spPr>
          <a:xfrm>
            <a:off x="7654291" y="1325245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D95B352F-183D-80AF-E064-D31AF361C52E}"/>
              </a:ext>
            </a:extLst>
          </p:cNvPr>
          <p:cNvSpPr txBox="1"/>
          <p:nvPr/>
        </p:nvSpPr>
        <p:spPr>
          <a:xfrm>
            <a:off x="8479029" y="2224785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60671092-5E95-0A91-0797-99E454B8B128}"/>
              </a:ext>
            </a:extLst>
          </p:cNvPr>
          <p:cNvSpPr txBox="1"/>
          <p:nvPr/>
        </p:nvSpPr>
        <p:spPr>
          <a:xfrm>
            <a:off x="9303640" y="3124455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12E57B6E-C0BB-F686-2975-39C3EB52F224}"/>
              </a:ext>
            </a:extLst>
          </p:cNvPr>
          <p:cNvSpPr txBox="1"/>
          <p:nvPr/>
        </p:nvSpPr>
        <p:spPr>
          <a:xfrm>
            <a:off x="8139934" y="46690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FC826CEB-648F-E92D-9316-E90076AD0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43694"/>
              </p:ext>
            </p:extLst>
          </p:nvPr>
        </p:nvGraphicFramePr>
        <p:xfrm>
          <a:off x="8167231" y="49639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12">
            <a:extLst>
              <a:ext uri="{FF2B5EF4-FFF2-40B4-BE49-F238E27FC236}">
                <a16:creationId xmlns:a16="http://schemas.microsoft.com/office/drawing/2014/main" id="{2A9285B3-0EC7-3EB8-E0AF-3105E1E3BEA8}"/>
              </a:ext>
            </a:extLst>
          </p:cNvPr>
          <p:cNvSpPr txBox="1"/>
          <p:nvPr/>
        </p:nvSpPr>
        <p:spPr>
          <a:xfrm>
            <a:off x="8453070" y="49782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F1E564C0-F4CB-CB7F-A59B-B74EBE237562}"/>
              </a:ext>
            </a:extLst>
          </p:cNvPr>
          <p:cNvSpPr txBox="1"/>
          <p:nvPr/>
        </p:nvSpPr>
        <p:spPr>
          <a:xfrm>
            <a:off x="9505446" y="46743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6D2D91E-A351-38A6-CA2E-AC60A973DA65}"/>
              </a:ext>
            </a:extLst>
          </p:cNvPr>
          <p:cNvGrpSpPr/>
          <p:nvPr/>
        </p:nvGrpSpPr>
        <p:grpSpPr>
          <a:xfrm>
            <a:off x="9538071" y="4964200"/>
            <a:ext cx="219710" cy="884150"/>
            <a:chOff x="9390887" y="6320028"/>
            <a:chExt cx="219710" cy="658622"/>
          </a:xfrm>
        </p:grpSpPr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9EE3E69A-A278-945D-DB1F-AFDE795F313B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15">
              <a:extLst>
                <a:ext uri="{FF2B5EF4-FFF2-40B4-BE49-F238E27FC236}">
                  <a16:creationId xmlns:a16="http://schemas.microsoft.com/office/drawing/2014/main" id="{335D6A55-82E4-C841-65D5-BAB7013F1029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258A60D1-B94E-7336-3555-D1BDCE5CAB39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5CD3AF4E-5050-9106-4C88-E9B8F78F3409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84860C40-DBC6-B4FB-BDB7-6F387F95DEB0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19">
              <a:extLst>
                <a:ext uri="{FF2B5EF4-FFF2-40B4-BE49-F238E27FC236}">
                  <a16:creationId xmlns:a16="http://schemas.microsoft.com/office/drawing/2014/main" id="{D9633388-F11F-54EF-F2E8-97D1016F6042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object 20">
            <a:extLst>
              <a:ext uri="{FF2B5EF4-FFF2-40B4-BE49-F238E27FC236}">
                <a16:creationId xmlns:a16="http://schemas.microsoft.com/office/drawing/2014/main" id="{2892418D-93E4-EA9C-98D4-41016151C586}"/>
              </a:ext>
            </a:extLst>
          </p:cNvPr>
          <p:cNvSpPr txBox="1"/>
          <p:nvPr/>
        </p:nvSpPr>
        <p:spPr>
          <a:xfrm>
            <a:off x="9814425" y="4987949"/>
            <a:ext cx="1005976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2D1C6EE8-4EDB-2725-39CB-04604364E2DB}"/>
              </a:ext>
            </a:extLst>
          </p:cNvPr>
          <p:cNvSpPr txBox="1"/>
          <p:nvPr/>
        </p:nvSpPr>
        <p:spPr>
          <a:xfrm>
            <a:off x="9799963" y="42485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6F9DAEA4-38C6-4450-2BD3-273225283073}"/>
              </a:ext>
            </a:extLst>
          </p:cNvPr>
          <p:cNvSpPr txBox="1"/>
          <p:nvPr/>
        </p:nvSpPr>
        <p:spPr>
          <a:xfrm>
            <a:off x="9782234" y="39542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75852301-624C-D3FC-21C7-797DB8CC5108}"/>
              </a:ext>
            </a:extLst>
          </p:cNvPr>
          <p:cNvSpPr txBox="1"/>
          <p:nvPr/>
        </p:nvSpPr>
        <p:spPr>
          <a:xfrm>
            <a:off x="9799964" y="36186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28C862D0-93C6-3720-7E46-939EDBF52315}"/>
              </a:ext>
            </a:extLst>
          </p:cNvPr>
          <p:cNvSpPr txBox="1"/>
          <p:nvPr/>
        </p:nvSpPr>
        <p:spPr>
          <a:xfrm>
            <a:off x="8839201" y="39343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05AB279-983F-5198-034E-CAB80AC97FA3}"/>
              </a:ext>
            </a:extLst>
          </p:cNvPr>
          <p:cNvGrpSpPr/>
          <p:nvPr/>
        </p:nvGrpSpPr>
        <p:grpSpPr>
          <a:xfrm>
            <a:off x="9529341" y="3531870"/>
            <a:ext cx="219964" cy="1097280"/>
            <a:chOff x="9357704" y="4768850"/>
            <a:chExt cx="219964" cy="1097280"/>
          </a:xfrm>
        </p:grpSpPr>
        <p:sp>
          <p:nvSpPr>
            <p:cNvPr id="51" name="object 21">
              <a:extLst>
                <a:ext uri="{FF2B5EF4-FFF2-40B4-BE49-F238E27FC236}">
                  <a16:creationId xmlns:a16="http://schemas.microsoft.com/office/drawing/2014/main" id="{C1D2E617-A4FF-A752-AF88-02A5D563E98D}"/>
                </a:ext>
              </a:extLst>
            </p:cNvPr>
            <p:cNvSpPr/>
            <p:nvPr/>
          </p:nvSpPr>
          <p:spPr>
            <a:xfrm>
              <a:off x="9357704" y="4768850"/>
              <a:ext cx="219456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26">
              <a:extLst>
                <a:ext uri="{FF2B5EF4-FFF2-40B4-BE49-F238E27FC236}">
                  <a16:creationId xmlns:a16="http://schemas.microsoft.com/office/drawing/2014/main" id="{8068738E-700C-A076-E704-7AFD6998307C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27">
              <a:extLst>
                <a:ext uri="{FF2B5EF4-FFF2-40B4-BE49-F238E27FC236}">
                  <a16:creationId xmlns:a16="http://schemas.microsoft.com/office/drawing/2014/main" id="{F8D3FC43-C2A3-E988-982A-2A83985CD2F9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28">
              <a:extLst>
                <a:ext uri="{FF2B5EF4-FFF2-40B4-BE49-F238E27FC236}">
                  <a16:creationId xmlns:a16="http://schemas.microsoft.com/office/drawing/2014/main" id="{F02032D3-4C77-DA30-2C17-67C7961F269E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29">
              <a:extLst>
                <a:ext uri="{FF2B5EF4-FFF2-40B4-BE49-F238E27FC236}">
                  <a16:creationId xmlns:a16="http://schemas.microsoft.com/office/drawing/2014/main" id="{47CDA80D-1421-3B9F-6C92-2887ABE064DA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30">
              <a:extLst>
                <a:ext uri="{FF2B5EF4-FFF2-40B4-BE49-F238E27FC236}">
                  <a16:creationId xmlns:a16="http://schemas.microsoft.com/office/drawing/2014/main" id="{CFD34552-2806-FA4E-B5F1-395097B38A47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21532E0A-C653-6BF1-8D51-F30351956E54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F3B7667-5CE4-415E-CA09-B947942C8DCB}"/>
                  </a:ext>
                </a:extLst>
              </p:cNvPr>
              <p:cNvSpPr txBox="1"/>
              <p:nvPr/>
            </p:nvSpPr>
            <p:spPr>
              <a:xfrm>
                <a:off x="3126835" y="8292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F3B7667-5CE4-415E-CA09-B947942C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35" y="82924"/>
                <a:ext cx="237502" cy="166712"/>
              </a:xfrm>
              <a:prstGeom prst="rect">
                <a:avLst/>
              </a:prstGeom>
              <a:blipFill>
                <a:blip r:embed="rId3"/>
                <a:stretch>
                  <a:fillRect l="-10256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251B238-CDF2-3627-B5A2-41F6B3550A78}"/>
                  </a:ext>
                </a:extLst>
              </p:cNvPr>
              <p:cNvSpPr txBox="1"/>
              <p:nvPr/>
            </p:nvSpPr>
            <p:spPr>
              <a:xfrm>
                <a:off x="3157107" y="257855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1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000" dirty="0"/>
                  <a:t>P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251B238-CDF2-3627-B5A2-41F6B355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07" y="257855"/>
                <a:ext cx="271894" cy="166712"/>
              </a:xfrm>
              <a:prstGeom prst="rect">
                <a:avLst/>
              </a:prstGeom>
              <a:blipFill>
                <a:blip r:embed="rId4"/>
                <a:stretch>
                  <a:fillRect l="-13333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C567376D-C257-1937-3A8D-2258FD918336}"/>
              </a:ext>
            </a:extLst>
          </p:cNvPr>
          <p:cNvSpPr txBox="1"/>
          <p:nvPr/>
        </p:nvSpPr>
        <p:spPr>
          <a:xfrm>
            <a:off x="2782718" y="421085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Size-d(0.1)</a:t>
            </a:r>
            <a:endParaRPr lang="zh-CN" altLang="en-US" sz="10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11ABC13-D649-9406-A6D7-FB913AA28181}"/>
              </a:ext>
            </a:extLst>
          </p:cNvPr>
          <p:cNvCxnSpPr>
            <a:cxnSpLocks/>
          </p:cNvCxnSpPr>
          <p:nvPr/>
        </p:nvCxnSpPr>
        <p:spPr>
          <a:xfrm>
            <a:off x="2209800" y="57150"/>
            <a:ext cx="0" cy="263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D5D7682-F169-A7FF-18D8-5F00C4516B86}"/>
              </a:ext>
            </a:extLst>
          </p:cNvPr>
          <p:cNvSpPr txBox="1"/>
          <p:nvPr/>
        </p:nvSpPr>
        <p:spPr>
          <a:xfrm>
            <a:off x="1600200" y="1259070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557E990-62A9-5429-EC48-37DF4D651443}"/>
              </a:ext>
            </a:extLst>
          </p:cNvPr>
          <p:cNvSpPr txBox="1"/>
          <p:nvPr/>
        </p:nvSpPr>
        <p:spPr>
          <a:xfrm>
            <a:off x="2782718" y="60319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Size-d(0.5)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CDF6925-0280-86F3-C8F1-A856182E206C}"/>
              </a:ext>
            </a:extLst>
          </p:cNvPr>
          <p:cNvSpPr txBox="1"/>
          <p:nvPr/>
        </p:nvSpPr>
        <p:spPr>
          <a:xfrm>
            <a:off x="2782718" y="785295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Size-d(0.9)</a:t>
            </a:r>
            <a:endParaRPr lang="zh-CN" altLang="en-US" sz="1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48D1789-F0FC-AB81-5883-8901D43A68D1}"/>
              </a:ext>
            </a:extLst>
          </p:cNvPr>
          <p:cNvSpPr txBox="1"/>
          <p:nvPr/>
        </p:nvSpPr>
        <p:spPr>
          <a:xfrm>
            <a:off x="2290311" y="967400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Size-d[(0.9-0.1)/0.5]</a:t>
            </a:r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650D683-1ED8-AD6C-32E1-FBA610572E48}"/>
              </a:ext>
            </a:extLst>
          </p:cNvPr>
          <p:cNvSpPr txBox="1"/>
          <p:nvPr/>
        </p:nvSpPr>
        <p:spPr>
          <a:xfrm>
            <a:off x="3200401" y="1160321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493302F-C82B-F736-9210-708BFB531CB9}"/>
              </a:ext>
            </a:extLst>
          </p:cNvPr>
          <p:cNvSpPr txBox="1"/>
          <p:nvPr/>
        </p:nvSpPr>
        <p:spPr>
          <a:xfrm>
            <a:off x="3096608" y="1342426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12C12EE-374C-5639-3E5C-6A18BD6FC323}"/>
              </a:ext>
            </a:extLst>
          </p:cNvPr>
          <p:cNvSpPr txBox="1"/>
          <p:nvPr/>
        </p:nvSpPr>
        <p:spPr>
          <a:xfrm>
            <a:off x="3096608" y="1511282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14A227-341F-2127-4FCB-EDDDE3A7830D}"/>
              </a:ext>
            </a:extLst>
          </p:cNvPr>
          <p:cNvSpPr txBox="1"/>
          <p:nvPr/>
        </p:nvSpPr>
        <p:spPr>
          <a:xfrm>
            <a:off x="3126835" y="1686500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54C9665-388A-B05F-2135-86700727F1CB}"/>
              </a:ext>
            </a:extLst>
          </p:cNvPr>
          <p:cNvSpPr txBox="1"/>
          <p:nvPr/>
        </p:nvSpPr>
        <p:spPr>
          <a:xfrm>
            <a:off x="2971801" y="185321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97616A6-5A71-907A-5176-5316436BE295}"/>
              </a:ext>
            </a:extLst>
          </p:cNvPr>
          <p:cNvSpPr txBox="1"/>
          <p:nvPr/>
        </p:nvSpPr>
        <p:spPr>
          <a:xfrm>
            <a:off x="2949745" y="2037461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BBB8C98-BF64-368C-C516-7FCC7137424F}"/>
              </a:ext>
            </a:extLst>
          </p:cNvPr>
          <p:cNvSpPr txBox="1"/>
          <p:nvPr/>
        </p:nvSpPr>
        <p:spPr>
          <a:xfrm>
            <a:off x="2916471" y="2232998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2B26F29-BD37-4B00-D685-E40AEEE6008A}"/>
              </a:ext>
            </a:extLst>
          </p:cNvPr>
          <p:cNvSpPr txBox="1"/>
          <p:nvPr/>
        </p:nvSpPr>
        <p:spPr>
          <a:xfrm>
            <a:off x="2906119" y="241192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0F5402F-6324-61D6-896B-4F6C3931558F}"/>
              </a:ext>
            </a:extLst>
          </p:cNvPr>
          <p:cNvSpPr txBox="1"/>
          <p:nvPr/>
        </p:nvSpPr>
        <p:spPr>
          <a:xfrm>
            <a:off x="2949744" y="2607459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463429-1E80-31EA-4BE9-F155BB733159}"/>
              </a:ext>
            </a:extLst>
          </p:cNvPr>
          <p:cNvSpPr txBox="1"/>
          <p:nvPr/>
        </p:nvSpPr>
        <p:spPr>
          <a:xfrm>
            <a:off x="3173909" y="2791401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CD5E055-C5F7-884A-BC3A-96044A95710A}"/>
              </a:ext>
            </a:extLst>
          </p:cNvPr>
          <p:cNvSpPr txBox="1"/>
          <p:nvPr/>
        </p:nvSpPr>
        <p:spPr>
          <a:xfrm>
            <a:off x="3154696" y="2967992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2A9C6DC-F487-CA1C-34F7-367C9D95987B}"/>
              </a:ext>
            </a:extLst>
          </p:cNvPr>
          <p:cNvSpPr txBox="1"/>
          <p:nvPr/>
        </p:nvSpPr>
        <p:spPr>
          <a:xfrm>
            <a:off x="3154858" y="3131023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308534F-A680-9B7F-8F79-B369627A6ACF}"/>
                  </a:ext>
                </a:extLst>
              </p:cNvPr>
              <p:cNvSpPr txBox="1"/>
              <p:nvPr/>
            </p:nvSpPr>
            <p:spPr>
              <a:xfrm>
                <a:off x="3100344" y="3317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308534F-A680-9B7F-8F79-B369627A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44" y="3317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536D62D-CBEA-222F-6355-2CCCD7D7AF31}"/>
                  </a:ext>
                </a:extLst>
              </p:cNvPr>
              <p:cNvSpPr txBox="1"/>
              <p:nvPr/>
            </p:nvSpPr>
            <p:spPr>
              <a:xfrm>
                <a:off x="3082968" y="3472022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536D62D-CBEA-222F-6355-2CCCD7D7A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8" y="3472022"/>
                <a:ext cx="247318" cy="166712"/>
              </a:xfrm>
              <a:prstGeom prst="rect">
                <a:avLst/>
              </a:prstGeom>
              <a:blipFill>
                <a:blip r:embed="rId6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8738250-7853-877A-FA15-F31AD2B26E94}"/>
                  </a:ext>
                </a:extLst>
              </p:cNvPr>
              <p:cNvSpPr txBox="1"/>
              <p:nvPr/>
            </p:nvSpPr>
            <p:spPr>
              <a:xfrm>
                <a:off x="3076733" y="366854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8738250-7853-877A-FA15-F31AD2B2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33" y="3668541"/>
                <a:ext cx="245086" cy="166712"/>
              </a:xfrm>
              <a:prstGeom prst="rect">
                <a:avLst/>
              </a:prstGeom>
              <a:blipFill>
                <a:blip r:embed="rId7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5911D922-6788-5667-5869-D9CCE1E2C95F}"/>
              </a:ext>
            </a:extLst>
          </p:cNvPr>
          <p:cNvSpPr txBox="1"/>
          <p:nvPr/>
        </p:nvSpPr>
        <p:spPr>
          <a:xfrm>
            <a:off x="3061936" y="3864078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CFF83B0-2E17-8991-B76E-78EA484F1842}"/>
                  </a:ext>
                </a:extLst>
              </p:cNvPr>
              <p:cNvSpPr txBox="1"/>
              <p:nvPr/>
            </p:nvSpPr>
            <p:spPr>
              <a:xfrm>
                <a:off x="3076913" y="4027701"/>
                <a:ext cx="320772" cy="16889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CFF83B0-2E17-8991-B76E-78EA484F1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13" y="4027701"/>
                <a:ext cx="320772" cy="168892"/>
              </a:xfrm>
              <a:prstGeom prst="rect">
                <a:avLst/>
              </a:prstGeom>
              <a:blipFill>
                <a:blip r:embed="rId8"/>
                <a:stretch>
                  <a:fillRect l="-11538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A23AF9E1-5214-F3A5-740C-D171E943A74D}"/>
              </a:ext>
            </a:extLst>
          </p:cNvPr>
          <p:cNvSpPr txBox="1"/>
          <p:nvPr/>
        </p:nvSpPr>
        <p:spPr>
          <a:xfrm>
            <a:off x="3181534" y="4223239"/>
            <a:ext cx="2035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TP</a:t>
            </a:r>
            <a:endParaRPr lang="zh-CN" altLang="en-US" sz="1000" i="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BF6D6D8-3A30-D5D9-A0AC-BEC66B07E178}"/>
              </a:ext>
            </a:extLst>
          </p:cNvPr>
          <p:cNvCxnSpPr>
            <a:cxnSpLocks/>
          </p:cNvCxnSpPr>
          <p:nvPr/>
        </p:nvCxnSpPr>
        <p:spPr>
          <a:xfrm>
            <a:off x="2209800" y="2845838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FCC24C6-BF5E-A565-93E6-8C073E31AB07}"/>
              </a:ext>
            </a:extLst>
          </p:cNvPr>
          <p:cNvSpPr txBox="1"/>
          <p:nvPr/>
        </p:nvSpPr>
        <p:spPr>
          <a:xfrm>
            <a:off x="1540147" y="3472022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A0B2DC-6160-6BD5-4A99-A64531DBAAB8}"/>
              </a:ext>
            </a:extLst>
          </p:cNvPr>
          <p:cNvSpPr txBox="1"/>
          <p:nvPr/>
        </p:nvSpPr>
        <p:spPr>
          <a:xfrm>
            <a:off x="3251230" y="4398508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DF78853-E164-7A52-3B3D-E33221A162CD}"/>
              </a:ext>
            </a:extLst>
          </p:cNvPr>
          <p:cNvGrpSpPr/>
          <p:nvPr/>
        </p:nvGrpSpPr>
        <p:grpSpPr>
          <a:xfrm rot="16200000">
            <a:off x="4918932" y="2750673"/>
            <a:ext cx="1377049" cy="4482299"/>
            <a:chOff x="5062783" y="833800"/>
            <a:chExt cx="1377050" cy="4482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79498FD-389B-6B7B-03ED-E51A0824B49E}"/>
                    </a:ext>
                  </a:extLst>
                </p:cNvPr>
                <p:cNvSpPr txBox="1"/>
                <p:nvPr/>
              </p:nvSpPr>
              <p:spPr>
                <a:xfrm>
                  <a:off x="5899307" y="833800"/>
                  <a:ext cx="237501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>
                            <a:latin typeface="Cambria Math" panose="02040503050406030204" pitchFamily="18" charset="0"/>
                          </a:rPr>
                          <m:t>𝑇𝑁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79498FD-389B-6B7B-03ED-E51A0824B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307" y="833800"/>
                  <a:ext cx="237501" cy="166712"/>
                </a:xfrm>
                <a:prstGeom prst="rect">
                  <a:avLst/>
                </a:prstGeom>
                <a:blipFill>
                  <a:blip r:embed="rId9"/>
                  <a:stretch>
                    <a:fillRect t="-2564" r="-7143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C8C1CDA-3F25-D06C-5D42-5D02CF86AAB0}"/>
                    </a:ext>
                  </a:extLst>
                </p:cNvPr>
                <p:cNvSpPr txBox="1"/>
                <p:nvPr/>
              </p:nvSpPr>
              <p:spPr>
                <a:xfrm>
                  <a:off x="5929578" y="1008732"/>
                  <a:ext cx="271893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zh-CN" sz="1000" dirty="0"/>
                    <a:t>P</a:t>
                  </a:r>
                  <a:endParaRPr lang="zh-CN" altLang="en-US" sz="1000" dirty="0"/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C8C1CDA-3F25-D06C-5D42-5D02CF86A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578" y="1008732"/>
                  <a:ext cx="271893" cy="166712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4814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DA56105-5B51-6775-0B6C-8A2C43A799AD}"/>
                </a:ext>
              </a:extLst>
            </p:cNvPr>
            <p:cNvSpPr txBox="1"/>
            <p:nvPr/>
          </p:nvSpPr>
          <p:spPr>
            <a:xfrm>
              <a:off x="5555187" y="1171962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Size-d(0.1)</a:t>
              </a:r>
              <a:endParaRPr lang="zh-CN" altLang="en-US" sz="10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C9DB88B-2501-18F4-9837-DC4E1E04464E}"/>
                </a:ext>
              </a:extLst>
            </p:cNvPr>
            <p:cNvSpPr txBox="1"/>
            <p:nvPr/>
          </p:nvSpPr>
          <p:spPr>
            <a:xfrm>
              <a:off x="5555187" y="1354068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Size-d(0.5)</a:t>
              </a:r>
              <a:endParaRPr lang="zh-CN" altLang="en-US" sz="10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FCCF4C9-1C10-25E3-71AC-A96CF66E3D72}"/>
                </a:ext>
              </a:extLst>
            </p:cNvPr>
            <p:cNvSpPr txBox="1"/>
            <p:nvPr/>
          </p:nvSpPr>
          <p:spPr>
            <a:xfrm>
              <a:off x="5555187" y="1536171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Size-d(0.9)</a:t>
              </a:r>
              <a:endParaRPr lang="zh-CN" altLang="en-US" sz="10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6C89AED-4C04-442F-1528-CD994F04BFC2}"/>
                </a:ext>
              </a:extLst>
            </p:cNvPr>
            <p:cNvSpPr txBox="1"/>
            <p:nvPr/>
          </p:nvSpPr>
          <p:spPr>
            <a:xfrm>
              <a:off x="5062783" y="1718275"/>
              <a:ext cx="105044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Size-d[(0.9-0.1)/0.5]</a:t>
              </a:r>
              <a:endParaRPr lang="zh-CN" altLang="en-US" sz="10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D0FC43A-EB63-D72C-14F2-E594791500C1}"/>
                </a:ext>
              </a:extLst>
            </p:cNvPr>
            <p:cNvSpPr txBox="1"/>
            <p:nvPr/>
          </p:nvSpPr>
          <p:spPr>
            <a:xfrm>
              <a:off x="5972871" y="1911198"/>
              <a:ext cx="17868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FI</a:t>
              </a:r>
              <a:endParaRPr lang="zh-CN" altLang="en-US" sz="1000" i="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E5A2E4-04D9-7A28-D98F-A0B7162D7F6A}"/>
                </a:ext>
              </a:extLst>
            </p:cNvPr>
            <p:cNvSpPr txBox="1"/>
            <p:nvPr/>
          </p:nvSpPr>
          <p:spPr>
            <a:xfrm>
              <a:off x="5869077" y="2093301"/>
              <a:ext cx="266761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BIX</a:t>
              </a:r>
              <a:endParaRPr lang="zh-CN" altLang="en-US" sz="1000" i="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AA9B4F5-7D2D-9911-58B2-CACCDE28C74A}"/>
                </a:ext>
              </a:extLst>
            </p:cNvPr>
            <p:cNvSpPr txBox="1"/>
            <p:nvPr/>
          </p:nvSpPr>
          <p:spPr>
            <a:xfrm>
              <a:off x="5869077" y="2262158"/>
              <a:ext cx="266761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HIX</a:t>
              </a:r>
              <a:endParaRPr lang="zh-CN" altLang="en-US" sz="1000" i="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15B0281-F90E-73AD-DB9B-59C6C615C867}"/>
                </a:ext>
              </a:extLst>
            </p:cNvPr>
            <p:cNvSpPr txBox="1"/>
            <p:nvPr/>
          </p:nvSpPr>
          <p:spPr>
            <a:xfrm>
              <a:off x="5899308" y="2437376"/>
              <a:ext cx="24731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l-GR" altLang="zh-CN" sz="1000" i="0" dirty="0"/>
                <a:t>β:α</a:t>
              </a:r>
              <a:endParaRPr lang="zh-CN" altLang="en-US" sz="1000" i="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73352F2-7C54-8FE0-68EE-C7559DF064F7}"/>
                </a:ext>
              </a:extLst>
            </p:cNvPr>
            <p:cNvSpPr txBox="1"/>
            <p:nvPr/>
          </p:nvSpPr>
          <p:spPr>
            <a:xfrm>
              <a:off x="5744271" y="2604089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Ⅰ-Area</a:t>
              </a:r>
              <a:endParaRPr lang="zh-CN" altLang="en-US" sz="10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CC8D27C-22DB-5E24-7D3E-4BC690E0A963}"/>
                </a:ext>
              </a:extLst>
            </p:cNvPr>
            <p:cNvSpPr txBox="1"/>
            <p:nvPr/>
          </p:nvSpPr>
          <p:spPr>
            <a:xfrm>
              <a:off x="5722215" y="2788338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Ⅱ-Area</a:t>
              </a:r>
              <a:endParaRPr lang="zh-CN" altLang="en-US" sz="10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94996C2-0AA5-174C-871D-FB3633F6F40F}"/>
                </a:ext>
              </a:extLst>
            </p:cNvPr>
            <p:cNvSpPr txBox="1"/>
            <p:nvPr/>
          </p:nvSpPr>
          <p:spPr>
            <a:xfrm>
              <a:off x="5688943" y="2983876"/>
              <a:ext cx="47370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Ⅲ-Area</a:t>
              </a:r>
              <a:endParaRPr lang="zh-CN" altLang="en-US" sz="10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7B21529-5423-1C16-7F47-35C5779C69F9}"/>
                </a:ext>
              </a:extLst>
            </p:cNvPr>
            <p:cNvSpPr txBox="1"/>
            <p:nvPr/>
          </p:nvSpPr>
          <p:spPr>
            <a:xfrm>
              <a:off x="5678590" y="3162799"/>
              <a:ext cx="47370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Ⅳ-Area</a:t>
              </a:r>
              <a:endParaRPr lang="zh-CN" altLang="en-US" sz="10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96377A0-D735-DFBA-027C-9538C0516D4A}"/>
                </a:ext>
              </a:extLst>
            </p:cNvPr>
            <p:cNvSpPr txBox="1"/>
            <p:nvPr/>
          </p:nvSpPr>
          <p:spPr>
            <a:xfrm>
              <a:off x="5722213" y="3358337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Ⅴ-Area</a:t>
              </a:r>
              <a:endParaRPr lang="zh-CN" altLang="en-US" sz="1000" i="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CCF60D8-C4D0-E516-E490-4647E66A2D7B}"/>
                </a:ext>
              </a:extLst>
            </p:cNvPr>
            <p:cNvSpPr txBox="1"/>
            <p:nvPr/>
          </p:nvSpPr>
          <p:spPr>
            <a:xfrm>
              <a:off x="5946382" y="3542277"/>
              <a:ext cx="17868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pH</a:t>
              </a:r>
              <a:endParaRPr lang="zh-CN" altLang="en-US" sz="1000" i="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1AD901F-F1E1-B8E0-E9B3-F87FA47934D4}"/>
                </a:ext>
              </a:extLst>
            </p:cNvPr>
            <p:cNvSpPr txBox="1"/>
            <p:nvPr/>
          </p:nvSpPr>
          <p:spPr>
            <a:xfrm>
              <a:off x="5927169" y="3718867"/>
              <a:ext cx="21945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DO</a:t>
              </a:r>
              <a:endParaRPr lang="zh-CN" altLang="en-US" sz="1000" i="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EDDA2F6-C27F-2A23-2297-60B53ECAFD28}"/>
                </a:ext>
              </a:extLst>
            </p:cNvPr>
            <p:cNvSpPr txBox="1"/>
            <p:nvPr/>
          </p:nvSpPr>
          <p:spPr>
            <a:xfrm>
              <a:off x="5927330" y="3881899"/>
              <a:ext cx="21945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TN</a:t>
              </a:r>
              <a:endParaRPr lang="zh-CN" altLang="en-US" sz="10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4FCCE6A-5540-2A40-E5C9-56D0770CD95F}"/>
                    </a:ext>
                  </a:extLst>
                </p:cNvPr>
                <p:cNvSpPr txBox="1"/>
                <p:nvPr/>
              </p:nvSpPr>
              <p:spPr>
                <a:xfrm>
                  <a:off x="5872815" y="4068457"/>
                  <a:ext cx="247317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4FCCE6A-5540-2A40-E5C9-56D0770CD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815" y="4068457"/>
                  <a:ext cx="247317" cy="166712"/>
                </a:xfrm>
                <a:prstGeom prst="rect">
                  <a:avLst/>
                </a:prstGeom>
                <a:blipFill>
                  <a:blip r:embed="rId11"/>
                  <a:stretch>
                    <a:fillRect t="-12195" r="-18519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0D107E7B-2A6E-0B46-E0DA-AD1AC39E320F}"/>
                    </a:ext>
                  </a:extLst>
                </p:cNvPr>
                <p:cNvSpPr txBox="1"/>
                <p:nvPr/>
              </p:nvSpPr>
              <p:spPr>
                <a:xfrm>
                  <a:off x="5855440" y="4222898"/>
                  <a:ext cx="247318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0D107E7B-2A6E-0B46-E0DA-AD1AC39E3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440" y="4222898"/>
                  <a:ext cx="247318" cy="166712"/>
                </a:xfrm>
                <a:prstGeom prst="rect">
                  <a:avLst/>
                </a:prstGeom>
                <a:blipFill>
                  <a:blip r:embed="rId12"/>
                  <a:stretch>
                    <a:fillRect t="-12195" r="-14286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FD4880D6-7980-305C-E339-A4706666E802}"/>
                    </a:ext>
                  </a:extLst>
                </p:cNvPr>
                <p:cNvSpPr txBox="1"/>
                <p:nvPr/>
              </p:nvSpPr>
              <p:spPr>
                <a:xfrm>
                  <a:off x="5849206" y="4419418"/>
                  <a:ext cx="245086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𝑁𝐻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FD4880D6-7980-305C-E339-A4706666E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206" y="4419418"/>
                  <a:ext cx="245086" cy="166712"/>
                </a:xfrm>
                <a:prstGeom prst="rect">
                  <a:avLst/>
                </a:prstGeom>
                <a:blipFill>
                  <a:blip r:embed="rId13"/>
                  <a:stretch>
                    <a:fillRect t="-22500" r="-14286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E5A5047-B93F-F44A-2445-232DF415DC41}"/>
                </a:ext>
              </a:extLst>
            </p:cNvPr>
            <p:cNvSpPr txBox="1"/>
            <p:nvPr/>
          </p:nvSpPr>
          <p:spPr>
            <a:xfrm>
              <a:off x="5834408" y="4614953"/>
              <a:ext cx="310420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COD</a:t>
              </a:r>
              <a:endParaRPr lang="zh-CN" altLang="en-US" sz="10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78D037E9-53FC-5D35-EA64-462B1FF3B6DD}"/>
                    </a:ext>
                  </a:extLst>
                </p:cNvPr>
                <p:cNvSpPr txBox="1"/>
                <p:nvPr/>
              </p:nvSpPr>
              <p:spPr>
                <a:xfrm>
                  <a:off x="5849382" y="4778578"/>
                  <a:ext cx="320772" cy="16889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3−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78D037E9-53FC-5D35-EA64-462B1FF3B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382" y="4778578"/>
                  <a:ext cx="320772" cy="168892"/>
                </a:xfrm>
                <a:prstGeom prst="rect">
                  <a:avLst/>
                </a:prstGeom>
                <a:blipFill>
                  <a:blip r:embed="rId14"/>
                  <a:stretch>
                    <a:fillRect r="-17857" b="-9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B0CEE51-35E8-5F01-2308-E80E13C0B8E5}"/>
                </a:ext>
              </a:extLst>
            </p:cNvPr>
            <p:cNvSpPr txBox="1"/>
            <p:nvPr/>
          </p:nvSpPr>
          <p:spPr>
            <a:xfrm>
              <a:off x="5954006" y="4974116"/>
              <a:ext cx="203582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TP</a:t>
              </a:r>
              <a:endParaRPr lang="zh-CN" altLang="en-US" sz="1000" i="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5F614BB-56CE-5EE4-71BD-DE0DFEDB873A}"/>
                </a:ext>
              </a:extLst>
            </p:cNvPr>
            <p:cNvSpPr txBox="1"/>
            <p:nvPr/>
          </p:nvSpPr>
          <p:spPr>
            <a:xfrm>
              <a:off x="6023700" y="5149386"/>
              <a:ext cx="64193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</a:t>
              </a:r>
              <a:endParaRPr lang="zh-CN" altLang="en-US" sz="1000" i="0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5FF7F9F-E91D-946B-EAC7-A8764D297EB3}"/>
              </a:ext>
            </a:extLst>
          </p:cNvPr>
          <p:cNvGrpSpPr/>
          <p:nvPr/>
        </p:nvGrpSpPr>
        <p:grpSpPr>
          <a:xfrm rot="16200000">
            <a:off x="5530864" y="3571532"/>
            <a:ext cx="181509" cy="4447856"/>
            <a:chOff x="795693" y="490790"/>
            <a:chExt cx="181508" cy="4447856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3554FC9-0C6E-96AD-F27C-E1A7222FAB46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1" y="490790"/>
              <a:ext cx="0" cy="263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2FC07DD-2617-5129-9330-4418771A152D}"/>
                </a:ext>
              </a:extLst>
            </p:cNvPr>
            <p:cNvSpPr txBox="1"/>
            <p:nvPr/>
          </p:nvSpPr>
          <p:spPr>
            <a:xfrm rot="5400000">
              <a:off x="459949" y="1872548"/>
              <a:ext cx="838199" cy="166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Sediment</a:t>
              </a:r>
              <a:endParaRPr lang="zh-CN" altLang="en-US" sz="1000" i="0" dirty="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5E119A4-3B48-BBBE-A923-E9C97C25E67F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1" y="3279478"/>
              <a:ext cx="0" cy="1659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BF75122-E9D7-B064-4617-35F9EB20ED37}"/>
                </a:ext>
              </a:extLst>
            </p:cNvPr>
            <p:cNvSpPr txBox="1"/>
            <p:nvPr/>
          </p:nvSpPr>
          <p:spPr>
            <a:xfrm rot="5400000">
              <a:off x="331533" y="4045026"/>
              <a:ext cx="1095032" cy="166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1000" i="0" dirty="0"/>
                <a:t>Overlying water</a:t>
              </a:r>
              <a:endParaRPr lang="zh-CN" altLang="en-US" sz="1000" i="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</Words>
  <Application>Microsoft Office PowerPoint</Application>
  <PresentationFormat>自定义</PresentationFormat>
  <Paragraphs>71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2023-01-10T03:38:30Z</dcterms:created>
  <dcterms:modified xsi:type="dcterms:W3CDTF">2023-01-10T04:30:02Z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R</vt:lpwstr>
  </property>
  <property fmtid="{D5CDD505-2E9C-101B-9397-08002B2CF9AE}" pid="4" name="LastSaved">
    <vt:filetime>2023-01-10T00:00:00Z</vt:filetime>
  </property>
</Properties>
</file>