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3656D-2550-46D7-47F1-15A6C910BC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57AC09-5052-F53B-AB11-D08FF27E4A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8E147-3D15-17BB-18AB-F45EA185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559-D417-45B9-A183-D71DC0CF7E97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EBF67-720F-44D1-663E-83B942E1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5B862-638E-1E45-299F-074914D4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956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80A98-5C34-4471-BE6A-1D6117DA1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85F731-58BA-5716-B621-B84753DE1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98777B-6112-96FF-9F8D-0DA3CCBC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559-D417-45B9-A183-D71DC0CF7E97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EBCE3F-D91D-DB60-8070-7D86DC0F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FAC5E-7E41-9B30-EBD9-2EBD3C5F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90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DA42B0-1B48-F987-18AA-68D749C7D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7C33ED-AA5A-5C67-01BF-11C07AA44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CFEBD-6ADB-52CA-0491-27A6DF87F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559-D417-45B9-A183-D71DC0CF7E97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A6A23-992D-6791-D587-46D94C2E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3EDE48-97F0-F22D-A598-97EC659A9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56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E4361-456E-9B92-9370-FE955134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01ACEB-38FC-D4DB-4D25-52BF48C0C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449F81-D3E0-2947-0EF3-B091A272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559-D417-45B9-A183-D71DC0CF7E97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0A67B-5BA3-3A19-7490-5B91253F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8DF8B4-FFFA-B022-157B-A458268D9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8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5F545-4351-6061-EC01-2F952E2EB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BD913-6DFE-7354-123D-53A877C38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E8DEF-5A26-6916-D4C1-7660E177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559-D417-45B9-A183-D71DC0CF7E97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E88365-F7BE-1AB9-933D-ACB4FC3F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55577-DA65-29E2-7155-D4F5B87F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373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8F2025-BFEA-47C5-C1DC-4F320F77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8FF430-30AC-C026-BD88-4FAB0D295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77EDD5-2101-71BA-ED70-B1A5E1877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A012E-4976-C8CD-AD52-9B5A7310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559-D417-45B9-A183-D71DC0CF7E97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D0710E-9D08-391B-C718-834ED251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8D3C7B-C2E0-3C42-4F2E-3A9806C4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5409C-B03D-2C40-EB65-1DD48EB47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9A720-509D-4C1B-4134-0D6FE9600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54A96A-83ED-AB51-2D00-E1EBA2827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12437D-B7E0-C312-DFD9-C580A5F9E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56D18E-541F-0202-D1B8-9A4A6265E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9982DB-D165-988A-6418-6132A6C9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559-D417-45B9-A183-D71DC0CF7E97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83A7B86-D6EC-3116-7BAB-B5AF96CC8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634395-BAD8-E217-06DD-7DC11322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54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F922C-6E2D-CE2A-758A-09E8C175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793297-0EC0-FE76-3D5D-F8D70D67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559-D417-45B9-A183-D71DC0CF7E97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31E4BC-32DD-4713-B69D-14B57DA2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1E6F2-1174-77BB-D202-70F9CC04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0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6469D5-6002-7CEA-7323-3FA7F92C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559-D417-45B9-A183-D71DC0CF7E97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DFFA0C-13AA-79AA-AC75-4809CEDF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287C2A-ECF4-C862-EC3B-4D709771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1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EBA71-D38F-C920-BBC1-92CE0D442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5B1515-F453-5DD9-9CB8-F771F081C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AB612F-715F-7C49-057D-8692318E9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22DAA0-9539-3E09-849E-D32058C1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559-D417-45B9-A183-D71DC0CF7E97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334E45-22B9-AA15-1C90-DF43B1271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392B41-F12D-F611-C639-57688871E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614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28A39-9A98-8460-DB76-0FB9F7FCA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477C7C-445F-3788-8B9C-C423AC40A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86EAC6-5A47-F683-C002-B526CCA6E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C561C3-110F-4C3F-F3E7-9B9174459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C3559-D417-45B9-A183-D71DC0CF7E97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2B0AD-3919-9CB2-0561-AC52FA1C2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1542AE-9FFA-6CA6-8709-281EDEF0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3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EF8C9F-6B3F-44FD-D6EF-D836C4D82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1464F0-4F58-1586-3236-EA0F032A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CFADA-0531-A686-BA51-99A85D909A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C3559-D417-45B9-A183-D71DC0CF7E97}" type="datetimeFigureOut">
              <a:rPr lang="zh-CN" altLang="en-US" smtClean="0"/>
              <a:t>2023/3/7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74C6C-211B-3F0D-5756-177D06826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6BB2C4-74F6-AF4B-D8F9-18EA2548E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34894-3DFA-44C0-BC63-A979D66338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34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6.svg"/><Relationship Id="rId7" Type="http://schemas.openxmlformats.org/officeDocument/2006/relationships/image" Target="../media/image4.w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svg"/><Relationship Id="rId7" Type="http://schemas.openxmlformats.org/officeDocument/2006/relationships/image" Target="../media/image4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7.svg"/><Relationship Id="rId7" Type="http://schemas.openxmlformats.org/officeDocument/2006/relationships/image" Target="../media/image9.w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8.w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4.svg"/><Relationship Id="rId7" Type="http://schemas.openxmlformats.org/officeDocument/2006/relationships/image" Target="../media/image16.w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9.svg"/><Relationship Id="rId7" Type="http://schemas.openxmlformats.org/officeDocument/2006/relationships/image" Target="../media/image17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2.w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302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F1752A9-4CD0-792F-A67E-0815E6A63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2365" y="0"/>
            <a:ext cx="694727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0790239-C87A-3832-2DD8-1AA80DB66700}"/>
              </a:ext>
            </a:extLst>
          </p:cNvPr>
          <p:cNvSpPr txBox="1"/>
          <p:nvPr/>
        </p:nvSpPr>
        <p:spPr>
          <a:xfrm>
            <a:off x="7671157" y="127137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B0EDCA-1437-972C-9B0D-36043FAF7AC7}"/>
              </a:ext>
            </a:extLst>
          </p:cNvPr>
          <p:cNvSpPr txBox="1"/>
          <p:nvPr/>
        </p:nvSpPr>
        <p:spPr>
          <a:xfrm>
            <a:off x="2075403" y="199145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CA5D3E-FF06-9B5D-0B48-6F1AB285EB33}"/>
              </a:ext>
            </a:extLst>
          </p:cNvPr>
          <p:cNvSpPr txBox="1"/>
          <p:nvPr/>
        </p:nvSpPr>
        <p:spPr>
          <a:xfrm>
            <a:off x="4020764" y="19671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735066-CAD4-D0F4-399D-E17F831ED231}"/>
              </a:ext>
            </a:extLst>
          </p:cNvPr>
          <p:cNvSpPr txBox="1"/>
          <p:nvPr/>
        </p:nvSpPr>
        <p:spPr>
          <a:xfrm>
            <a:off x="6001434" y="130969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6D8272-7129-053D-3A5D-074950246FB8}"/>
              </a:ext>
            </a:extLst>
          </p:cNvPr>
          <p:cNvSpPr txBox="1"/>
          <p:nvPr/>
        </p:nvSpPr>
        <p:spPr>
          <a:xfrm>
            <a:off x="2919740" y="292261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2FD88E-E707-7E78-4F78-6A282FB765A4}"/>
              </a:ext>
            </a:extLst>
          </p:cNvPr>
          <p:cNvSpPr txBox="1"/>
          <p:nvPr/>
        </p:nvSpPr>
        <p:spPr>
          <a:xfrm>
            <a:off x="8342657" y="380054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1D6714-F598-8567-C848-4C30A3A53967}"/>
              </a:ext>
            </a:extLst>
          </p:cNvPr>
          <p:cNvSpPr txBox="1"/>
          <p:nvPr/>
        </p:nvSpPr>
        <p:spPr>
          <a:xfrm>
            <a:off x="4704534" y="127345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3BCDD9-EF85-BE85-BBDD-EA7951CF70A4}"/>
              </a:ext>
            </a:extLst>
          </p:cNvPr>
          <p:cNvSpPr txBox="1"/>
          <p:nvPr/>
        </p:nvSpPr>
        <p:spPr>
          <a:xfrm>
            <a:off x="5357532" y="521670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A6A9D79-23B7-1EA3-3293-37BC938655EA}"/>
              </a:ext>
            </a:extLst>
          </p:cNvPr>
          <p:cNvSpPr txBox="1"/>
          <p:nvPr/>
        </p:nvSpPr>
        <p:spPr>
          <a:xfrm>
            <a:off x="5853623" y="365085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0D9BF1-AFC4-8465-A91D-E729BD7C6524}"/>
              </a:ext>
            </a:extLst>
          </p:cNvPr>
          <p:cNvSpPr txBox="1"/>
          <p:nvPr/>
        </p:nvSpPr>
        <p:spPr>
          <a:xfrm>
            <a:off x="5288040" y="4407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E5DF5D-C58E-006E-5618-1832ACE62B68}"/>
              </a:ext>
            </a:extLst>
          </p:cNvPr>
          <p:cNvSpPr txBox="1"/>
          <p:nvPr/>
        </p:nvSpPr>
        <p:spPr>
          <a:xfrm>
            <a:off x="4061905" y="518496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B7503B-7AAF-2AD2-913B-A52C934E99B3}"/>
              </a:ext>
            </a:extLst>
          </p:cNvPr>
          <p:cNvSpPr txBox="1"/>
          <p:nvPr/>
        </p:nvSpPr>
        <p:spPr>
          <a:xfrm>
            <a:off x="4669970" y="403831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72F8F7-0545-BB3A-E88A-1A7FFAE7578B}"/>
              </a:ext>
            </a:extLst>
          </p:cNvPr>
          <p:cNvSpPr txBox="1"/>
          <p:nvPr/>
        </p:nvSpPr>
        <p:spPr>
          <a:xfrm>
            <a:off x="5570068" y="646964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674B539-49A0-2B27-97AD-6792AFD19337}"/>
              </a:ext>
            </a:extLst>
          </p:cNvPr>
          <p:cNvSpPr txBox="1"/>
          <p:nvPr/>
        </p:nvSpPr>
        <p:spPr>
          <a:xfrm>
            <a:off x="8204531" y="246175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D5D4EB4-9949-390E-C652-1F962E131106}"/>
              </a:ext>
            </a:extLst>
          </p:cNvPr>
          <p:cNvSpPr txBox="1"/>
          <p:nvPr/>
        </p:nvSpPr>
        <p:spPr>
          <a:xfrm>
            <a:off x="3315313" y="411058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2F72009-027F-5592-86B3-B8F53E53169B}"/>
              </a:ext>
            </a:extLst>
          </p:cNvPr>
          <p:cNvSpPr txBox="1"/>
          <p:nvPr/>
        </p:nvSpPr>
        <p:spPr>
          <a:xfrm>
            <a:off x="2965892" y="571442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2C13388-316A-7DD4-525A-722A0F749BD3}"/>
              </a:ext>
            </a:extLst>
          </p:cNvPr>
          <p:cNvSpPr txBox="1"/>
          <p:nvPr/>
        </p:nvSpPr>
        <p:spPr>
          <a:xfrm>
            <a:off x="4270397" y="285008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4EF544-1F68-A719-ADBF-7935CF178833}"/>
              </a:ext>
            </a:extLst>
          </p:cNvPr>
          <p:cNvSpPr txBox="1"/>
          <p:nvPr/>
        </p:nvSpPr>
        <p:spPr>
          <a:xfrm>
            <a:off x="2193485" y="466091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FAFD3B7-3B25-CADA-71CA-A4CA2201B9E6}"/>
              </a:ext>
            </a:extLst>
          </p:cNvPr>
          <p:cNvSpPr txBox="1"/>
          <p:nvPr/>
        </p:nvSpPr>
        <p:spPr>
          <a:xfrm>
            <a:off x="6805104" y="598585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BCBB313-A721-4D7B-736D-2EEAEC0DAABC}"/>
              </a:ext>
            </a:extLst>
          </p:cNvPr>
          <p:cNvSpPr txBox="1"/>
          <p:nvPr/>
        </p:nvSpPr>
        <p:spPr>
          <a:xfrm>
            <a:off x="7118397" y="356360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51ED6A-2255-1164-E7F2-39D508B41155}"/>
              </a:ext>
            </a:extLst>
          </p:cNvPr>
          <p:cNvSpPr txBox="1"/>
          <p:nvPr/>
        </p:nvSpPr>
        <p:spPr>
          <a:xfrm>
            <a:off x="7786577" y="500086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EEC3385-4B3D-51E5-A976-7D481C6B7130}"/>
              </a:ext>
            </a:extLst>
          </p:cNvPr>
          <p:cNvSpPr txBox="1"/>
          <p:nvPr/>
        </p:nvSpPr>
        <p:spPr>
          <a:xfrm>
            <a:off x="3546615" y="178612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FBC8012-4B9C-6992-692D-C6BE72ED19E0}"/>
              </a:ext>
            </a:extLst>
          </p:cNvPr>
          <p:cNvSpPr txBox="1"/>
          <p:nvPr/>
        </p:nvSpPr>
        <p:spPr>
          <a:xfrm>
            <a:off x="6681454" y="36073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78F49E3-EFE1-2150-300F-B7570AAF46E0}"/>
              </a:ext>
            </a:extLst>
          </p:cNvPr>
          <p:cNvSpPr txBox="1"/>
          <p:nvPr/>
        </p:nvSpPr>
        <p:spPr>
          <a:xfrm>
            <a:off x="6823780" y="231158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nosZ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2B6BEAA-4AC6-D347-A7F8-2EE81C44C688}"/>
              </a:ext>
            </a:extLst>
          </p:cNvPr>
          <p:cNvSpPr txBox="1"/>
          <p:nvPr/>
        </p:nvSpPr>
        <p:spPr>
          <a:xfrm>
            <a:off x="4243964" y="641176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BD6EB2D-BC9B-C941-F0B2-4FA8D2326792}"/>
              </a:ext>
            </a:extLst>
          </p:cNvPr>
          <p:cNvSpPr/>
          <p:nvPr/>
        </p:nvSpPr>
        <p:spPr>
          <a:xfrm>
            <a:off x="2463952" y="3251492"/>
            <a:ext cx="711808" cy="635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DABCCFE-6804-3A56-0AF2-529130BA94EC}"/>
              </a:ext>
            </a:extLst>
          </p:cNvPr>
          <p:cNvSpPr txBox="1"/>
          <p:nvPr/>
        </p:nvSpPr>
        <p:spPr>
          <a:xfrm>
            <a:off x="6513223" y="479014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B04388E-A148-1D44-13B8-A0EBDFCDDB47}"/>
              </a:ext>
            </a:extLst>
          </p:cNvPr>
          <p:cNvSpPr txBox="1"/>
          <p:nvPr/>
        </p:nvSpPr>
        <p:spPr>
          <a:xfrm>
            <a:off x="2852255" y="82437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E01FA350-9B12-8BE4-9131-2EF9BE028D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079319"/>
              </p:ext>
            </p:extLst>
          </p:nvPr>
        </p:nvGraphicFramePr>
        <p:xfrm>
          <a:off x="6271216" y="2502054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241200" progId="Equation.DSMT4">
                  <p:embed/>
                </p:oleObj>
              </mc:Choice>
              <mc:Fallback>
                <p:oleObj name="Equation" r:id="rId4" imgW="330120" imgH="2412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711D4B97-068B-42A2-1C32-E16549FFF6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71216" y="2502054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989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22DE10F9-530D-C2E9-C077-8AFCDC007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49644" y="0"/>
            <a:ext cx="6892711" cy="685799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BA11031-D76F-7A3B-7D97-39B15A4921D6}"/>
              </a:ext>
            </a:extLst>
          </p:cNvPr>
          <p:cNvSpPr txBox="1"/>
          <p:nvPr/>
        </p:nvSpPr>
        <p:spPr>
          <a:xfrm>
            <a:off x="6174629" y="20235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53E1E3-CBA7-102D-6AC6-4E4A44388223}"/>
              </a:ext>
            </a:extLst>
          </p:cNvPr>
          <p:cNvSpPr txBox="1"/>
          <p:nvPr/>
        </p:nvSpPr>
        <p:spPr>
          <a:xfrm>
            <a:off x="3481078" y="609252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7257AA9-8CCA-0876-7FB5-1DE355D95870}"/>
              </a:ext>
            </a:extLst>
          </p:cNvPr>
          <p:cNvSpPr txBox="1"/>
          <p:nvPr/>
        </p:nvSpPr>
        <p:spPr>
          <a:xfrm>
            <a:off x="4156395" y="138651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3E542B-A38F-8597-0B4D-D84D7B3AF0DF}"/>
              </a:ext>
            </a:extLst>
          </p:cNvPr>
          <p:cNvSpPr txBox="1"/>
          <p:nvPr/>
        </p:nvSpPr>
        <p:spPr>
          <a:xfrm>
            <a:off x="8316399" y="288192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5F1376-8061-9239-C180-87CEE8BAC6F8}"/>
              </a:ext>
            </a:extLst>
          </p:cNvPr>
          <p:cNvSpPr txBox="1"/>
          <p:nvPr/>
        </p:nvSpPr>
        <p:spPr>
          <a:xfrm>
            <a:off x="3317837" y="204319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E5987E-F2CA-8415-1183-67A315F1DA5A}"/>
              </a:ext>
            </a:extLst>
          </p:cNvPr>
          <p:cNvSpPr txBox="1"/>
          <p:nvPr/>
        </p:nvSpPr>
        <p:spPr>
          <a:xfrm>
            <a:off x="2531658" y="533087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E49FF79-4D2F-2B75-E5F0-E6EC2CC4B4CE}"/>
              </a:ext>
            </a:extLst>
          </p:cNvPr>
          <p:cNvSpPr txBox="1"/>
          <p:nvPr/>
        </p:nvSpPr>
        <p:spPr>
          <a:xfrm>
            <a:off x="5097309" y="215061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FD55E7-888C-26AA-888B-BB623B3CE67E}"/>
              </a:ext>
            </a:extLst>
          </p:cNvPr>
          <p:cNvSpPr txBox="1"/>
          <p:nvPr/>
        </p:nvSpPr>
        <p:spPr>
          <a:xfrm>
            <a:off x="5658656" y="421824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BFC8DA6-A721-2E2D-AF5B-0C4528EB7D49}"/>
              </a:ext>
            </a:extLst>
          </p:cNvPr>
          <p:cNvSpPr txBox="1"/>
          <p:nvPr/>
        </p:nvSpPr>
        <p:spPr>
          <a:xfrm>
            <a:off x="6362737" y="169543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F5C57D9-8304-7750-669D-170679AC3B3E}"/>
              </a:ext>
            </a:extLst>
          </p:cNvPr>
          <p:cNvSpPr txBox="1"/>
          <p:nvPr/>
        </p:nvSpPr>
        <p:spPr>
          <a:xfrm>
            <a:off x="7720877" y="508662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E5F1D47-1263-1DC9-292F-5773403ED5EB}"/>
              </a:ext>
            </a:extLst>
          </p:cNvPr>
          <p:cNvSpPr txBox="1"/>
          <p:nvPr/>
        </p:nvSpPr>
        <p:spPr>
          <a:xfrm>
            <a:off x="8204531" y="246175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B84428F-C7D5-BFC0-C540-61D13CCEEAAD}"/>
              </a:ext>
            </a:extLst>
          </p:cNvPr>
          <p:cNvSpPr txBox="1"/>
          <p:nvPr/>
        </p:nvSpPr>
        <p:spPr>
          <a:xfrm>
            <a:off x="7872668" y="168806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16D04E2-876A-1439-09A9-579108561315}"/>
              </a:ext>
            </a:extLst>
          </p:cNvPr>
          <p:cNvSpPr txBox="1"/>
          <p:nvPr/>
        </p:nvSpPr>
        <p:spPr>
          <a:xfrm>
            <a:off x="2791038" y="96532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474EC89-BC6F-019F-A9AA-72FC46A7D4C8}"/>
              </a:ext>
            </a:extLst>
          </p:cNvPr>
          <p:cNvSpPr txBox="1"/>
          <p:nvPr/>
        </p:nvSpPr>
        <p:spPr>
          <a:xfrm>
            <a:off x="3761079" y="30906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F1D4E35-974D-43CB-A10B-0C5382DAE7FB}"/>
              </a:ext>
            </a:extLst>
          </p:cNvPr>
          <p:cNvSpPr txBox="1"/>
          <p:nvPr/>
        </p:nvSpPr>
        <p:spPr>
          <a:xfrm>
            <a:off x="8125405" y="399366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98833AD-A5C7-BE95-E5AC-2034A72D3B39}"/>
              </a:ext>
            </a:extLst>
          </p:cNvPr>
          <p:cNvSpPr txBox="1"/>
          <p:nvPr/>
        </p:nvSpPr>
        <p:spPr>
          <a:xfrm>
            <a:off x="7173224" y="258364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BFAF708-B2B0-B2A5-29AE-9F0328E405A5}"/>
              </a:ext>
            </a:extLst>
          </p:cNvPr>
          <p:cNvSpPr txBox="1"/>
          <p:nvPr/>
        </p:nvSpPr>
        <p:spPr>
          <a:xfrm>
            <a:off x="4027575" y="284150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DE3AED1-E8E0-3ADB-68AC-B058F94A0888}"/>
              </a:ext>
            </a:extLst>
          </p:cNvPr>
          <p:cNvSpPr txBox="1"/>
          <p:nvPr/>
        </p:nvSpPr>
        <p:spPr>
          <a:xfrm>
            <a:off x="2945994" y="330151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B5CC4A-282B-4583-0B8D-EBD85D6B3D17}"/>
              </a:ext>
            </a:extLst>
          </p:cNvPr>
          <p:cNvSpPr txBox="1"/>
          <p:nvPr/>
        </p:nvSpPr>
        <p:spPr>
          <a:xfrm>
            <a:off x="4215374" y="526670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EF1235A-2BB1-FF1D-3BBB-E4087F252C6B}"/>
              </a:ext>
            </a:extLst>
          </p:cNvPr>
          <p:cNvSpPr txBox="1"/>
          <p:nvPr/>
        </p:nvSpPr>
        <p:spPr>
          <a:xfrm>
            <a:off x="6123189" y="287249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DCAA101-EADE-F006-4641-C7184E2FAD70}"/>
              </a:ext>
            </a:extLst>
          </p:cNvPr>
          <p:cNvSpPr txBox="1"/>
          <p:nvPr/>
        </p:nvSpPr>
        <p:spPr>
          <a:xfrm>
            <a:off x="5080857" y="333749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856CEE0-F277-C2DF-836E-D8D1DBF3AD0B}"/>
              </a:ext>
            </a:extLst>
          </p:cNvPr>
          <p:cNvSpPr txBox="1"/>
          <p:nvPr/>
        </p:nvSpPr>
        <p:spPr>
          <a:xfrm>
            <a:off x="3200441" y="440137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417361A9-94A0-AD3E-7DD2-3ECE397636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344978"/>
              </p:ext>
            </p:extLst>
          </p:nvPr>
        </p:nvGraphicFramePr>
        <p:xfrm>
          <a:off x="6610503" y="6414763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241200" progId="Equation.DSMT4">
                  <p:embed/>
                </p:oleObj>
              </mc:Choice>
              <mc:Fallback>
                <p:oleObj name="Equation" r:id="rId4" imgW="330120" imgH="2412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E01FA350-9B12-8BE4-9131-2EF9BE028D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10503" y="6414763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>
            <a:extLst>
              <a:ext uri="{FF2B5EF4-FFF2-40B4-BE49-F238E27FC236}">
                <a16:creationId xmlns:a16="http://schemas.microsoft.com/office/drawing/2014/main" id="{9958A961-2564-74FB-9E17-0AEBF3D09C76}"/>
              </a:ext>
            </a:extLst>
          </p:cNvPr>
          <p:cNvSpPr txBox="1"/>
          <p:nvPr/>
        </p:nvSpPr>
        <p:spPr>
          <a:xfrm>
            <a:off x="6582076" y="487938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2E89C80-D0C2-8B94-27BC-F0047190E92C}"/>
              </a:ext>
            </a:extLst>
          </p:cNvPr>
          <p:cNvSpPr txBox="1"/>
          <p:nvPr/>
        </p:nvSpPr>
        <p:spPr>
          <a:xfrm>
            <a:off x="2004616" y="426179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6DE5312-DCED-4192-FA26-70A504C2FFA2}"/>
              </a:ext>
            </a:extLst>
          </p:cNvPr>
          <p:cNvSpPr/>
          <p:nvPr/>
        </p:nvSpPr>
        <p:spPr>
          <a:xfrm>
            <a:off x="5314930" y="6219795"/>
            <a:ext cx="711808" cy="635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075A764-3C55-BD2E-8305-3FC9C638C4B7}"/>
              </a:ext>
            </a:extLst>
          </p:cNvPr>
          <p:cNvSpPr txBox="1"/>
          <p:nvPr/>
        </p:nvSpPr>
        <p:spPr>
          <a:xfrm>
            <a:off x="2088850" y="196954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BEE094C-2971-50F6-5971-FEE59D08440E}"/>
              </a:ext>
            </a:extLst>
          </p:cNvPr>
          <p:cNvSpPr txBox="1"/>
          <p:nvPr/>
        </p:nvSpPr>
        <p:spPr>
          <a:xfrm>
            <a:off x="1834365" y="310755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β:α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495D67B-2213-DA3B-B5A3-F719438D1452}"/>
              </a:ext>
            </a:extLst>
          </p:cNvPr>
          <p:cNvSpPr txBox="1"/>
          <p:nvPr/>
        </p:nvSpPr>
        <p:spPr>
          <a:xfrm>
            <a:off x="4872122" y="4310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2285E99-2B83-EEEB-E3ED-073B4F831107}"/>
              </a:ext>
            </a:extLst>
          </p:cNvPr>
          <p:cNvSpPr txBox="1"/>
          <p:nvPr/>
        </p:nvSpPr>
        <p:spPr>
          <a:xfrm>
            <a:off x="6835053" y="594976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163F42F-85DF-6AFA-C350-10973456DE55}"/>
              </a:ext>
            </a:extLst>
          </p:cNvPr>
          <p:cNvSpPr txBox="1"/>
          <p:nvPr/>
        </p:nvSpPr>
        <p:spPr>
          <a:xfrm>
            <a:off x="5358730" y="531397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D2BF6E8-9CA2-B3ED-62D5-50367ED98C8F}"/>
              </a:ext>
            </a:extLst>
          </p:cNvPr>
          <p:cNvSpPr txBox="1"/>
          <p:nvPr/>
        </p:nvSpPr>
        <p:spPr>
          <a:xfrm>
            <a:off x="7101876" y="81876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D1AD0B9-343B-53F6-1248-56458574877F}"/>
              </a:ext>
            </a:extLst>
          </p:cNvPr>
          <p:cNvSpPr txBox="1"/>
          <p:nvPr/>
        </p:nvSpPr>
        <p:spPr>
          <a:xfrm>
            <a:off x="4305448" y="411055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C6351411-A5DB-0A51-A9C5-E52E495E0B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758655"/>
              </p:ext>
            </p:extLst>
          </p:nvPr>
        </p:nvGraphicFramePr>
        <p:xfrm>
          <a:off x="7819970" y="3799242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241200" progId="Equation.DSMT4">
                  <p:embed/>
                </p:oleObj>
              </mc:Choice>
              <mc:Fallback>
                <p:oleObj name="Equation" r:id="rId6" imgW="330120" imgH="24120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49F2E104-3112-FBE4-CFEE-ACBA61968D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19970" y="3799242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A6B6DAD0-D3B2-1970-4E2E-06E6C31802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433776"/>
              </p:ext>
            </p:extLst>
          </p:nvPr>
        </p:nvGraphicFramePr>
        <p:xfrm>
          <a:off x="6171037" y="1072808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241200" progId="Equation.DSMT4">
                  <p:embed/>
                </p:oleObj>
              </mc:Choice>
              <mc:Fallback>
                <p:oleObj name="Equation" r:id="rId8" imgW="330120" imgH="241200" progId="Equation.DSMT4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84FCAEA2-E3CE-F6FD-0B66-AEBF60183C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71037" y="1072808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8726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988EC7BE-80E3-2B47-5479-1B9136496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20957" y="10947"/>
            <a:ext cx="6750085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D3211A-C0BF-B2C8-069D-E50D2C3004FA}"/>
              </a:ext>
            </a:extLst>
          </p:cNvPr>
          <p:cNvSpPr txBox="1"/>
          <p:nvPr/>
        </p:nvSpPr>
        <p:spPr>
          <a:xfrm>
            <a:off x="5512507" y="385447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5323E2-9561-BA54-44C7-CD48E3C3A459}"/>
              </a:ext>
            </a:extLst>
          </p:cNvPr>
          <p:cNvSpPr txBox="1"/>
          <p:nvPr/>
        </p:nvSpPr>
        <p:spPr>
          <a:xfrm>
            <a:off x="3855270" y="34367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C68839-804E-4A4F-94D6-BBC6D6BB2A79}"/>
              </a:ext>
            </a:extLst>
          </p:cNvPr>
          <p:cNvSpPr txBox="1"/>
          <p:nvPr/>
        </p:nvSpPr>
        <p:spPr>
          <a:xfrm>
            <a:off x="4448255" y="497967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C24D61-0C24-FB4A-4CE2-60A76BCF8C26}"/>
              </a:ext>
            </a:extLst>
          </p:cNvPr>
          <p:cNvSpPr txBox="1"/>
          <p:nvPr/>
        </p:nvSpPr>
        <p:spPr>
          <a:xfrm>
            <a:off x="6877994" y="296844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304D07-A766-74D3-C262-A11A59DC4732}"/>
              </a:ext>
            </a:extLst>
          </p:cNvPr>
          <p:cNvSpPr txBox="1"/>
          <p:nvPr/>
        </p:nvSpPr>
        <p:spPr>
          <a:xfrm>
            <a:off x="5153284" y="123966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1CF7C2-7A83-41E5-D972-DD0D67C6AAD7}"/>
              </a:ext>
            </a:extLst>
          </p:cNvPr>
          <p:cNvSpPr txBox="1"/>
          <p:nvPr/>
        </p:nvSpPr>
        <p:spPr>
          <a:xfrm>
            <a:off x="8237351" y="280157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1B0DE2-1B23-89C1-3CA8-1F50EF2F30C4}"/>
              </a:ext>
            </a:extLst>
          </p:cNvPr>
          <p:cNvSpPr txBox="1"/>
          <p:nvPr/>
        </p:nvSpPr>
        <p:spPr>
          <a:xfrm>
            <a:off x="4761506" y="643962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974877-D10F-8FF0-D306-43A2E136E47A}"/>
              </a:ext>
            </a:extLst>
          </p:cNvPr>
          <p:cNvSpPr txBox="1"/>
          <p:nvPr/>
        </p:nvSpPr>
        <p:spPr>
          <a:xfrm>
            <a:off x="5735306" y="517958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EE23716-1E7D-BF82-FA48-71DD5132451C}"/>
              </a:ext>
            </a:extLst>
          </p:cNvPr>
          <p:cNvSpPr txBox="1"/>
          <p:nvPr/>
        </p:nvSpPr>
        <p:spPr>
          <a:xfrm>
            <a:off x="3309706" y="429861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D43DE1C-FCDA-5A64-959C-DAB99EDA11A7}"/>
              </a:ext>
            </a:extLst>
          </p:cNvPr>
          <p:cNvSpPr txBox="1"/>
          <p:nvPr/>
        </p:nvSpPr>
        <p:spPr>
          <a:xfrm>
            <a:off x="8166204" y="419952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146E603-9672-F1F3-D877-9B64ABFE4D69}"/>
              </a:ext>
            </a:extLst>
          </p:cNvPr>
          <p:cNvSpPr txBox="1"/>
          <p:nvPr/>
        </p:nvSpPr>
        <p:spPr>
          <a:xfrm>
            <a:off x="6212915" y="635251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9DB1B1-3CC9-3B3E-E93A-C34FF7E2A80A}"/>
              </a:ext>
            </a:extLst>
          </p:cNvPr>
          <p:cNvSpPr txBox="1"/>
          <p:nvPr/>
        </p:nvSpPr>
        <p:spPr>
          <a:xfrm>
            <a:off x="1954084" y="226863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2CEA2CC-9F1C-A397-DB2F-6AA9549B141E}"/>
              </a:ext>
            </a:extLst>
          </p:cNvPr>
          <p:cNvSpPr txBox="1"/>
          <p:nvPr/>
        </p:nvSpPr>
        <p:spPr>
          <a:xfrm>
            <a:off x="7743320" y="148738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F1FB16-2C90-1356-8472-6B1234B64C70}"/>
              </a:ext>
            </a:extLst>
          </p:cNvPr>
          <p:cNvSpPr txBox="1"/>
          <p:nvPr/>
        </p:nvSpPr>
        <p:spPr>
          <a:xfrm>
            <a:off x="6640717" y="46764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A524A8-13D9-CABC-4323-C0BD5672A43F}"/>
              </a:ext>
            </a:extLst>
          </p:cNvPr>
          <p:cNvSpPr txBox="1"/>
          <p:nvPr/>
        </p:nvSpPr>
        <p:spPr>
          <a:xfrm>
            <a:off x="6846170" y="426520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1D9315E-D9C0-84F5-DFA3-AD0A5619DA7C}"/>
              </a:ext>
            </a:extLst>
          </p:cNvPr>
          <p:cNvSpPr txBox="1"/>
          <p:nvPr/>
        </p:nvSpPr>
        <p:spPr>
          <a:xfrm>
            <a:off x="5312739" y="252936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038F6C0-7C3C-FA7D-5996-CF52CD33BD2E}"/>
              </a:ext>
            </a:extLst>
          </p:cNvPr>
          <p:cNvSpPr txBox="1"/>
          <p:nvPr/>
        </p:nvSpPr>
        <p:spPr>
          <a:xfrm>
            <a:off x="6431805" y="176024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C6C0F3-35FB-CF18-5CEA-89B0132EDC57}"/>
              </a:ext>
            </a:extLst>
          </p:cNvPr>
          <p:cNvSpPr txBox="1"/>
          <p:nvPr/>
        </p:nvSpPr>
        <p:spPr>
          <a:xfrm>
            <a:off x="4286183" y="342077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D4A893-BE6B-2363-D2D7-D5A9EAD39AAC}"/>
              </a:ext>
            </a:extLst>
          </p:cNvPr>
          <p:cNvSpPr txBox="1"/>
          <p:nvPr/>
        </p:nvSpPr>
        <p:spPr>
          <a:xfrm>
            <a:off x="2710450" y="111654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F6785AD-FBF5-909D-58F2-1E90ED1D3423}"/>
              </a:ext>
            </a:extLst>
          </p:cNvPr>
          <p:cNvSpPr txBox="1"/>
          <p:nvPr/>
        </p:nvSpPr>
        <p:spPr>
          <a:xfrm>
            <a:off x="3480600" y="602174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F03D61A-56BE-1062-B1A1-A5ADA388E0DA}"/>
              </a:ext>
            </a:extLst>
          </p:cNvPr>
          <p:cNvSpPr txBox="1"/>
          <p:nvPr/>
        </p:nvSpPr>
        <p:spPr>
          <a:xfrm>
            <a:off x="7391853" y="551159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D71EAE9-73DC-6C27-63D1-0DF8D4E90B16}"/>
              </a:ext>
            </a:extLst>
          </p:cNvPr>
          <p:cNvSpPr txBox="1"/>
          <p:nvPr/>
        </p:nvSpPr>
        <p:spPr>
          <a:xfrm>
            <a:off x="3889387" y="182334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E586F28-817E-83AE-FCA1-9501C1107AED}"/>
              </a:ext>
            </a:extLst>
          </p:cNvPr>
          <p:cNvSpPr txBox="1"/>
          <p:nvPr/>
        </p:nvSpPr>
        <p:spPr>
          <a:xfrm>
            <a:off x="1902804" y="373474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8C7FB8D4-FD40-9BDB-C998-9E793D232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29909"/>
              </p:ext>
            </p:extLst>
          </p:nvPr>
        </p:nvGraphicFramePr>
        <p:xfrm>
          <a:off x="6096190" y="48685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241200" progId="Equation.DSMT4">
                  <p:embed/>
                </p:oleObj>
              </mc:Choice>
              <mc:Fallback>
                <p:oleObj name="Equation" r:id="rId4" imgW="330120" imgH="241200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A6B6DAD0-D3B2-1970-4E2E-06E6C31802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190" y="48685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60685112-05BA-DAF5-E8E7-543EB2A27E31}"/>
              </a:ext>
            </a:extLst>
          </p:cNvPr>
          <p:cNvSpPr txBox="1"/>
          <p:nvPr/>
        </p:nvSpPr>
        <p:spPr>
          <a:xfrm>
            <a:off x="2400750" y="514226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74BFF61-5825-E348-3D68-B38B808A0545}"/>
              </a:ext>
            </a:extLst>
          </p:cNvPr>
          <p:cNvSpPr txBox="1"/>
          <p:nvPr/>
        </p:nvSpPr>
        <p:spPr>
          <a:xfrm>
            <a:off x="3040218" y="287834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36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D06BD0F8-3909-2ECC-763F-25DD2928B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6729" y="0"/>
            <a:ext cx="6958542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C42E0A8-945E-7CDF-873D-4C26246B8948}"/>
              </a:ext>
            </a:extLst>
          </p:cNvPr>
          <p:cNvSpPr txBox="1"/>
          <p:nvPr/>
        </p:nvSpPr>
        <p:spPr>
          <a:xfrm>
            <a:off x="8263156" y="229858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12AE80-F4E4-500C-5842-A07F710298E3}"/>
              </a:ext>
            </a:extLst>
          </p:cNvPr>
          <p:cNvSpPr txBox="1"/>
          <p:nvPr/>
        </p:nvSpPr>
        <p:spPr>
          <a:xfrm>
            <a:off x="5329377" y="3097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9BF23D-EDE5-EA48-B33B-02897FEF23D6}"/>
              </a:ext>
            </a:extLst>
          </p:cNvPr>
          <p:cNvSpPr txBox="1"/>
          <p:nvPr/>
        </p:nvSpPr>
        <p:spPr>
          <a:xfrm>
            <a:off x="6591851" y="28939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60289DF-9B00-0366-BA29-A75443DE00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08902"/>
              </p:ext>
            </p:extLst>
          </p:nvPr>
        </p:nvGraphicFramePr>
        <p:xfrm>
          <a:off x="8394056" y="1236454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241200" progId="Equation.DSMT4">
                  <p:embed/>
                </p:oleObj>
              </mc:Choice>
              <mc:Fallback>
                <p:oleObj name="Equation" r:id="rId4" imgW="330120" imgH="24120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48E1C86B-3ADE-7C4B-D18B-CBB680E0EC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4056" y="1236454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0BC94B94-C552-18DA-0448-78D7F1E02A5B}"/>
              </a:ext>
            </a:extLst>
          </p:cNvPr>
          <p:cNvSpPr txBox="1"/>
          <p:nvPr/>
        </p:nvSpPr>
        <p:spPr>
          <a:xfrm>
            <a:off x="7955131" y="478183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8912425-5464-6DFD-2E8C-977F586DC6CB}"/>
              </a:ext>
            </a:extLst>
          </p:cNvPr>
          <p:cNvSpPr txBox="1"/>
          <p:nvPr/>
        </p:nvSpPr>
        <p:spPr>
          <a:xfrm>
            <a:off x="8336830" y="354020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B9DD8D3-BFFD-F687-BFA7-213B470605C8}"/>
              </a:ext>
            </a:extLst>
          </p:cNvPr>
          <p:cNvSpPr txBox="1"/>
          <p:nvPr/>
        </p:nvSpPr>
        <p:spPr>
          <a:xfrm>
            <a:off x="7183343" y="583879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0E81CDC-93E6-51AF-7569-3F29064CD131}"/>
              </a:ext>
            </a:extLst>
          </p:cNvPr>
          <p:cNvSpPr txBox="1"/>
          <p:nvPr/>
        </p:nvSpPr>
        <p:spPr>
          <a:xfrm>
            <a:off x="6029857" y="643321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5BC890-72FD-A5C6-523A-C95879EC81E1}"/>
              </a:ext>
            </a:extLst>
          </p:cNvPr>
          <p:cNvSpPr txBox="1"/>
          <p:nvPr/>
        </p:nvSpPr>
        <p:spPr>
          <a:xfrm>
            <a:off x="6440918" y="494098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9522F31-6300-3AA9-E9D4-401CA628E57E}"/>
              </a:ext>
            </a:extLst>
          </p:cNvPr>
          <p:cNvSpPr txBox="1"/>
          <p:nvPr/>
        </p:nvSpPr>
        <p:spPr>
          <a:xfrm>
            <a:off x="7072189" y="374279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5444FBE-8B0C-4323-B465-065D0CBE58E5}"/>
              </a:ext>
            </a:extLst>
          </p:cNvPr>
          <p:cNvSpPr txBox="1"/>
          <p:nvPr/>
        </p:nvSpPr>
        <p:spPr>
          <a:xfrm>
            <a:off x="4767314" y="645769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86DD564-2510-4146-B021-3C487A523C15}"/>
              </a:ext>
            </a:extLst>
          </p:cNvPr>
          <p:cNvSpPr txBox="1"/>
          <p:nvPr/>
        </p:nvSpPr>
        <p:spPr>
          <a:xfrm>
            <a:off x="5224514" y="523502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nosZ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268561-B33B-D300-3F08-4BA26163BDF9}"/>
              </a:ext>
            </a:extLst>
          </p:cNvPr>
          <p:cNvSpPr txBox="1"/>
          <p:nvPr/>
        </p:nvSpPr>
        <p:spPr>
          <a:xfrm>
            <a:off x="3906681" y="506974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FCA6BDD-6459-EAB5-2476-3EB1DC669E30}"/>
              </a:ext>
            </a:extLst>
          </p:cNvPr>
          <p:cNvSpPr txBox="1"/>
          <p:nvPr/>
        </p:nvSpPr>
        <p:spPr>
          <a:xfrm>
            <a:off x="3519342" y="625472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9F0028A-1369-A116-CF98-0F9DC3863EAC}"/>
              </a:ext>
            </a:extLst>
          </p:cNvPr>
          <p:cNvSpPr txBox="1"/>
          <p:nvPr/>
        </p:nvSpPr>
        <p:spPr>
          <a:xfrm>
            <a:off x="2588848" y="535589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27198B0-2F97-642F-C627-7C502FDA65EB}"/>
              </a:ext>
            </a:extLst>
          </p:cNvPr>
          <p:cNvSpPr txBox="1"/>
          <p:nvPr/>
        </p:nvSpPr>
        <p:spPr>
          <a:xfrm>
            <a:off x="1822017" y="301326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8AF6D81-1B48-C175-0E57-1BD6BB50C48D}"/>
              </a:ext>
            </a:extLst>
          </p:cNvPr>
          <p:cNvSpPr txBox="1"/>
          <p:nvPr/>
        </p:nvSpPr>
        <p:spPr>
          <a:xfrm>
            <a:off x="2202380" y="178129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A6C9227-84EB-1FD3-1F44-29AA865CBEA8}"/>
              </a:ext>
            </a:extLst>
          </p:cNvPr>
          <p:cNvSpPr txBox="1"/>
          <p:nvPr/>
        </p:nvSpPr>
        <p:spPr>
          <a:xfrm>
            <a:off x="2941638" y="72081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6D51328-CB62-94A0-ECB9-0BFDE133F0B9}"/>
              </a:ext>
            </a:extLst>
          </p:cNvPr>
          <p:cNvSpPr txBox="1"/>
          <p:nvPr/>
        </p:nvSpPr>
        <p:spPr>
          <a:xfrm>
            <a:off x="4109831" y="22368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68F0E1E-67C9-4360-F315-95AA1B251E6F}"/>
              </a:ext>
            </a:extLst>
          </p:cNvPr>
          <p:cNvSpPr txBox="1"/>
          <p:nvPr/>
        </p:nvSpPr>
        <p:spPr>
          <a:xfrm>
            <a:off x="4918731" y="135267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29BD8BE-A4E1-1F80-25D8-D8E4DD92B035}"/>
              </a:ext>
            </a:extLst>
          </p:cNvPr>
          <p:cNvSpPr txBox="1"/>
          <p:nvPr/>
        </p:nvSpPr>
        <p:spPr>
          <a:xfrm>
            <a:off x="4394004" y="275923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358BC75-EAEC-F10E-093A-3E1F8A12D961}"/>
              </a:ext>
            </a:extLst>
          </p:cNvPr>
          <p:cNvSpPr txBox="1"/>
          <p:nvPr/>
        </p:nvSpPr>
        <p:spPr>
          <a:xfrm>
            <a:off x="4523001" y="399243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575DDF4-EAAD-A79F-6DDA-48CD1A78436D}"/>
              </a:ext>
            </a:extLst>
          </p:cNvPr>
          <p:cNvSpPr txBox="1"/>
          <p:nvPr/>
        </p:nvSpPr>
        <p:spPr>
          <a:xfrm>
            <a:off x="5604006" y="257262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363F27B-19B8-798B-2C90-A1759DD10CA4}"/>
              </a:ext>
            </a:extLst>
          </p:cNvPr>
          <p:cNvSpPr txBox="1"/>
          <p:nvPr/>
        </p:nvSpPr>
        <p:spPr>
          <a:xfrm>
            <a:off x="6912799" y="253498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76FD145-BB61-13CF-43E8-6C23001CF2B1}"/>
              </a:ext>
            </a:extLst>
          </p:cNvPr>
          <p:cNvSpPr txBox="1"/>
          <p:nvPr/>
        </p:nvSpPr>
        <p:spPr>
          <a:xfrm>
            <a:off x="3166408" y="399120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D04FE0-9AD8-49DD-4AB5-F1F3A99AF0F8}"/>
              </a:ext>
            </a:extLst>
          </p:cNvPr>
          <p:cNvSpPr txBox="1"/>
          <p:nvPr/>
        </p:nvSpPr>
        <p:spPr>
          <a:xfrm>
            <a:off x="3054818" y="277472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1DA91ED-CEDA-1E47-A485-F45D1B7CBA71}"/>
              </a:ext>
            </a:extLst>
          </p:cNvPr>
          <p:cNvSpPr txBox="1"/>
          <p:nvPr/>
        </p:nvSpPr>
        <p:spPr>
          <a:xfrm>
            <a:off x="3667824" y="161600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7BE978-DCC8-40A1-EA84-3B6CDE17B227}"/>
              </a:ext>
            </a:extLst>
          </p:cNvPr>
          <p:cNvSpPr txBox="1"/>
          <p:nvPr/>
        </p:nvSpPr>
        <p:spPr>
          <a:xfrm>
            <a:off x="5715596" y="381716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49F2E104-3112-FBE4-CFEE-ACBA61968D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034209"/>
              </p:ext>
            </p:extLst>
          </p:nvPr>
        </p:nvGraphicFramePr>
        <p:xfrm>
          <a:off x="7006654" y="1449966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241200" progId="Equation.DSMT4">
                  <p:embed/>
                </p:oleObj>
              </mc:Choice>
              <mc:Fallback>
                <p:oleObj name="Equation" r:id="rId6" imgW="330120" imgH="2412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60289DF-9B00-0366-BA29-A75443DE00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06654" y="1449966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84FCAEA2-E3CE-F6FD-0B66-AEBF60183C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992576"/>
              </p:ext>
            </p:extLst>
          </p:nvPr>
        </p:nvGraphicFramePr>
        <p:xfrm>
          <a:off x="2727845" y="4303026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241200" progId="Equation.DSMT4">
                  <p:embed/>
                </p:oleObj>
              </mc:Choice>
              <mc:Fallback>
                <p:oleObj name="Equation" r:id="rId8" imgW="330120" imgH="2412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60289DF-9B00-0366-BA29-A75443DE00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27845" y="4303026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05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形 34">
            <a:extLst>
              <a:ext uri="{FF2B5EF4-FFF2-40B4-BE49-F238E27FC236}">
                <a16:creationId xmlns:a16="http://schemas.microsoft.com/office/drawing/2014/main" id="{9260DC5E-07BE-C79B-B561-734E598D9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5451" y="0"/>
            <a:ext cx="6941098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B99B1C-7A36-3BE7-C09E-992551FBD448}"/>
              </a:ext>
            </a:extLst>
          </p:cNvPr>
          <p:cNvSpPr txBox="1"/>
          <p:nvPr/>
        </p:nvSpPr>
        <p:spPr>
          <a:xfrm>
            <a:off x="6933500" y="417799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7826DB-A006-3B8C-B91A-8524A02BF112}"/>
              </a:ext>
            </a:extLst>
          </p:cNvPr>
          <p:cNvSpPr txBox="1"/>
          <p:nvPr/>
        </p:nvSpPr>
        <p:spPr>
          <a:xfrm>
            <a:off x="6019971" y="124162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9AC6BEF-B80A-D175-51E8-C904D25F0D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044147"/>
              </p:ext>
            </p:extLst>
          </p:nvPr>
        </p:nvGraphicFramePr>
        <p:xfrm>
          <a:off x="3700389" y="798078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241200" progId="Equation.DSMT4">
                  <p:embed/>
                </p:oleObj>
              </mc:Choice>
              <mc:Fallback>
                <p:oleObj name="Equation" r:id="rId4" imgW="330120" imgH="2412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60289DF-9B00-0366-BA29-A75443DE00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700389" y="798078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98F17E4F-962F-3FB5-78A1-F1D123BA850B}"/>
              </a:ext>
            </a:extLst>
          </p:cNvPr>
          <p:cNvSpPr txBox="1"/>
          <p:nvPr/>
        </p:nvSpPr>
        <p:spPr>
          <a:xfrm>
            <a:off x="3309726" y="443740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8F4FD8-3796-BBEF-5A6F-C4F16695F1C8}"/>
              </a:ext>
            </a:extLst>
          </p:cNvPr>
          <p:cNvSpPr txBox="1"/>
          <p:nvPr/>
        </p:nvSpPr>
        <p:spPr>
          <a:xfrm>
            <a:off x="2185041" y="175860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064BE7C-1735-7A4B-F281-86B8BF942BD6}"/>
              </a:ext>
            </a:extLst>
          </p:cNvPr>
          <p:cNvSpPr txBox="1"/>
          <p:nvPr/>
        </p:nvSpPr>
        <p:spPr>
          <a:xfrm>
            <a:off x="3843416" y="334187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7073CF-FD4C-3EBB-1ADC-A5272D434DED}"/>
              </a:ext>
            </a:extLst>
          </p:cNvPr>
          <p:cNvSpPr txBox="1"/>
          <p:nvPr/>
        </p:nvSpPr>
        <p:spPr>
          <a:xfrm>
            <a:off x="3183891" y="593731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A40843-2F1A-4A14-12FC-7C6B41D1F4A1}"/>
              </a:ext>
            </a:extLst>
          </p:cNvPr>
          <p:cNvSpPr txBox="1"/>
          <p:nvPr/>
        </p:nvSpPr>
        <p:spPr>
          <a:xfrm>
            <a:off x="7741694" y="492586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CA188BF-D373-4614-2770-5CAC57B38224}"/>
              </a:ext>
            </a:extLst>
          </p:cNvPr>
          <p:cNvSpPr txBox="1"/>
          <p:nvPr/>
        </p:nvSpPr>
        <p:spPr>
          <a:xfrm>
            <a:off x="4011336" y="538595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β:α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EEA6114-DAE6-A243-3A58-EA9ABE148C6E}"/>
              </a:ext>
            </a:extLst>
          </p:cNvPr>
          <p:cNvSpPr txBox="1"/>
          <p:nvPr/>
        </p:nvSpPr>
        <p:spPr>
          <a:xfrm>
            <a:off x="5100665" y="2721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A196E3B-8688-4BA1-D5D5-ACF0D464312F}"/>
              </a:ext>
            </a:extLst>
          </p:cNvPr>
          <p:cNvSpPr txBox="1"/>
          <p:nvPr/>
        </p:nvSpPr>
        <p:spPr>
          <a:xfrm>
            <a:off x="1834800" y="280666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0978AAB-C06E-41CC-7AD0-1FB086082BFB}"/>
              </a:ext>
            </a:extLst>
          </p:cNvPr>
          <p:cNvSpPr txBox="1"/>
          <p:nvPr/>
        </p:nvSpPr>
        <p:spPr>
          <a:xfrm>
            <a:off x="2658057" y="332885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FC71A09-7E4F-BE54-E938-1CF33A94D1FC}"/>
              </a:ext>
            </a:extLst>
          </p:cNvPr>
          <p:cNvSpPr txBox="1"/>
          <p:nvPr/>
        </p:nvSpPr>
        <p:spPr>
          <a:xfrm>
            <a:off x="5165155" y="552444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DB9F722-91D6-831F-C601-B1959D9C3ED7}"/>
              </a:ext>
            </a:extLst>
          </p:cNvPr>
          <p:cNvSpPr txBox="1"/>
          <p:nvPr/>
        </p:nvSpPr>
        <p:spPr>
          <a:xfrm>
            <a:off x="3820821" y="125200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9EF1BC6-DED0-EFD9-4E9E-6E159D3F9950}"/>
              </a:ext>
            </a:extLst>
          </p:cNvPr>
          <p:cNvSpPr txBox="1"/>
          <p:nvPr/>
        </p:nvSpPr>
        <p:spPr>
          <a:xfrm>
            <a:off x="2396479" y="505924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2C0020F-821A-B4C0-7EFB-7B4426A3F033}"/>
              </a:ext>
            </a:extLst>
          </p:cNvPr>
          <p:cNvSpPr txBox="1"/>
          <p:nvPr/>
        </p:nvSpPr>
        <p:spPr>
          <a:xfrm>
            <a:off x="5028774" y="330569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63D387-66FE-B895-EEC7-8DA4C95A43F6}"/>
              </a:ext>
            </a:extLst>
          </p:cNvPr>
          <p:cNvSpPr txBox="1"/>
          <p:nvPr/>
        </p:nvSpPr>
        <p:spPr>
          <a:xfrm>
            <a:off x="8194216" y="392337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32604B-1EBD-0EF9-2815-0425B01BF28A}"/>
              </a:ext>
            </a:extLst>
          </p:cNvPr>
          <p:cNvSpPr txBox="1"/>
          <p:nvPr/>
        </p:nvSpPr>
        <p:spPr>
          <a:xfrm>
            <a:off x="7022624" y="585490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563970C-E43F-B5EA-EFA5-328B3714DD5F}"/>
              </a:ext>
            </a:extLst>
          </p:cNvPr>
          <p:cNvSpPr txBox="1"/>
          <p:nvPr/>
        </p:nvSpPr>
        <p:spPr>
          <a:xfrm>
            <a:off x="4530214" y="440007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B1B659C-0E2B-3AF7-699A-A51B975D5890}"/>
              </a:ext>
            </a:extLst>
          </p:cNvPr>
          <p:cNvSpPr txBox="1"/>
          <p:nvPr/>
        </p:nvSpPr>
        <p:spPr>
          <a:xfrm>
            <a:off x="5478280" y="229464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EA17ACA-7A67-232A-BA9D-959331BDFF25}"/>
              </a:ext>
            </a:extLst>
          </p:cNvPr>
          <p:cNvSpPr txBox="1"/>
          <p:nvPr/>
        </p:nvSpPr>
        <p:spPr>
          <a:xfrm>
            <a:off x="3139357" y="225154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828F9EB-144E-A43C-907F-16177397CDAB}"/>
              </a:ext>
            </a:extLst>
          </p:cNvPr>
          <p:cNvSpPr txBox="1"/>
          <p:nvPr/>
        </p:nvSpPr>
        <p:spPr>
          <a:xfrm>
            <a:off x="5852031" y="642673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ADFAE2C-08E7-E80A-4311-ABF3FC0F0C12}"/>
              </a:ext>
            </a:extLst>
          </p:cNvPr>
          <p:cNvSpPr txBox="1"/>
          <p:nvPr/>
        </p:nvSpPr>
        <p:spPr>
          <a:xfrm>
            <a:off x="1897165" y="406429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C1DE93D3-F2A7-B1EC-6045-EEC61E74D2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343113"/>
              </p:ext>
            </p:extLst>
          </p:nvPr>
        </p:nvGraphicFramePr>
        <p:xfrm>
          <a:off x="7030744" y="3243763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241200" progId="Equation.DSMT4">
                  <p:embed/>
                </p:oleObj>
              </mc:Choice>
              <mc:Fallback>
                <p:oleObj name="Equation" r:id="rId6" imgW="330120" imgH="24120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49F2E104-3112-FBE4-CFEE-ACBA61968D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30744" y="3243763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4168B6F6-098D-5CD1-EA15-5F319270BBC4}"/>
              </a:ext>
            </a:extLst>
          </p:cNvPr>
          <p:cNvSpPr txBox="1"/>
          <p:nvPr/>
        </p:nvSpPr>
        <p:spPr>
          <a:xfrm>
            <a:off x="4343938" y="227763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E2AF14B-3FE7-98B3-1735-6206F093F7AC}"/>
              </a:ext>
            </a:extLst>
          </p:cNvPr>
          <p:cNvSpPr txBox="1"/>
          <p:nvPr/>
        </p:nvSpPr>
        <p:spPr>
          <a:xfrm>
            <a:off x="4058333" y="13728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5FDE407-549F-40C5-C724-6FCE8A561368}"/>
              </a:ext>
            </a:extLst>
          </p:cNvPr>
          <p:cNvSpPr txBox="1"/>
          <p:nvPr/>
        </p:nvSpPr>
        <p:spPr>
          <a:xfrm>
            <a:off x="4530214" y="645770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29A9DA8-E158-675B-5D03-83144E34C697}"/>
              </a:ext>
            </a:extLst>
          </p:cNvPr>
          <p:cNvSpPr txBox="1"/>
          <p:nvPr/>
        </p:nvSpPr>
        <p:spPr>
          <a:xfrm>
            <a:off x="6207487" y="16570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2C698FD-5952-C001-9443-A4D0B3A21B9C}"/>
              </a:ext>
            </a:extLst>
          </p:cNvPr>
          <p:cNvSpPr txBox="1"/>
          <p:nvPr/>
        </p:nvSpPr>
        <p:spPr>
          <a:xfrm>
            <a:off x="7185329" y="81490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0025923-2C3E-DF3C-3B6B-819CB11F5CD8}"/>
              </a:ext>
            </a:extLst>
          </p:cNvPr>
          <p:cNvSpPr txBox="1"/>
          <p:nvPr/>
        </p:nvSpPr>
        <p:spPr>
          <a:xfrm>
            <a:off x="7838051" y="171074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6E6B470-A36B-4EAC-49B1-76E6CF7CF4D3}"/>
              </a:ext>
            </a:extLst>
          </p:cNvPr>
          <p:cNvSpPr txBox="1"/>
          <p:nvPr/>
        </p:nvSpPr>
        <p:spPr>
          <a:xfrm>
            <a:off x="6749584" y="208586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711D4B97-068B-42A2-1C32-E16549FFF6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635698"/>
              </p:ext>
            </p:extLst>
          </p:nvPr>
        </p:nvGraphicFramePr>
        <p:xfrm>
          <a:off x="9112677" y="2733856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241200" progId="Equation.DSMT4">
                  <p:embed/>
                </p:oleObj>
              </mc:Choice>
              <mc:Fallback>
                <p:oleObj name="Equation" r:id="rId8" imgW="330120" imgH="2412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C1DE93D3-F2A7-B1EC-6045-EEC61E74D2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112677" y="2733856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文本框 44">
            <a:extLst>
              <a:ext uri="{FF2B5EF4-FFF2-40B4-BE49-F238E27FC236}">
                <a16:creationId xmlns:a16="http://schemas.microsoft.com/office/drawing/2014/main" id="{002D0A74-0F86-5D33-6448-C71BD9EF13AC}"/>
              </a:ext>
            </a:extLst>
          </p:cNvPr>
          <p:cNvSpPr txBox="1"/>
          <p:nvPr/>
        </p:nvSpPr>
        <p:spPr>
          <a:xfrm>
            <a:off x="7311511" y="307914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1DB183D-7D51-7EE4-A34E-455D2812A38A}"/>
              </a:ext>
            </a:extLst>
          </p:cNvPr>
          <p:cNvSpPr txBox="1"/>
          <p:nvPr/>
        </p:nvSpPr>
        <p:spPr>
          <a:xfrm>
            <a:off x="5657030" y="426232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918FA70-6FA7-CB03-7FBB-20D86FE8E1C6}"/>
              </a:ext>
            </a:extLst>
          </p:cNvPr>
          <p:cNvSpPr txBox="1"/>
          <p:nvPr/>
        </p:nvSpPr>
        <p:spPr>
          <a:xfrm>
            <a:off x="6276001" y="514445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F73D96F-EF48-AD00-9AE3-998E8DD13BAD}"/>
              </a:ext>
            </a:extLst>
          </p:cNvPr>
          <p:cNvSpPr txBox="1"/>
          <p:nvPr/>
        </p:nvSpPr>
        <p:spPr>
          <a:xfrm>
            <a:off x="4920396" y="115954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36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0C6E51C4-BC97-5A58-7DB4-D0B3C74F7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18855" y="0"/>
            <a:ext cx="6954290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F830AF2-FF43-DBAE-BABE-36C78F40452A}"/>
              </a:ext>
            </a:extLst>
          </p:cNvPr>
          <p:cNvSpPr txBox="1"/>
          <p:nvPr/>
        </p:nvSpPr>
        <p:spPr>
          <a:xfrm>
            <a:off x="4027635" y="144666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22ECF2-819D-0366-113B-A62DF95AE901}"/>
              </a:ext>
            </a:extLst>
          </p:cNvPr>
          <p:cNvSpPr txBox="1"/>
          <p:nvPr/>
        </p:nvSpPr>
        <p:spPr>
          <a:xfrm>
            <a:off x="3615952" y="24660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C9CF5A-78B3-4795-4204-CD3D9DE61C06}"/>
              </a:ext>
            </a:extLst>
          </p:cNvPr>
          <p:cNvSpPr txBox="1"/>
          <p:nvPr/>
        </p:nvSpPr>
        <p:spPr>
          <a:xfrm>
            <a:off x="3136894" y="263654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F1FB68-08CB-1556-2297-FE30DB1D370C}"/>
              </a:ext>
            </a:extLst>
          </p:cNvPr>
          <p:cNvSpPr txBox="1"/>
          <p:nvPr/>
        </p:nvSpPr>
        <p:spPr>
          <a:xfrm>
            <a:off x="6608323" y="451072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FFEB7A-4BCE-C8C3-BAF6-EF362BCC2368}"/>
              </a:ext>
            </a:extLst>
          </p:cNvPr>
          <p:cNvSpPr txBox="1"/>
          <p:nvPr/>
        </p:nvSpPr>
        <p:spPr>
          <a:xfrm>
            <a:off x="7051572" y="324433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9035A1D-CEA3-68DC-5540-D33F49606702}"/>
              </a:ext>
            </a:extLst>
          </p:cNvPr>
          <p:cNvSpPr txBox="1"/>
          <p:nvPr/>
        </p:nvSpPr>
        <p:spPr>
          <a:xfrm>
            <a:off x="4746059" y="645110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ECA6C36-CDC7-BD89-E46D-5751C8864CEE}"/>
              </a:ext>
            </a:extLst>
          </p:cNvPr>
          <p:cNvSpPr txBox="1"/>
          <p:nvPr/>
        </p:nvSpPr>
        <p:spPr>
          <a:xfrm>
            <a:off x="6207037" y="26386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E13E322-B377-A95F-7E91-98F50839B578}"/>
              </a:ext>
            </a:extLst>
          </p:cNvPr>
          <p:cNvSpPr txBox="1"/>
          <p:nvPr/>
        </p:nvSpPr>
        <p:spPr>
          <a:xfrm>
            <a:off x="1787803" y="362725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8E211C-0335-0A83-D5B8-C21390DF6022}"/>
              </a:ext>
            </a:extLst>
          </p:cNvPr>
          <p:cNvSpPr txBox="1"/>
          <p:nvPr/>
        </p:nvSpPr>
        <p:spPr>
          <a:xfrm>
            <a:off x="8343842" y="328650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C0B87FC-EA0D-044C-D14E-92B8DC3E12FD}"/>
              </a:ext>
            </a:extLst>
          </p:cNvPr>
          <p:cNvSpPr txBox="1"/>
          <p:nvPr/>
        </p:nvSpPr>
        <p:spPr>
          <a:xfrm>
            <a:off x="5788391" y="289143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3A50F6-269D-FFB2-E66F-46B3823AE1B2}"/>
              </a:ext>
            </a:extLst>
          </p:cNvPr>
          <p:cNvSpPr txBox="1"/>
          <p:nvPr/>
        </p:nvSpPr>
        <p:spPr>
          <a:xfrm>
            <a:off x="7984005" y="454018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C95D58E-97E1-CA8E-A273-C88B1970F26E}"/>
              </a:ext>
            </a:extLst>
          </p:cNvPr>
          <p:cNvSpPr txBox="1"/>
          <p:nvPr/>
        </p:nvSpPr>
        <p:spPr>
          <a:xfrm>
            <a:off x="2651453" y="119935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4B49ADD-C57C-8C2C-4205-E9BA743055C7}"/>
              </a:ext>
            </a:extLst>
          </p:cNvPr>
          <p:cNvSpPr txBox="1"/>
          <p:nvPr/>
        </p:nvSpPr>
        <p:spPr>
          <a:xfrm>
            <a:off x="5431283" y="533202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1D6129E-69B7-F473-4565-C8D61EA7CB86}"/>
              </a:ext>
            </a:extLst>
          </p:cNvPr>
          <p:cNvSpPr txBox="1"/>
          <p:nvPr/>
        </p:nvSpPr>
        <p:spPr>
          <a:xfrm>
            <a:off x="6608323" y="192693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35E1DDB-8EC5-E607-FF5A-77BFC4036046}"/>
              </a:ext>
            </a:extLst>
          </p:cNvPr>
          <p:cNvSpPr txBox="1"/>
          <p:nvPr/>
        </p:nvSpPr>
        <p:spPr>
          <a:xfrm>
            <a:off x="1926672" y="227387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D633DCC-19B6-0798-2603-0080B7B79B15}"/>
              </a:ext>
            </a:extLst>
          </p:cNvPr>
          <p:cNvSpPr txBox="1"/>
          <p:nvPr/>
        </p:nvSpPr>
        <p:spPr>
          <a:xfrm>
            <a:off x="4132209" y="368269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1C4EFD1C-54F0-CB3B-95E0-7A6C4CFF30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062269"/>
              </p:ext>
            </p:extLst>
          </p:nvPr>
        </p:nvGraphicFramePr>
        <p:xfrm>
          <a:off x="8841216" y="2096128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241200" progId="Equation.DSMT4">
                  <p:embed/>
                </p:oleObj>
              </mc:Choice>
              <mc:Fallback>
                <p:oleObj name="Equation" r:id="rId4" imgW="330120" imgH="241200" progId="Equation.DSMT4">
                  <p:embed/>
                  <p:pic>
                    <p:nvPicPr>
                      <p:cNvPr id="32" name="对象 31">
                        <a:extLst>
                          <a:ext uri="{FF2B5EF4-FFF2-40B4-BE49-F238E27FC236}">
                            <a16:creationId xmlns:a16="http://schemas.microsoft.com/office/drawing/2014/main" id="{C1DE93D3-F2A7-B1EC-6045-EEC61E74D2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41216" y="2096128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C72F96E6-E98D-E2F2-51B5-DF2786F65321}"/>
              </a:ext>
            </a:extLst>
          </p:cNvPr>
          <p:cNvSpPr txBox="1"/>
          <p:nvPr/>
        </p:nvSpPr>
        <p:spPr>
          <a:xfrm>
            <a:off x="4932726" y="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D0B8A8D-8A0C-B68F-A2FA-AC08F732B1EE}"/>
              </a:ext>
            </a:extLst>
          </p:cNvPr>
          <p:cNvSpPr txBox="1"/>
          <p:nvPr/>
        </p:nvSpPr>
        <p:spPr>
          <a:xfrm>
            <a:off x="2986730" y="406504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1471837-0A15-3353-0EC3-323145B6C2BE}"/>
              </a:ext>
            </a:extLst>
          </p:cNvPr>
          <p:cNvSpPr txBox="1"/>
          <p:nvPr/>
        </p:nvSpPr>
        <p:spPr>
          <a:xfrm>
            <a:off x="4617923" y="251522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88473A4-9635-C1E9-133B-FFE9B9838BB8}"/>
              </a:ext>
            </a:extLst>
          </p:cNvPr>
          <p:cNvSpPr txBox="1"/>
          <p:nvPr/>
        </p:nvSpPr>
        <p:spPr>
          <a:xfrm>
            <a:off x="5395997" y="410230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E8963A9-3B88-63C7-57A9-E3880666A3C3}"/>
              </a:ext>
            </a:extLst>
          </p:cNvPr>
          <p:cNvSpPr txBox="1"/>
          <p:nvPr/>
        </p:nvSpPr>
        <p:spPr>
          <a:xfrm>
            <a:off x="2331753" y="511195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DFC85D02-3C95-9C77-39B7-BD1D59E8C3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995221"/>
              </p:ext>
            </p:extLst>
          </p:nvPr>
        </p:nvGraphicFramePr>
        <p:xfrm>
          <a:off x="6219254" y="1357921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241200" progId="Equation.DSMT4">
                  <p:embed/>
                </p:oleObj>
              </mc:Choice>
              <mc:Fallback>
                <p:oleObj name="Equation" r:id="rId6" imgW="330120" imgH="241200" progId="Equation.DSMT4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711D4B97-068B-42A2-1C32-E16549FFF6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19254" y="1357921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1F6CC844-78D9-14A7-4611-D0A8B645D7A4}"/>
              </a:ext>
            </a:extLst>
          </p:cNvPr>
          <p:cNvSpPr txBox="1"/>
          <p:nvPr/>
        </p:nvSpPr>
        <p:spPr>
          <a:xfrm>
            <a:off x="6096000" y="635983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AB1E989-4898-F6B6-6D65-43DF4272B25D}"/>
              </a:ext>
            </a:extLst>
          </p:cNvPr>
          <p:cNvSpPr txBox="1"/>
          <p:nvPr/>
        </p:nvSpPr>
        <p:spPr>
          <a:xfrm>
            <a:off x="7249369" y="568492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88A6A26-137D-969E-3082-A34E9894777D}"/>
              </a:ext>
            </a:extLst>
          </p:cNvPr>
          <p:cNvSpPr txBox="1"/>
          <p:nvPr/>
        </p:nvSpPr>
        <p:spPr>
          <a:xfrm>
            <a:off x="7361636" y="88836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4141B0F-0AFA-5DA9-6C86-E37CB8AA45B0}"/>
              </a:ext>
            </a:extLst>
          </p:cNvPr>
          <p:cNvSpPr txBox="1"/>
          <p:nvPr/>
        </p:nvSpPr>
        <p:spPr>
          <a:xfrm>
            <a:off x="4091542" y="500531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B66AF03-DA30-3344-ADD9-C9AECEADE1A7}"/>
              </a:ext>
            </a:extLst>
          </p:cNvPr>
          <p:cNvSpPr txBox="1"/>
          <p:nvPr/>
        </p:nvSpPr>
        <p:spPr>
          <a:xfrm>
            <a:off x="3349013" y="603216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489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094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26C1B06E-93BF-8894-5BFF-8C5F569D5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724176" y="2111"/>
            <a:ext cx="6755794" cy="68537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893FF1D-31D9-4E3C-7283-69FF0F93174C}"/>
              </a:ext>
            </a:extLst>
          </p:cNvPr>
          <p:cNvSpPr txBox="1"/>
          <p:nvPr/>
        </p:nvSpPr>
        <p:spPr>
          <a:xfrm>
            <a:off x="1946239" y="361794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3EF232-5803-79ED-8F2A-34D3134A4A4C}"/>
              </a:ext>
            </a:extLst>
          </p:cNvPr>
          <p:cNvSpPr txBox="1"/>
          <p:nvPr/>
        </p:nvSpPr>
        <p:spPr>
          <a:xfrm>
            <a:off x="4697984" y="4429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C04EEB5-AE0F-2108-4134-A0BEE4F85D15}"/>
              </a:ext>
            </a:extLst>
          </p:cNvPr>
          <p:cNvSpPr txBox="1"/>
          <p:nvPr/>
        </p:nvSpPr>
        <p:spPr>
          <a:xfrm>
            <a:off x="4359100" y="372357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E06E8DD-8DE5-FF42-6ED0-FDA670B080A2}"/>
              </a:ext>
            </a:extLst>
          </p:cNvPr>
          <p:cNvSpPr txBox="1"/>
          <p:nvPr/>
        </p:nvSpPr>
        <p:spPr>
          <a:xfrm>
            <a:off x="6625099" y="455686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5B2526-A216-BDB9-C2CB-06A31AFA25BD}"/>
              </a:ext>
            </a:extLst>
          </p:cNvPr>
          <p:cNvSpPr txBox="1"/>
          <p:nvPr/>
        </p:nvSpPr>
        <p:spPr>
          <a:xfrm>
            <a:off x="6709002" y="597539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E4F726-4938-4F44-FA0A-FA0E033F599C}"/>
              </a:ext>
            </a:extLst>
          </p:cNvPr>
          <p:cNvSpPr txBox="1"/>
          <p:nvPr/>
        </p:nvSpPr>
        <p:spPr>
          <a:xfrm>
            <a:off x="3431819" y="198605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6E3CEE-4BE3-A5EB-5419-2B07FCBA3A43}"/>
              </a:ext>
            </a:extLst>
          </p:cNvPr>
          <p:cNvSpPr txBox="1"/>
          <p:nvPr/>
        </p:nvSpPr>
        <p:spPr>
          <a:xfrm>
            <a:off x="6882010" y="333789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EE589F-C7C2-0ADC-9295-7CD578803760}"/>
              </a:ext>
            </a:extLst>
          </p:cNvPr>
          <p:cNvSpPr txBox="1"/>
          <p:nvPr/>
        </p:nvSpPr>
        <p:spPr>
          <a:xfrm>
            <a:off x="5325946" y="642647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73BA63-9213-3B99-F9BC-4103DB50E7EE}"/>
              </a:ext>
            </a:extLst>
          </p:cNvPr>
          <p:cNvSpPr txBox="1"/>
          <p:nvPr/>
        </p:nvSpPr>
        <p:spPr>
          <a:xfrm>
            <a:off x="5914896" y="17200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6B3C77-AC06-C0FD-5657-F75C4CA438DB}"/>
              </a:ext>
            </a:extLst>
          </p:cNvPr>
          <p:cNvSpPr txBox="1"/>
          <p:nvPr/>
        </p:nvSpPr>
        <p:spPr>
          <a:xfrm>
            <a:off x="4548823" y="126364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628E4E-7135-0708-55C6-590A71E49D8B}"/>
              </a:ext>
            </a:extLst>
          </p:cNvPr>
          <p:cNvSpPr txBox="1"/>
          <p:nvPr/>
        </p:nvSpPr>
        <p:spPr>
          <a:xfrm>
            <a:off x="4159188" y="631925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F0294A5-32EB-48B7-773E-FE229E0795C1}"/>
              </a:ext>
            </a:extLst>
          </p:cNvPr>
          <p:cNvSpPr txBox="1"/>
          <p:nvPr/>
        </p:nvSpPr>
        <p:spPr>
          <a:xfrm>
            <a:off x="3116856" y="578262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087B13A-F867-7916-8B1E-4159BC86F47E}"/>
              </a:ext>
            </a:extLst>
          </p:cNvPr>
          <p:cNvSpPr txBox="1"/>
          <p:nvPr/>
        </p:nvSpPr>
        <p:spPr>
          <a:xfrm>
            <a:off x="7999560" y="398562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520231B-721F-2C52-66BA-718935A76AAE}"/>
              </a:ext>
            </a:extLst>
          </p:cNvPr>
          <p:cNvSpPr txBox="1"/>
          <p:nvPr/>
        </p:nvSpPr>
        <p:spPr>
          <a:xfrm>
            <a:off x="5536651" y="395685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98C29A7-E05E-1669-DFED-A5A04FD8E04D}"/>
              </a:ext>
            </a:extLst>
          </p:cNvPr>
          <p:cNvSpPr txBox="1"/>
          <p:nvPr/>
        </p:nvSpPr>
        <p:spPr>
          <a:xfrm>
            <a:off x="2204779" y="482589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A39B72F2-F672-0C1C-DA82-A5E080D667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641132"/>
              </p:ext>
            </p:extLst>
          </p:nvPr>
        </p:nvGraphicFramePr>
        <p:xfrm>
          <a:off x="8709853" y="1699620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241200" progId="Equation.DSMT4">
                  <p:embed/>
                </p:oleObj>
              </mc:Choice>
              <mc:Fallback>
                <p:oleObj name="Equation" r:id="rId4" imgW="330120" imgH="24120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1C4EFD1C-54F0-CB3B-95E0-7A6C4CFF30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09853" y="1699620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2ED4DA0C-99C3-09EC-D80C-2EAB815A0F90}"/>
              </a:ext>
            </a:extLst>
          </p:cNvPr>
          <p:cNvSpPr txBox="1"/>
          <p:nvPr/>
        </p:nvSpPr>
        <p:spPr>
          <a:xfrm>
            <a:off x="7661421" y="518998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68C5F4-157C-873B-D9BD-D11831F80A48}"/>
              </a:ext>
            </a:extLst>
          </p:cNvPr>
          <p:cNvSpPr txBox="1"/>
          <p:nvPr/>
        </p:nvSpPr>
        <p:spPr>
          <a:xfrm>
            <a:off x="7001983" y="74441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A5A758B-B08F-CBDE-8F06-8E8A55AF40A7}"/>
              </a:ext>
            </a:extLst>
          </p:cNvPr>
          <p:cNvSpPr txBox="1"/>
          <p:nvPr/>
        </p:nvSpPr>
        <p:spPr>
          <a:xfrm>
            <a:off x="8233664" y="287203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BD3C9EAF-A894-1E93-7AA9-B6335F310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976367"/>
              </p:ext>
            </p:extLst>
          </p:nvPr>
        </p:nvGraphicFramePr>
        <p:xfrm>
          <a:off x="3940113" y="3192286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241200" progId="Equation.DSMT4">
                  <p:embed/>
                </p:oleObj>
              </mc:Choice>
              <mc:Fallback>
                <p:oleObj name="Equation" r:id="rId6" imgW="330120" imgH="241200" progId="Equation.DSMT4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DFC85D02-3C95-9C77-39B7-BD1D59E8C3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40113" y="3192286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D06275C4-3992-A79F-EB2B-1B2A407350D7}"/>
              </a:ext>
            </a:extLst>
          </p:cNvPr>
          <p:cNvSpPr txBox="1"/>
          <p:nvPr/>
        </p:nvSpPr>
        <p:spPr>
          <a:xfrm>
            <a:off x="3527399" y="49141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F02FB1-1D62-6838-8926-6FD4D3C5877F}"/>
              </a:ext>
            </a:extLst>
          </p:cNvPr>
          <p:cNvSpPr txBox="1"/>
          <p:nvPr/>
        </p:nvSpPr>
        <p:spPr>
          <a:xfrm>
            <a:off x="2485067" y="121791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138639E-B615-6910-F3FA-ED04817AE51A}"/>
              </a:ext>
            </a:extLst>
          </p:cNvPr>
          <p:cNvSpPr txBox="1"/>
          <p:nvPr/>
        </p:nvSpPr>
        <p:spPr>
          <a:xfrm>
            <a:off x="1989271" y="240291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85F001F-1A53-6C11-2EDD-C4AEE971B189}"/>
              </a:ext>
            </a:extLst>
          </p:cNvPr>
          <p:cNvSpPr txBox="1"/>
          <p:nvPr/>
        </p:nvSpPr>
        <p:spPr>
          <a:xfrm>
            <a:off x="3318572" y="440456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E78D60F-61BE-A851-18B0-255486C5EE02}"/>
              </a:ext>
            </a:extLst>
          </p:cNvPr>
          <p:cNvSpPr txBox="1"/>
          <p:nvPr/>
        </p:nvSpPr>
        <p:spPr>
          <a:xfrm>
            <a:off x="4389079" y="504127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5F57F067-5D14-4A6E-CEDC-F67DD5085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419984"/>
              </p:ext>
            </p:extLst>
          </p:nvPr>
        </p:nvGraphicFramePr>
        <p:xfrm>
          <a:off x="6368278" y="5274691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241200" progId="Equation.DSMT4">
                  <p:embed/>
                </p:oleObj>
              </mc:Choice>
              <mc:Fallback>
                <p:oleObj name="Equation" r:id="rId8" imgW="330120" imgH="241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A39B72F2-F672-0C1C-DA82-A5E080D667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68278" y="5274691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>
            <a:extLst>
              <a:ext uri="{FF2B5EF4-FFF2-40B4-BE49-F238E27FC236}">
                <a16:creationId xmlns:a16="http://schemas.microsoft.com/office/drawing/2014/main" id="{112E92BF-712A-D6D4-66CC-1EE561223CDF}"/>
              </a:ext>
            </a:extLst>
          </p:cNvPr>
          <p:cNvSpPr txBox="1"/>
          <p:nvPr/>
        </p:nvSpPr>
        <p:spPr>
          <a:xfrm>
            <a:off x="5764096" y="141247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D539A8F-4059-90F0-A12D-BFB36E3B1D33}"/>
              </a:ext>
            </a:extLst>
          </p:cNvPr>
          <p:cNvSpPr txBox="1"/>
          <p:nvPr/>
        </p:nvSpPr>
        <p:spPr>
          <a:xfrm>
            <a:off x="6844264" y="211841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nosZ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4246C81-5FC9-1A9F-0320-F06EE05FDB77}"/>
              </a:ext>
            </a:extLst>
          </p:cNvPr>
          <p:cNvSpPr txBox="1"/>
          <p:nvPr/>
        </p:nvSpPr>
        <p:spPr>
          <a:xfrm>
            <a:off x="5680814" y="271774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87AE376-AF2A-F9DF-B8FA-3639FE1F7761}"/>
              </a:ext>
            </a:extLst>
          </p:cNvPr>
          <p:cNvSpPr txBox="1"/>
          <p:nvPr/>
        </p:nvSpPr>
        <p:spPr>
          <a:xfrm>
            <a:off x="4530072" y="248665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14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C002CA13-419F-F4EF-F8A4-DF7C0902A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54909" y="0"/>
            <a:ext cx="6882182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25E1FD7-9AFF-5214-2EC3-27D864BDFDEA}"/>
              </a:ext>
            </a:extLst>
          </p:cNvPr>
          <p:cNvSpPr txBox="1"/>
          <p:nvPr/>
        </p:nvSpPr>
        <p:spPr>
          <a:xfrm>
            <a:off x="8138493" y="194107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8D5B6B-E608-42DD-A01A-2720B5313945}"/>
              </a:ext>
            </a:extLst>
          </p:cNvPr>
          <p:cNvSpPr txBox="1"/>
          <p:nvPr/>
        </p:nvSpPr>
        <p:spPr>
          <a:xfrm>
            <a:off x="8301055" y="309169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33ADC5-DA95-9304-1143-0CE738FCA28A}"/>
              </a:ext>
            </a:extLst>
          </p:cNvPr>
          <p:cNvSpPr txBox="1"/>
          <p:nvPr/>
        </p:nvSpPr>
        <p:spPr>
          <a:xfrm>
            <a:off x="3908304" y="293066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A6D1D6-9E44-AB48-3B47-4C37EDA75774}"/>
              </a:ext>
            </a:extLst>
          </p:cNvPr>
          <p:cNvSpPr txBox="1"/>
          <p:nvPr/>
        </p:nvSpPr>
        <p:spPr>
          <a:xfrm>
            <a:off x="6600881" y="155323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151931-9E78-ECB8-7533-81D24574862E}"/>
              </a:ext>
            </a:extLst>
          </p:cNvPr>
          <p:cNvSpPr txBox="1"/>
          <p:nvPr/>
        </p:nvSpPr>
        <p:spPr>
          <a:xfrm>
            <a:off x="6679644" y="603830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CD9B06F-31EF-BC70-B1AE-738F7119BBA2}"/>
              </a:ext>
            </a:extLst>
          </p:cNvPr>
          <p:cNvSpPr txBox="1"/>
          <p:nvPr/>
        </p:nvSpPr>
        <p:spPr>
          <a:xfrm>
            <a:off x="5914896" y="235882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3F3F2E-DD4B-0FF7-A72B-8D119E609B4E}"/>
              </a:ext>
            </a:extLst>
          </p:cNvPr>
          <p:cNvSpPr txBox="1"/>
          <p:nvPr/>
        </p:nvSpPr>
        <p:spPr>
          <a:xfrm>
            <a:off x="8160608" y="430232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72B734-EAFE-B122-03F0-B4FBF9355CF0}"/>
              </a:ext>
            </a:extLst>
          </p:cNvPr>
          <p:cNvSpPr txBox="1"/>
          <p:nvPr/>
        </p:nvSpPr>
        <p:spPr>
          <a:xfrm>
            <a:off x="2207634" y="164692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E1AAB8-D111-3090-E426-13E370A92550}"/>
              </a:ext>
            </a:extLst>
          </p:cNvPr>
          <p:cNvSpPr txBox="1"/>
          <p:nvPr/>
        </p:nvSpPr>
        <p:spPr>
          <a:xfrm>
            <a:off x="4733631" y="209751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32E60E-BC01-A7B0-7D39-3EC3DE826CFF}"/>
              </a:ext>
            </a:extLst>
          </p:cNvPr>
          <p:cNvSpPr txBox="1"/>
          <p:nvPr/>
        </p:nvSpPr>
        <p:spPr>
          <a:xfrm>
            <a:off x="4354136" y="624206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774445-2CAD-B1DB-A4D9-B6EFFFC7632D}"/>
              </a:ext>
            </a:extLst>
          </p:cNvPr>
          <p:cNvSpPr txBox="1"/>
          <p:nvPr/>
        </p:nvSpPr>
        <p:spPr>
          <a:xfrm>
            <a:off x="1956136" y="397251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14FD5B-2789-324B-2D49-3A4ADE96F590}"/>
              </a:ext>
            </a:extLst>
          </p:cNvPr>
          <p:cNvSpPr txBox="1"/>
          <p:nvPr/>
        </p:nvSpPr>
        <p:spPr>
          <a:xfrm>
            <a:off x="5052511" y="321775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D6A115-63C1-8139-D8B3-94F712806E6E}"/>
              </a:ext>
            </a:extLst>
          </p:cNvPr>
          <p:cNvSpPr txBox="1"/>
          <p:nvPr/>
        </p:nvSpPr>
        <p:spPr>
          <a:xfrm>
            <a:off x="3546492" y="492422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8106AF5-25EB-E644-CF4E-B02EB85FCFB0}"/>
              </a:ext>
            </a:extLst>
          </p:cNvPr>
          <p:cNvSpPr txBox="1"/>
          <p:nvPr/>
        </p:nvSpPr>
        <p:spPr>
          <a:xfrm>
            <a:off x="6206197" y="345816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3DD9A22B-3DFC-34F7-9454-C20D34F4A6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364859"/>
              </p:ext>
            </p:extLst>
          </p:nvPr>
        </p:nvGraphicFramePr>
        <p:xfrm>
          <a:off x="6061290" y="45570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241200" progId="Equation.DSMT4">
                  <p:embed/>
                </p:oleObj>
              </mc:Choice>
              <mc:Fallback>
                <p:oleObj name="Equation" r:id="rId4" imgW="330120" imgH="241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A39B72F2-F672-0C1C-DA82-A5E080D667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61290" y="45570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67F217A8-9B98-ABA2-8C30-4B834AAE57CD}"/>
              </a:ext>
            </a:extLst>
          </p:cNvPr>
          <p:cNvSpPr txBox="1"/>
          <p:nvPr/>
        </p:nvSpPr>
        <p:spPr>
          <a:xfrm>
            <a:off x="6619089" y="464848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E456361-81ED-835D-B193-0E867F712BC5}"/>
              </a:ext>
            </a:extLst>
          </p:cNvPr>
          <p:cNvSpPr txBox="1"/>
          <p:nvPr/>
        </p:nvSpPr>
        <p:spPr>
          <a:xfrm>
            <a:off x="3005593" y="75047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DC7AA74-2ADF-A32F-A536-4748D406A764}"/>
              </a:ext>
            </a:extLst>
          </p:cNvPr>
          <p:cNvSpPr txBox="1"/>
          <p:nvPr/>
        </p:nvSpPr>
        <p:spPr>
          <a:xfrm>
            <a:off x="4406386" y="106201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6E3EC79-4EB8-71DA-0395-2AC6EAD70B21}"/>
              </a:ext>
            </a:extLst>
          </p:cNvPr>
          <p:cNvSpPr txBox="1"/>
          <p:nvPr/>
        </p:nvSpPr>
        <p:spPr>
          <a:xfrm>
            <a:off x="4218230" y="406096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FB6F891-D18E-C659-7AAB-F7C089FF0078}"/>
              </a:ext>
            </a:extLst>
          </p:cNvPr>
          <p:cNvSpPr txBox="1"/>
          <p:nvPr/>
        </p:nvSpPr>
        <p:spPr>
          <a:xfrm>
            <a:off x="6393493" y="29719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A37110C-5139-166D-8631-9E0556437965}"/>
              </a:ext>
            </a:extLst>
          </p:cNvPr>
          <p:cNvSpPr txBox="1"/>
          <p:nvPr/>
        </p:nvSpPr>
        <p:spPr>
          <a:xfrm>
            <a:off x="2406562" y="504219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3355DE0-1481-2D2A-EE11-38F8EAA604DD}"/>
              </a:ext>
            </a:extLst>
          </p:cNvPr>
          <p:cNvSpPr txBox="1"/>
          <p:nvPr/>
        </p:nvSpPr>
        <p:spPr>
          <a:xfrm>
            <a:off x="5424335" y="430953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7DD34BE-300E-890C-1F36-151F8FAFA8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666418"/>
              </p:ext>
            </p:extLst>
          </p:nvPr>
        </p:nvGraphicFramePr>
        <p:xfrm>
          <a:off x="8097157" y="3740253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241200" progId="Equation.DSMT4">
                  <p:embed/>
                </p:oleObj>
              </mc:Choice>
              <mc:Fallback>
                <p:oleObj name="Equation" r:id="rId6" imgW="330120" imgH="241200" progId="Equation.DSMT4">
                  <p:embed/>
                  <p:pic>
                    <p:nvPicPr>
                      <p:cNvPr id="33" name="对象 32">
                        <a:extLst>
                          <a:ext uri="{FF2B5EF4-FFF2-40B4-BE49-F238E27FC236}">
                            <a16:creationId xmlns:a16="http://schemas.microsoft.com/office/drawing/2014/main" id="{5F57F067-5D14-4A6E-CEDC-F67DD50858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097157" y="3740253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88FA5622-542E-F38D-82DB-5B1CCC6AD8FC}"/>
              </a:ext>
            </a:extLst>
          </p:cNvPr>
          <p:cNvSpPr txBox="1"/>
          <p:nvPr/>
        </p:nvSpPr>
        <p:spPr>
          <a:xfrm>
            <a:off x="7508999" y="527064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6B300CD-9559-F14E-FBEB-109D4E26AB8C}"/>
              </a:ext>
            </a:extLst>
          </p:cNvPr>
          <p:cNvSpPr txBox="1"/>
          <p:nvPr/>
        </p:nvSpPr>
        <p:spPr>
          <a:xfrm>
            <a:off x="3521327" y="174464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D851B84-DED7-FAFB-9CA8-7F0F16CAD6BD}"/>
              </a:ext>
            </a:extLst>
          </p:cNvPr>
          <p:cNvSpPr txBox="1"/>
          <p:nvPr/>
        </p:nvSpPr>
        <p:spPr>
          <a:xfrm>
            <a:off x="7410610" y="93514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D51E9FF-C227-C5EA-4482-994B23988FD4}"/>
              </a:ext>
            </a:extLst>
          </p:cNvPr>
          <p:cNvSpPr txBox="1"/>
          <p:nvPr/>
        </p:nvSpPr>
        <p:spPr>
          <a:xfrm>
            <a:off x="7096161" y="260291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9CE926F-2372-9E0B-F66C-F41DF64F3869}"/>
              </a:ext>
            </a:extLst>
          </p:cNvPr>
          <p:cNvSpPr txBox="1"/>
          <p:nvPr/>
        </p:nvSpPr>
        <p:spPr>
          <a:xfrm>
            <a:off x="5576757" y="112377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0655CDB-C01D-BD58-A6B6-BD911AC4E6F8}"/>
              </a:ext>
            </a:extLst>
          </p:cNvPr>
          <p:cNvSpPr txBox="1"/>
          <p:nvPr/>
        </p:nvSpPr>
        <p:spPr>
          <a:xfrm>
            <a:off x="4010179" y="11891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C35397A-67F2-B916-45CD-FFC086C603C8}"/>
              </a:ext>
            </a:extLst>
          </p:cNvPr>
          <p:cNvSpPr txBox="1"/>
          <p:nvPr/>
        </p:nvSpPr>
        <p:spPr>
          <a:xfrm>
            <a:off x="2855778" y="269719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ED6CF58-EE00-54A9-3ACF-0C3D45A90546}"/>
              </a:ext>
            </a:extLst>
          </p:cNvPr>
          <p:cNvSpPr txBox="1"/>
          <p:nvPr/>
        </p:nvSpPr>
        <p:spPr>
          <a:xfrm>
            <a:off x="1828310" y="281584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β:α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AD3420F-4A70-F9C1-65AB-DBF2E23C1609}"/>
              </a:ext>
            </a:extLst>
          </p:cNvPr>
          <p:cNvSpPr txBox="1"/>
          <p:nvPr/>
        </p:nvSpPr>
        <p:spPr>
          <a:xfrm>
            <a:off x="3275130" y="591446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957E27E-2701-19C2-CEED-A74E58AC2816}"/>
              </a:ext>
            </a:extLst>
          </p:cNvPr>
          <p:cNvSpPr txBox="1"/>
          <p:nvPr/>
        </p:nvSpPr>
        <p:spPr>
          <a:xfrm>
            <a:off x="3061022" y="383602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A3E7066-1AD4-381D-6B8F-EEA9789EB1B4}"/>
              </a:ext>
            </a:extLst>
          </p:cNvPr>
          <p:cNvSpPr txBox="1"/>
          <p:nvPr/>
        </p:nvSpPr>
        <p:spPr>
          <a:xfrm>
            <a:off x="5448718" y="643511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E36782AF-C861-8B72-66B4-604EA5CB5761}"/>
              </a:ext>
            </a:extLst>
          </p:cNvPr>
          <p:cNvSpPr txBox="1"/>
          <p:nvPr/>
        </p:nvSpPr>
        <p:spPr>
          <a:xfrm>
            <a:off x="5803542" y="5408614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2280D3B8-5DE7-506B-9504-1DDA1B8B86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417850"/>
              </p:ext>
            </p:extLst>
          </p:nvPr>
        </p:nvGraphicFramePr>
        <p:xfrm>
          <a:off x="5496533" y="5271018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241200" progId="Equation.DSMT4">
                  <p:embed/>
                </p:oleObj>
              </mc:Choice>
              <mc:Fallback>
                <p:oleObj name="Equation" r:id="rId8" imgW="330120" imgH="2412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97DD34BE-300E-890C-1F36-151F8FAFA8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96533" y="5271018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391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A246CD3C-F554-C126-8976-F56FFE7CA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14333" y="0"/>
            <a:ext cx="6763334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69204C7-0B52-4A5C-0782-2EF5CC4E2DF3}"/>
              </a:ext>
            </a:extLst>
          </p:cNvPr>
          <p:cNvSpPr txBox="1"/>
          <p:nvPr/>
        </p:nvSpPr>
        <p:spPr>
          <a:xfrm>
            <a:off x="6355427" y="611510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B7E364-5F6B-BD5B-81C3-0CB56F985AC4}"/>
              </a:ext>
            </a:extLst>
          </p:cNvPr>
          <p:cNvSpPr txBox="1"/>
          <p:nvPr/>
        </p:nvSpPr>
        <p:spPr>
          <a:xfrm>
            <a:off x="8214385" y="295969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6997FF-866B-A53D-800F-83D3B26A9DCE}"/>
              </a:ext>
            </a:extLst>
          </p:cNvPr>
          <p:cNvSpPr txBox="1"/>
          <p:nvPr/>
        </p:nvSpPr>
        <p:spPr>
          <a:xfrm>
            <a:off x="1892942" y="276353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D82E13-0F6C-870A-E842-F67B512C5B1C}"/>
              </a:ext>
            </a:extLst>
          </p:cNvPr>
          <p:cNvSpPr txBox="1"/>
          <p:nvPr/>
        </p:nvSpPr>
        <p:spPr>
          <a:xfrm>
            <a:off x="6124689" y="475707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5AB1995-7345-D2CB-4553-DA897115994A}"/>
              </a:ext>
            </a:extLst>
          </p:cNvPr>
          <p:cNvSpPr txBox="1"/>
          <p:nvPr/>
        </p:nvSpPr>
        <p:spPr>
          <a:xfrm>
            <a:off x="4142701" y="288216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B45BE4-EC18-8A8D-DDA4-2C4BA0F28E5F}"/>
              </a:ext>
            </a:extLst>
          </p:cNvPr>
          <p:cNvSpPr txBox="1"/>
          <p:nvPr/>
        </p:nvSpPr>
        <p:spPr>
          <a:xfrm>
            <a:off x="4454201" y="127289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08E0EF-678B-5AA1-3FAD-2D918DB811F4}"/>
              </a:ext>
            </a:extLst>
          </p:cNvPr>
          <p:cNvSpPr txBox="1"/>
          <p:nvPr/>
        </p:nvSpPr>
        <p:spPr>
          <a:xfrm>
            <a:off x="4516217" y="-150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07E50DC-17AF-E7A5-D813-9F429F173BDF}"/>
              </a:ext>
            </a:extLst>
          </p:cNvPr>
          <p:cNvSpPr txBox="1"/>
          <p:nvPr/>
        </p:nvSpPr>
        <p:spPr>
          <a:xfrm>
            <a:off x="7857343" y="171560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DFC7BB3-AF97-2167-1884-A5D0F174E0A6}"/>
              </a:ext>
            </a:extLst>
          </p:cNvPr>
          <p:cNvSpPr txBox="1"/>
          <p:nvPr/>
        </p:nvSpPr>
        <p:spPr>
          <a:xfrm>
            <a:off x="7316983" y="538179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88DD2FD-2200-651E-A148-19F6487562A6}"/>
              </a:ext>
            </a:extLst>
          </p:cNvPr>
          <p:cNvSpPr txBox="1"/>
          <p:nvPr/>
        </p:nvSpPr>
        <p:spPr>
          <a:xfrm>
            <a:off x="2589505" y="527030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928966D-60D4-C49E-D66A-803FD0A612AC}"/>
              </a:ext>
            </a:extLst>
          </p:cNvPr>
          <p:cNvSpPr txBox="1"/>
          <p:nvPr/>
        </p:nvSpPr>
        <p:spPr>
          <a:xfrm>
            <a:off x="3544120" y="4561219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BAD90AB-CBED-6FBD-E0F2-16A88D9D107E}"/>
              </a:ext>
            </a:extLst>
          </p:cNvPr>
          <p:cNvSpPr txBox="1"/>
          <p:nvPr/>
        </p:nvSpPr>
        <p:spPr>
          <a:xfrm>
            <a:off x="6828476" y="2399722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9401EB2-2271-B15C-E38C-C7701AE5B7FF}"/>
              </a:ext>
            </a:extLst>
          </p:cNvPr>
          <p:cNvSpPr txBox="1"/>
          <p:nvPr/>
        </p:nvSpPr>
        <p:spPr>
          <a:xfrm>
            <a:off x="5887687" y="3444061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6A26925-F236-E160-79AB-469B5911EEF3}"/>
              </a:ext>
            </a:extLst>
          </p:cNvPr>
          <p:cNvSpPr txBox="1"/>
          <p:nvPr/>
        </p:nvSpPr>
        <p:spPr>
          <a:xfrm>
            <a:off x="5807114" y="83573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650EB7D-1E5C-6E39-A4AE-D709FA9B62FD}"/>
              </a:ext>
            </a:extLst>
          </p:cNvPr>
          <p:cNvSpPr txBox="1"/>
          <p:nvPr/>
        </p:nvSpPr>
        <p:spPr>
          <a:xfrm>
            <a:off x="5294612" y="234063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A6FC4A57-5380-B33F-E722-2DA70A062E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6526663"/>
              </p:ext>
            </p:extLst>
          </p:nvPr>
        </p:nvGraphicFramePr>
        <p:xfrm>
          <a:off x="3087371" y="1532484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241200" progId="Equation.DSMT4">
                  <p:embed/>
                </p:oleObj>
              </mc:Choice>
              <mc:Fallback>
                <p:oleObj name="Equation" r:id="rId4" imgW="330120" imgH="241200" progId="Equation.DSMT4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97DD34BE-300E-890C-1F36-151F8FAFA8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7371" y="1532484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>
            <a:extLst>
              <a:ext uri="{FF2B5EF4-FFF2-40B4-BE49-F238E27FC236}">
                <a16:creationId xmlns:a16="http://schemas.microsoft.com/office/drawing/2014/main" id="{425E8449-EC35-8790-E7F4-1E20ADC2EA7C}"/>
              </a:ext>
            </a:extLst>
          </p:cNvPr>
          <p:cNvSpPr txBox="1"/>
          <p:nvPr/>
        </p:nvSpPr>
        <p:spPr>
          <a:xfrm>
            <a:off x="7079520" y="68963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427167-6393-04F5-FAB7-429D35D007CE}"/>
              </a:ext>
            </a:extLst>
          </p:cNvPr>
          <p:cNvSpPr txBox="1"/>
          <p:nvPr/>
        </p:nvSpPr>
        <p:spPr>
          <a:xfrm>
            <a:off x="3678627" y="603244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C6C649C-E4C4-3B63-B69C-8020E75C56C1}"/>
              </a:ext>
            </a:extLst>
          </p:cNvPr>
          <p:cNvSpPr txBox="1"/>
          <p:nvPr/>
        </p:nvSpPr>
        <p:spPr>
          <a:xfrm>
            <a:off x="3402916" y="193576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B2276A7-3E1F-7B8D-DA2D-F2816C72D904}"/>
              </a:ext>
            </a:extLst>
          </p:cNvPr>
          <p:cNvSpPr txBox="1"/>
          <p:nvPr/>
        </p:nvSpPr>
        <p:spPr>
          <a:xfrm>
            <a:off x="8109134" y="431683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749C0C3-C123-55FC-A621-AFCFBD86BE0C}"/>
              </a:ext>
            </a:extLst>
          </p:cNvPr>
          <p:cNvSpPr txBox="1"/>
          <p:nvPr/>
        </p:nvSpPr>
        <p:spPr>
          <a:xfrm>
            <a:off x="7081075" y="3728575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B6CF626-0131-C684-4898-7015A3066CDF}"/>
              </a:ext>
            </a:extLst>
          </p:cNvPr>
          <p:cNvSpPr txBox="1"/>
          <p:nvPr/>
        </p:nvSpPr>
        <p:spPr>
          <a:xfrm>
            <a:off x="3309319" y="541096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51DF549-3840-5763-AE81-E539E3ABD3ED}"/>
              </a:ext>
            </a:extLst>
          </p:cNvPr>
          <p:cNvSpPr txBox="1"/>
          <p:nvPr/>
        </p:nvSpPr>
        <p:spPr>
          <a:xfrm>
            <a:off x="6037188" y="131589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6DB3B998-CCE8-3562-608E-D8AE7FB001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525764"/>
              </p:ext>
            </p:extLst>
          </p:nvPr>
        </p:nvGraphicFramePr>
        <p:xfrm>
          <a:off x="5776884" y="6497283"/>
          <a:ext cx="43815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241200" progId="Equation.DSMT4">
                  <p:embed/>
                </p:oleObj>
              </mc:Choice>
              <mc:Fallback>
                <p:oleObj name="Equation" r:id="rId6" imgW="330120" imgH="2412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2280D3B8-5DE7-506B-9504-1DDA1B8B86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76884" y="6497283"/>
                        <a:ext cx="438150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9215E045-E48F-03F2-509D-9EB620AEA246}"/>
              </a:ext>
            </a:extLst>
          </p:cNvPr>
          <p:cNvSpPr txBox="1"/>
          <p:nvPr/>
        </p:nvSpPr>
        <p:spPr>
          <a:xfrm>
            <a:off x="1995325" y="4127638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1E40FD9-28A8-9713-BAFF-187F21DC892F}"/>
              </a:ext>
            </a:extLst>
          </p:cNvPr>
          <p:cNvSpPr txBox="1"/>
          <p:nvPr/>
        </p:nvSpPr>
        <p:spPr>
          <a:xfrm>
            <a:off x="3018223" y="335693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AF19996-4D7B-60D6-6004-BF3947616F6F}"/>
              </a:ext>
            </a:extLst>
          </p:cNvPr>
          <p:cNvSpPr txBox="1"/>
          <p:nvPr/>
        </p:nvSpPr>
        <p:spPr>
          <a:xfrm>
            <a:off x="4764782" y="4025510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99F3513-D0E6-68F4-2287-FB56A2E77376}"/>
              </a:ext>
            </a:extLst>
          </p:cNvPr>
          <p:cNvSpPr txBox="1"/>
          <p:nvPr/>
        </p:nvSpPr>
        <p:spPr>
          <a:xfrm>
            <a:off x="4851845" y="5246657"/>
            <a:ext cx="2084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96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75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336</Words>
  <Application>Microsoft Office PowerPoint</Application>
  <PresentationFormat>宽屏</PresentationFormat>
  <Paragraphs>255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曼 亚灿</dc:creator>
  <cp:lastModifiedBy>亚灿 曼</cp:lastModifiedBy>
  <cp:revision>13</cp:revision>
  <dcterms:created xsi:type="dcterms:W3CDTF">2023-03-06T12:21:39Z</dcterms:created>
  <dcterms:modified xsi:type="dcterms:W3CDTF">2023-03-07T02:45:00Z</dcterms:modified>
</cp:coreProperties>
</file>