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F806D-C71B-4B54-A418-468A6B041D56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CFDC2-8BE8-459B-B05B-128B9D2A4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2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CFDC2-8BE8-459B-B05B-128B9D2A4A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78480" y="630936"/>
            <a:ext cx="0" cy="5128260"/>
          </a:xfrm>
          <a:custGeom>
            <a:avLst/>
            <a:gdLst/>
            <a:ahLst/>
            <a:cxnLst/>
            <a:rect l="l" t="t" r="r" b="b"/>
            <a:pathLst>
              <a:path h="5128260">
                <a:moveTo>
                  <a:pt x="0" y="512787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11526" y="630936"/>
            <a:ext cx="0" cy="5128260"/>
          </a:xfrm>
          <a:custGeom>
            <a:avLst/>
            <a:gdLst/>
            <a:ahLst/>
            <a:cxnLst/>
            <a:rect l="l" t="t" r="r" b="b"/>
            <a:pathLst>
              <a:path h="5128260">
                <a:moveTo>
                  <a:pt x="0" y="512787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44570" y="864108"/>
            <a:ext cx="0" cy="4895215"/>
          </a:xfrm>
          <a:custGeom>
            <a:avLst/>
            <a:gdLst/>
            <a:ahLst/>
            <a:cxnLst/>
            <a:rect l="l" t="t" r="r" b="b"/>
            <a:pathLst>
              <a:path h="4895215">
                <a:moveTo>
                  <a:pt x="0" y="489470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77615" y="1097152"/>
            <a:ext cx="0" cy="4662170"/>
          </a:xfrm>
          <a:custGeom>
            <a:avLst/>
            <a:gdLst/>
            <a:ahLst/>
            <a:cxnLst/>
            <a:rect l="l" t="t" r="r" b="b"/>
            <a:pathLst>
              <a:path h="4662170">
                <a:moveTo>
                  <a:pt x="0" y="46616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10788" y="1330197"/>
            <a:ext cx="0" cy="4429125"/>
          </a:xfrm>
          <a:custGeom>
            <a:avLst/>
            <a:gdLst/>
            <a:ahLst/>
            <a:cxnLst/>
            <a:rect l="l" t="t" r="r" b="b"/>
            <a:pathLst>
              <a:path h="4429125">
                <a:moveTo>
                  <a:pt x="0" y="44286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43833" y="1563242"/>
            <a:ext cx="0" cy="4196080"/>
          </a:xfrm>
          <a:custGeom>
            <a:avLst/>
            <a:gdLst/>
            <a:ahLst/>
            <a:cxnLst/>
            <a:rect l="l" t="t" r="r" b="b"/>
            <a:pathLst>
              <a:path h="4196080">
                <a:moveTo>
                  <a:pt x="0" y="419557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976878" y="1796414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39624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10050" y="2029460"/>
            <a:ext cx="0" cy="3729354"/>
          </a:xfrm>
          <a:custGeom>
            <a:avLst/>
            <a:gdLst/>
            <a:ahLst/>
            <a:cxnLst/>
            <a:rect l="l" t="t" r="r" b="b"/>
            <a:pathLst>
              <a:path h="3729354">
                <a:moveTo>
                  <a:pt x="0" y="372935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43095" y="2262504"/>
            <a:ext cx="0" cy="3496310"/>
          </a:xfrm>
          <a:custGeom>
            <a:avLst/>
            <a:gdLst/>
            <a:ahLst/>
            <a:cxnLst/>
            <a:rect l="l" t="t" r="r" b="b"/>
            <a:pathLst>
              <a:path h="3496310">
                <a:moveTo>
                  <a:pt x="0" y="34963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76140" y="2495676"/>
            <a:ext cx="0" cy="3263265"/>
          </a:xfrm>
          <a:custGeom>
            <a:avLst/>
            <a:gdLst/>
            <a:ahLst/>
            <a:cxnLst/>
            <a:rect l="l" t="t" r="r" b="b"/>
            <a:pathLst>
              <a:path h="3263265">
                <a:moveTo>
                  <a:pt x="0" y="326313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09184" y="2728722"/>
            <a:ext cx="0" cy="3030220"/>
          </a:xfrm>
          <a:custGeom>
            <a:avLst/>
            <a:gdLst/>
            <a:ahLst/>
            <a:cxnLst/>
            <a:rect l="l" t="t" r="r" b="b"/>
            <a:pathLst>
              <a:path h="3030220">
                <a:moveTo>
                  <a:pt x="0" y="30300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42357" y="2961767"/>
            <a:ext cx="0" cy="2797175"/>
          </a:xfrm>
          <a:custGeom>
            <a:avLst/>
            <a:gdLst/>
            <a:ahLst/>
            <a:cxnLst/>
            <a:rect l="l" t="t" r="r" b="b"/>
            <a:pathLst>
              <a:path h="2797175">
                <a:moveTo>
                  <a:pt x="0" y="279704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75402" y="3194811"/>
            <a:ext cx="0" cy="2564130"/>
          </a:xfrm>
          <a:custGeom>
            <a:avLst/>
            <a:gdLst/>
            <a:ahLst/>
            <a:cxnLst/>
            <a:rect l="l" t="t" r="r" b="b"/>
            <a:pathLst>
              <a:path h="2564129">
                <a:moveTo>
                  <a:pt x="0" y="256400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08446" y="3427984"/>
            <a:ext cx="0" cy="2331085"/>
          </a:xfrm>
          <a:custGeom>
            <a:avLst/>
            <a:gdLst/>
            <a:ahLst/>
            <a:cxnLst/>
            <a:rect l="l" t="t" r="r" b="b"/>
            <a:pathLst>
              <a:path h="2331085">
                <a:moveTo>
                  <a:pt x="0" y="233083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41619" y="3661028"/>
            <a:ext cx="0" cy="2098040"/>
          </a:xfrm>
          <a:custGeom>
            <a:avLst/>
            <a:gdLst/>
            <a:ahLst/>
            <a:cxnLst/>
            <a:rect l="l" t="t" r="r" b="b"/>
            <a:pathLst>
              <a:path h="2098040">
                <a:moveTo>
                  <a:pt x="0" y="20977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74664" y="3894073"/>
            <a:ext cx="0" cy="1864995"/>
          </a:xfrm>
          <a:custGeom>
            <a:avLst/>
            <a:gdLst/>
            <a:ahLst/>
            <a:cxnLst/>
            <a:rect l="l" t="t" r="r" b="b"/>
            <a:pathLst>
              <a:path h="1864995">
                <a:moveTo>
                  <a:pt x="0" y="18647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07709" y="4127246"/>
            <a:ext cx="0" cy="1631950"/>
          </a:xfrm>
          <a:custGeom>
            <a:avLst/>
            <a:gdLst/>
            <a:ahLst/>
            <a:cxnLst/>
            <a:rect l="l" t="t" r="r" b="b"/>
            <a:pathLst>
              <a:path h="1631950">
                <a:moveTo>
                  <a:pt x="0" y="163156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40754" y="4360290"/>
            <a:ext cx="0" cy="1398905"/>
          </a:xfrm>
          <a:custGeom>
            <a:avLst/>
            <a:gdLst/>
            <a:ahLst/>
            <a:cxnLst/>
            <a:rect l="l" t="t" r="r" b="b"/>
            <a:pathLst>
              <a:path h="1398904">
                <a:moveTo>
                  <a:pt x="0" y="13985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73926" y="4593335"/>
            <a:ext cx="0" cy="1165860"/>
          </a:xfrm>
          <a:custGeom>
            <a:avLst/>
            <a:gdLst/>
            <a:ahLst/>
            <a:cxnLst/>
            <a:rect l="l" t="t" r="r" b="b"/>
            <a:pathLst>
              <a:path h="1165860">
                <a:moveTo>
                  <a:pt x="0" y="116547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06970" y="4826380"/>
            <a:ext cx="0" cy="932815"/>
          </a:xfrm>
          <a:custGeom>
            <a:avLst/>
            <a:gdLst/>
            <a:ahLst/>
            <a:cxnLst/>
            <a:rect l="l" t="t" r="r" b="b"/>
            <a:pathLst>
              <a:path h="932814">
                <a:moveTo>
                  <a:pt x="0" y="93243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40016" y="5059553"/>
            <a:ext cx="0" cy="699770"/>
          </a:xfrm>
          <a:custGeom>
            <a:avLst/>
            <a:gdLst/>
            <a:ahLst/>
            <a:cxnLst/>
            <a:rect l="l" t="t" r="r" b="b"/>
            <a:pathLst>
              <a:path h="699770">
                <a:moveTo>
                  <a:pt x="0" y="6992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73188" y="5292597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46621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06232" y="552564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23317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78480" y="5758815"/>
            <a:ext cx="5128260" cy="0"/>
          </a:xfrm>
          <a:custGeom>
            <a:avLst/>
            <a:gdLst/>
            <a:ahLst/>
            <a:cxnLst/>
            <a:rect l="l" t="t" r="r" b="b"/>
            <a:pathLst>
              <a:path w="5128259">
                <a:moveTo>
                  <a:pt x="0" y="0"/>
                </a:moveTo>
                <a:lnTo>
                  <a:pt x="51277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578480" y="5525642"/>
            <a:ext cx="5128260" cy="0"/>
          </a:xfrm>
          <a:custGeom>
            <a:avLst/>
            <a:gdLst/>
            <a:ahLst/>
            <a:cxnLst/>
            <a:rect l="l" t="t" r="r" b="b"/>
            <a:pathLst>
              <a:path w="5128259">
                <a:moveTo>
                  <a:pt x="0" y="0"/>
                </a:moveTo>
                <a:lnTo>
                  <a:pt x="51277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578480" y="5292597"/>
            <a:ext cx="4895215" cy="0"/>
          </a:xfrm>
          <a:custGeom>
            <a:avLst/>
            <a:gdLst/>
            <a:ahLst/>
            <a:cxnLst/>
            <a:rect l="l" t="t" r="r" b="b"/>
            <a:pathLst>
              <a:path w="4895215">
                <a:moveTo>
                  <a:pt x="0" y="0"/>
                </a:moveTo>
                <a:lnTo>
                  <a:pt x="489470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78480" y="5059553"/>
            <a:ext cx="4661535" cy="0"/>
          </a:xfrm>
          <a:custGeom>
            <a:avLst/>
            <a:gdLst/>
            <a:ahLst/>
            <a:cxnLst/>
            <a:rect l="l" t="t" r="r" b="b"/>
            <a:pathLst>
              <a:path w="4661534">
                <a:moveTo>
                  <a:pt x="0" y="0"/>
                </a:moveTo>
                <a:lnTo>
                  <a:pt x="466153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78480" y="4826380"/>
            <a:ext cx="4428490" cy="0"/>
          </a:xfrm>
          <a:custGeom>
            <a:avLst/>
            <a:gdLst/>
            <a:ahLst/>
            <a:cxnLst/>
            <a:rect l="l" t="t" r="r" b="b"/>
            <a:pathLst>
              <a:path w="4428490">
                <a:moveTo>
                  <a:pt x="0" y="0"/>
                </a:moveTo>
                <a:lnTo>
                  <a:pt x="44284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78480" y="4593335"/>
            <a:ext cx="4195445" cy="0"/>
          </a:xfrm>
          <a:custGeom>
            <a:avLst/>
            <a:gdLst/>
            <a:ahLst/>
            <a:cxnLst/>
            <a:rect l="l" t="t" r="r" b="b"/>
            <a:pathLst>
              <a:path w="4195445">
                <a:moveTo>
                  <a:pt x="0" y="0"/>
                </a:moveTo>
                <a:lnTo>
                  <a:pt x="419544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578480" y="4360290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27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578480" y="4127246"/>
            <a:ext cx="3729354" cy="0"/>
          </a:xfrm>
          <a:custGeom>
            <a:avLst/>
            <a:gdLst/>
            <a:ahLst/>
            <a:cxnLst/>
            <a:rect l="l" t="t" r="r" b="b"/>
            <a:pathLst>
              <a:path w="3729354">
                <a:moveTo>
                  <a:pt x="0" y="0"/>
                </a:moveTo>
                <a:lnTo>
                  <a:pt x="372922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578480" y="3894073"/>
            <a:ext cx="3496310" cy="0"/>
          </a:xfrm>
          <a:custGeom>
            <a:avLst/>
            <a:gdLst/>
            <a:ahLst/>
            <a:cxnLst/>
            <a:rect l="l" t="t" r="r" b="b"/>
            <a:pathLst>
              <a:path w="3496310">
                <a:moveTo>
                  <a:pt x="0" y="0"/>
                </a:moveTo>
                <a:lnTo>
                  <a:pt x="34961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578480" y="3661028"/>
            <a:ext cx="3263265" cy="0"/>
          </a:xfrm>
          <a:custGeom>
            <a:avLst/>
            <a:gdLst/>
            <a:ahLst/>
            <a:cxnLst/>
            <a:rect l="l" t="t" r="r" b="b"/>
            <a:pathLst>
              <a:path w="3263265">
                <a:moveTo>
                  <a:pt x="0" y="0"/>
                </a:moveTo>
                <a:lnTo>
                  <a:pt x="32631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578480" y="3427984"/>
            <a:ext cx="3030220" cy="0"/>
          </a:xfrm>
          <a:custGeom>
            <a:avLst/>
            <a:gdLst/>
            <a:ahLst/>
            <a:cxnLst/>
            <a:rect l="l" t="t" r="r" b="b"/>
            <a:pathLst>
              <a:path w="3030220">
                <a:moveTo>
                  <a:pt x="0" y="0"/>
                </a:moveTo>
                <a:lnTo>
                  <a:pt x="302996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578480" y="3194811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69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578480" y="2961767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387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578480" y="2728722"/>
            <a:ext cx="2331085" cy="0"/>
          </a:xfrm>
          <a:custGeom>
            <a:avLst/>
            <a:gdLst/>
            <a:ahLst/>
            <a:cxnLst/>
            <a:rect l="l" t="t" r="r" b="b"/>
            <a:pathLst>
              <a:path w="2331085">
                <a:moveTo>
                  <a:pt x="0" y="0"/>
                </a:moveTo>
                <a:lnTo>
                  <a:pt x="233070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578480" y="2495676"/>
            <a:ext cx="2098040" cy="0"/>
          </a:xfrm>
          <a:custGeom>
            <a:avLst/>
            <a:gdLst/>
            <a:ahLst/>
            <a:cxnLst/>
            <a:rect l="l" t="t" r="r" b="b"/>
            <a:pathLst>
              <a:path w="2098040">
                <a:moveTo>
                  <a:pt x="0" y="0"/>
                </a:moveTo>
                <a:lnTo>
                  <a:pt x="20976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578480" y="2262504"/>
            <a:ext cx="1864995" cy="0"/>
          </a:xfrm>
          <a:custGeom>
            <a:avLst/>
            <a:gdLst/>
            <a:ahLst/>
            <a:cxnLst/>
            <a:rect l="l" t="t" r="r" b="b"/>
            <a:pathLst>
              <a:path w="1864995">
                <a:moveTo>
                  <a:pt x="0" y="0"/>
                </a:moveTo>
                <a:lnTo>
                  <a:pt x="186461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578480" y="2029460"/>
            <a:ext cx="1631950" cy="0"/>
          </a:xfrm>
          <a:custGeom>
            <a:avLst/>
            <a:gdLst/>
            <a:ahLst/>
            <a:cxnLst/>
            <a:rect l="l" t="t" r="r" b="b"/>
            <a:pathLst>
              <a:path w="1631950">
                <a:moveTo>
                  <a:pt x="0" y="0"/>
                </a:moveTo>
                <a:lnTo>
                  <a:pt x="16315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578480" y="1796414"/>
            <a:ext cx="1398905" cy="0"/>
          </a:xfrm>
          <a:custGeom>
            <a:avLst/>
            <a:gdLst/>
            <a:ahLst/>
            <a:cxnLst/>
            <a:rect l="l" t="t" r="r" b="b"/>
            <a:pathLst>
              <a:path w="1398904">
                <a:moveTo>
                  <a:pt x="0" y="0"/>
                </a:moveTo>
                <a:lnTo>
                  <a:pt x="139839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578480" y="1563242"/>
            <a:ext cx="1165860" cy="0"/>
          </a:xfrm>
          <a:custGeom>
            <a:avLst/>
            <a:gdLst/>
            <a:ahLst/>
            <a:cxnLst/>
            <a:rect l="l" t="t" r="r" b="b"/>
            <a:pathLst>
              <a:path w="1165860">
                <a:moveTo>
                  <a:pt x="0" y="0"/>
                </a:moveTo>
                <a:lnTo>
                  <a:pt x="11653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578480" y="1330197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30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578480" y="1097152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>
                <a:moveTo>
                  <a:pt x="0" y="0"/>
                </a:moveTo>
                <a:lnTo>
                  <a:pt x="69913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578480" y="864108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608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578480" y="630936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>
                <a:moveTo>
                  <a:pt x="0" y="0"/>
                </a:moveTo>
                <a:lnTo>
                  <a:pt x="23304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4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3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0175" y="72275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0" y="49529"/>
                </a:moveTo>
                <a:lnTo>
                  <a:pt x="49530" y="49529"/>
                </a:lnTo>
                <a:lnTo>
                  <a:pt x="49530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0175" y="72275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30" h="49529">
                <a:moveTo>
                  <a:pt x="0" y="49529"/>
                </a:moveTo>
                <a:lnTo>
                  <a:pt x="49530" y="49529"/>
                </a:lnTo>
                <a:lnTo>
                  <a:pt x="49530" y="0"/>
                </a:lnTo>
                <a:lnTo>
                  <a:pt x="0" y="0"/>
                </a:lnTo>
                <a:lnTo>
                  <a:pt x="0" y="495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9535" y="91516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09">
                <a:moveTo>
                  <a:pt x="130810" y="0"/>
                </a:moveTo>
                <a:lnTo>
                  <a:pt x="0" y="0"/>
                </a:lnTo>
                <a:lnTo>
                  <a:pt x="0" y="130809"/>
                </a:lnTo>
                <a:lnTo>
                  <a:pt x="130810" y="130809"/>
                </a:lnTo>
                <a:lnTo>
                  <a:pt x="130810" y="0"/>
                </a:lnTo>
                <a:close/>
              </a:path>
            </a:pathLst>
          </a:custGeom>
          <a:solidFill>
            <a:srgbClr val="F3A38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9535" y="91516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09">
                <a:moveTo>
                  <a:pt x="130810" y="0"/>
                </a:moveTo>
                <a:lnTo>
                  <a:pt x="0" y="0"/>
                </a:lnTo>
                <a:lnTo>
                  <a:pt x="0" y="130809"/>
                </a:lnTo>
                <a:lnTo>
                  <a:pt x="130810" y="130809"/>
                </a:lnTo>
                <a:lnTo>
                  <a:pt x="1308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9469" y="112814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0942" y="0"/>
                </a:moveTo>
                <a:lnTo>
                  <a:pt x="0" y="0"/>
                </a:lnTo>
                <a:lnTo>
                  <a:pt x="0" y="170941"/>
                </a:lnTo>
                <a:lnTo>
                  <a:pt x="170942" y="170941"/>
                </a:lnTo>
                <a:lnTo>
                  <a:pt x="170942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9469" y="112814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0942" y="0"/>
                </a:moveTo>
                <a:lnTo>
                  <a:pt x="0" y="0"/>
                </a:lnTo>
                <a:lnTo>
                  <a:pt x="0" y="170941"/>
                </a:lnTo>
                <a:lnTo>
                  <a:pt x="170942" y="170941"/>
                </a:lnTo>
                <a:lnTo>
                  <a:pt x="17094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8198" y="135991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90">
                <a:moveTo>
                  <a:pt x="173608" y="0"/>
                </a:moveTo>
                <a:lnTo>
                  <a:pt x="0" y="0"/>
                </a:lnTo>
                <a:lnTo>
                  <a:pt x="0" y="173609"/>
                </a:lnTo>
                <a:lnTo>
                  <a:pt x="173608" y="173609"/>
                </a:lnTo>
                <a:lnTo>
                  <a:pt x="173608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8198" y="135991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90">
                <a:moveTo>
                  <a:pt x="173608" y="0"/>
                </a:moveTo>
                <a:lnTo>
                  <a:pt x="0" y="0"/>
                </a:lnTo>
                <a:lnTo>
                  <a:pt x="0" y="173609"/>
                </a:lnTo>
                <a:lnTo>
                  <a:pt x="173608" y="173609"/>
                </a:lnTo>
                <a:lnTo>
                  <a:pt x="173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36392" y="16212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3" y="117094"/>
                </a:lnTo>
                <a:lnTo>
                  <a:pt x="117093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D0E4F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36392" y="16212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3" y="117094"/>
                </a:lnTo>
                <a:lnTo>
                  <a:pt x="117093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0014" y="1877948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0014" y="1877948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0070" y="205105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737"/>
                </a:moveTo>
                <a:lnTo>
                  <a:pt x="189737" y="189737"/>
                </a:lnTo>
                <a:lnTo>
                  <a:pt x="189737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0070" y="205105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737"/>
                </a:moveTo>
                <a:lnTo>
                  <a:pt x="189737" y="189737"/>
                </a:lnTo>
                <a:lnTo>
                  <a:pt x="189737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08452" y="2292604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0" y="173100"/>
                </a:moveTo>
                <a:lnTo>
                  <a:pt x="173100" y="173100"/>
                </a:lnTo>
                <a:lnTo>
                  <a:pt x="173100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08452" y="2292604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0" y="173100"/>
                </a:moveTo>
                <a:lnTo>
                  <a:pt x="173100" y="173100"/>
                </a:lnTo>
                <a:lnTo>
                  <a:pt x="173100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8420" y="2515616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solidFill>
            <a:srgbClr val="3983B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8420" y="2515616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9595" y="275996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687" y="0"/>
                </a:moveTo>
                <a:lnTo>
                  <a:pt x="0" y="0"/>
                </a:lnTo>
                <a:lnTo>
                  <a:pt x="0" y="170687"/>
                </a:lnTo>
                <a:lnTo>
                  <a:pt x="170687" y="170687"/>
                </a:lnTo>
                <a:lnTo>
                  <a:pt x="170687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9595" y="275996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687" y="0"/>
                </a:moveTo>
                <a:lnTo>
                  <a:pt x="0" y="0"/>
                </a:lnTo>
                <a:lnTo>
                  <a:pt x="0" y="170687"/>
                </a:lnTo>
                <a:lnTo>
                  <a:pt x="170687" y="170687"/>
                </a:lnTo>
                <a:lnTo>
                  <a:pt x="170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34995" y="301828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34995" y="301828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35123" y="325158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CCE3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5123" y="325158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15183" y="346468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19" h="160020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5183" y="346468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19" h="160020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23439" y="370611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001"/>
                </a:moveTo>
                <a:lnTo>
                  <a:pt x="143001" y="143001"/>
                </a:lnTo>
                <a:lnTo>
                  <a:pt x="143001" y="0"/>
                </a:lnTo>
                <a:lnTo>
                  <a:pt x="0" y="0"/>
                </a:lnTo>
                <a:lnTo>
                  <a:pt x="0" y="143001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3439" y="370611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001"/>
                </a:moveTo>
                <a:lnTo>
                  <a:pt x="143001" y="143001"/>
                </a:lnTo>
                <a:lnTo>
                  <a:pt x="143001" y="0"/>
                </a:lnTo>
                <a:lnTo>
                  <a:pt x="0" y="0"/>
                </a:lnTo>
                <a:lnTo>
                  <a:pt x="0" y="1430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13532" y="392937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solidFill>
            <a:srgbClr val="D8634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13532" y="392937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32075" y="418084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0" y="125730"/>
                </a:moveTo>
                <a:lnTo>
                  <a:pt x="125730" y="125730"/>
                </a:lnTo>
                <a:lnTo>
                  <a:pt x="125730" y="0"/>
                </a:lnTo>
                <a:lnTo>
                  <a:pt x="0" y="0"/>
                </a:lnTo>
                <a:lnTo>
                  <a:pt x="0" y="125730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32075" y="4180840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0" y="125730"/>
                </a:moveTo>
                <a:lnTo>
                  <a:pt x="125730" y="125730"/>
                </a:lnTo>
                <a:lnTo>
                  <a:pt x="125730" y="0"/>
                </a:lnTo>
                <a:lnTo>
                  <a:pt x="0" y="0"/>
                </a:lnTo>
                <a:lnTo>
                  <a:pt x="0" y="125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36901" y="44187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6077"/>
                </a:moveTo>
                <a:lnTo>
                  <a:pt x="116077" y="116077"/>
                </a:lnTo>
                <a:lnTo>
                  <a:pt x="116077" y="0"/>
                </a:lnTo>
                <a:lnTo>
                  <a:pt x="0" y="0"/>
                </a:lnTo>
                <a:lnTo>
                  <a:pt x="0" y="11607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36901" y="441871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0" y="116077"/>
                </a:moveTo>
                <a:lnTo>
                  <a:pt x="116077" y="116077"/>
                </a:lnTo>
                <a:lnTo>
                  <a:pt x="116077" y="0"/>
                </a:lnTo>
                <a:lnTo>
                  <a:pt x="0" y="0"/>
                </a:lnTo>
                <a:lnTo>
                  <a:pt x="0" y="1160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26995" y="464197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890"/>
                </a:moveTo>
                <a:lnTo>
                  <a:pt x="135889" y="135890"/>
                </a:lnTo>
                <a:lnTo>
                  <a:pt x="135889" y="0"/>
                </a:lnTo>
                <a:lnTo>
                  <a:pt x="0" y="0"/>
                </a:lnTo>
                <a:lnTo>
                  <a:pt x="0" y="135890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26995" y="464197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890"/>
                </a:moveTo>
                <a:lnTo>
                  <a:pt x="135889" y="135890"/>
                </a:lnTo>
                <a:lnTo>
                  <a:pt x="135889" y="0"/>
                </a:lnTo>
                <a:lnTo>
                  <a:pt x="0" y="0"/>
                </a:lnTo>
                <a:lnTo>
                  <a:pt x="0" y="1358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63317" y="491134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45" y="0"/>
                </a:moveTo>
                <a:lnTo>
                  <a:pt x="0" y="0"/>
                </a:lnTo>
                <a:lnTo>
                  <a:pt x="0" y="63245"/>
                </a:lnTo>
                <a:lnTo>
                  <a:pt x="63245" y="63245"/>
                </a:lnTo>
                <a:lnTo>
                  <a:pt x="63245" y="0"/>
                </a:lnTo>
                <a:close/>
              </a:path>
            </a:pathLst>
          </a:custGeom>
          <a:solidFill>
            <a:srgbClr val="FCE2D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63317" y="4911344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45" y="0"/>
                </a:moveTo>
                <a:lnTo>
                  <a:pt x="0" y="0"/>
                </a:lnTo>
                <a:lnTo>
                  <a:pt x="0" y="63245"/>
                </a:lnTo>
                <a:lnTo>
                  <a:pt x="63245" y="63245"/>
                </a:lnTo>
                <a:lnTo>
                  <a:pt x="632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3317" y="514451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118"/>
                </a:moveTo>
                <a:lnTo>
                  <a:pt x="63118" y="63118"/>
                </a:lnTo>
                <a:lnTo>
                  <a:pt x="63118" y="0"/>
                </a:lnTo>
                <a:lnTo>
                  <a:pt x="0" y="0"/>
                </a:lnTo>
                <a:lnTo>
                  <a:pt x="0" y="63118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63317" y="514451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118"/>
                </a:moveTo>
                <a:lnTo>
                  <a:pt x="63118" y="63118"/>
                </a:lnTo>
                <a:lnTo>
                  <a:pt x="63118" y="0"/>
                </a:lnTo>
                <a:lnTo>
                  <a:pt x="0" y="0"/>
                </a:lnTo>
                <a:lnTo>
                  <a:pt x="0" y="631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91816" y="5305933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375"/>
                </a:moveTo>
                <a:lnTo>
                  <a:pt x="206375" y="206375"/>
                </a:lnTo>
                <a:lnTo>
                  <a:pt x="206375" y="0"/>
                </a:lnTo>
                <a:lnTo>
                  <a:pt x="0" y="0"/>
                </a:lnTo>
                <a:lnTo>
                  <a:pt x="0" y="206375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91816" y="5305933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375"/>
                </a:moveTo>
                <a:lnTo>
                  <a:pt x="206375" y="206375"/>
                </a:lnTo>
                <a:lnTo>
                  <a:pt x="206375" y="0"/>
                </a:lnTo>
                <a:lnTo>
                  <a:pt x="0" y="0"/>
                </a:lnTo>
                <a:lnTo>
                  <a:pt x="0" y="206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89732" y="563689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541" y="0"/>
                </a:moveTo>
                <a:lnTo>
                  <a:pt x="0" y="0"/>
                </a:lnTo>
                <a:lnTo>
                  <a:pt x="0" y="10540"/>
                </a:lnTo>
                <a:lnTo>
                  <a:pt x="10541" y="10540"/>
                </a:lnTo>
                <a:lnTo>
                  <a:pt x="10541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89732" y="563689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541" y="0"/>
                </a:moveTo>
                <a:lnTo>
                  <a:pt x="0" y="0"/>
                </a:lnTo>
                <a:lnTo>
                  <a:pt x="0" y="10540"/>
                </a:lnTo>
                <a:lnTo>
                  <a:pt x="10541" y="10540"/>
                </a:lnTo>
                <a:lnTo>
                  <a:pt x="105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87345" y="93992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6" y="0"/>
                </a:moveTo>
                <a:lnTo>
                  <a:pt x="0" y="0"/>
                </a:lnTo>
                <a:lnTo>
                  <a:pt x="0" y="81406"/>
                </a:lnTo>
                <a:lnTo>
                  <a:pt x="81406" y="81406"/>
                </a:lnTo>
                <a:lnTo>
                  <a:pt x="81406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87345" y="93992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6" y="0"/>
                </a:moveTo>
                <a:lnTo>
                  <a:pt x="0" y="0"/>
                </a:lnTo>
                <a:lnTo>
                  <a:pt x="0" y="81406"/>
                </a:lnTo>
                <a:lnTo>
                  <a:pt x="81406" y="81406"/>
                </a:lnTo>
                <a:lnTo>
                  <a:pt x="814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1408" y="117703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279" y="0"/>
                </a:moveTo>
                <a:lnTo>
                  <a:pt x="0" y="0"/>
                </a:lnTo>
                <a:lnTo>
                  <a:pt x="0" y="73278"/>
                </a:lnTo>
                <a:lnTo>
                  <a:pt x="73279" y="73278"/>
                </a:lnTo>
                <a:lnTo>
                  <a:pt x="73279" y="0"/>
                </a:lnTo>
                <a:close/>
              </a:path>
            </a:pathLst>
          </a:custGeom>
          <a:solidFill>
            <a:srgbClr val="FDDFC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91408" y="117703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279" y="0"/>
                </a:moveTo>
                <a:lnTo>
                  <a:pt x="0" y="0"/>
                </a:lnTo>
                <a:lnTo>
                  <a:pt x="0" y="73278"/>
                </a:lnTo>
                <a:lnTo>
                  <a:pt x="73279" y="73278"/>
                </a:lnTo>
                <a:lnTo>
                  <a:pt x="732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93060" y="1411732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4" y="0"/>
                </a:moveTo>
                <a:lnTo>
                  <a:pt x="0" y="0"/>
                </a:lnTo>
                <a:lnTo>
                  <a:pt x="0" y="70103"/>
                </a:lnTo>
                <a:lnTo>
                  <a:pt x="70104" y="70103"/>
                </a:lnTo>
                <a:lnTo>
                  <a:pt x="70104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93060" y="1411732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4" y="0"/>
                </a:moveTo>
                <a:lnTo>
                  <a:pt x="0" y="0"/>
                </a:lnTo>
                <a:lnTo>
                  <a:pt x="0" y="70103"/>
                </a:lnTo>
                <a:lnTo>
                  <a:pt x="70104" y="70103"/>
                </a:lnTo>
                <a:lnTo>
                  <a:pt x="701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66008" y="161772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6" y="124205"/>
                </a:lnTo>
                <a:lnTo>
                  <a:pt x="124206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866008" y="1617725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6" y="124205"/>
                </a:lnTo>
                <a:lnTo>
                  <a:pt x="124206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37052" y="1822069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solidFill>
            <a:srgbClr val="C03A3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837052" y="1822069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41498" y="2059432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0" y="173100"/>
                </a:moveTo>
                <a:lnTo>
                  <a:pt x="173100" y="173100"/>
                </a:lnTo>
                <a:lnTo>
                  <a:pt x="173100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41498" y="2059432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0" y="173100"/>
                </a:moveTo>
                <a:lnTo>
                  <a:pt x="173100" y="173100"/>
                </a:lnTo>
                <a:lnTo>
                  <a:pt x="173100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50895" y="230200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4305" y="0"/>
                </a:moveTo>
                <a:lnTo>
                  <a:pt x="0" y="0"/>
                </a:lnTo>
                <a:lnTo>
                  <a:pt x="0" y="154304"/>
                </a:lnTo>
                <a:lnTo>
                  <a:pt x="154305" y="154304"/>
                </a:lnTo>
                <a:lnTo>
                  <a:pt x="154305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850895" y="230200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154305" y="0"/>
                </a:moveTo>
                <a:lnTo>
                  <a:pt x="0" y="0"/>
                </a:lnTo>
                <a:lnTo>
                  <a:pt x="0" y="154304"/>
                </a:lnTo>
                <a:lnTo>
                  <a:pt x="154305" y="154304"/>
                </a:lnTo>
                <a:lnTo>
                  <a:pt x="1543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863723" y="2547873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63723" y="2547873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867405" y="278447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412" y="0"/>
                </a:moveTo>
                <a:lnTo>
                  <a:pt x="0" y="0"/>
                </a:lnTo>
                <a:lnTo>
                  <a:pt x="0" y="121412"/>
                </a:lnTo>
                <a:lnTo>
                  <a:pt x="121412" y="121412"/>
                </a:lnTo>
                <a:lnTo>
                  <a:pt x="121412" y="0"/>
                </a:lnTo>
                <a:close/>
              </a:path>
            </a:pathLst>
          </a:custGeom>
          <a:solidFill>
            <a:srgbClr val="F7B09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67405" y="278447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412" y="0"/>
                </a:moveTo>
                <a:lnTo>
                  <a:pt x="0" y="0"/>
                </a:lnTo>
                <a:lnTo>
                  <a:pt x="0" y="121412"/>
                </a:lnTo>
                <a:lnTo>
                  <a:pt x="121412" y="121412"/>
                </a:lnTo>
                <a:lnTo>
                  <a:pt x="1214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73375" y="302361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873375" y="302361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891027" y="3274440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73913" y="0"/>
                </a:moveTo>
                <a:lnTo>
                  <a:pt x="0" y="0"/>
                </a:lnTo>
                <a:lnTo>
                  <a:pt x="0" y="73913"/>
                </a:lnTo>
                <a:lnTo>
                  <a:pt x="73913" y="73913"/>
                </a:lnTo>
                <a:lnTo>
                  <a:pt x="73913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891027" y="3274440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73913" y="0"/>
                </a:moveTo>
                <a:lnTo>
                  <a:pt x="0" y="0"/>
                </a:lnTo>
                <a:lnTo>
                  <a:pt x="0" y="73913"/>
                </a:lnTo>
                <a:lnTo>
                  <a:pt x="73913" y="73913"/>
                </a:lnTo>
                <a:lnTo>
                  <a:pt x="739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28925" y="34452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374" y="0"/>
                </a:moveTo>
                <a:lnTo>
                  <a:pt x="0" y="0"/>
                </a:lnTo>
                <a:lnTo>
                  <a:pt x="0" y="198374"/>
                </a:lnTo>
                <a:lnTo>
                  <a:pt x="198374" y="198374"/>
                </a:lnTo>
                <a:lnTo>
                  <a:pt x="198374" y="0"/>
                </a:lnTo>
                <a:close/>
              </a:path>
            </a:pathLst>
          </a:custGeom>
          <a:solidFill>
            <a:srgbClr val="A0122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828925" y="34452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374" y="0"/>
                </a:moveTo>
                <a:lnTo>
                  <a:pt x="0" y="0"/>
                </a:lnTo>
                <a:lnTo>
                  <a:pt x="0" y="198374"/>
                </a:lnTo>
                <a:lnTo>
                  <a:pt x="198374" y="198374"/>
                </a:lnTo>
                <a:lnTo>
                  <a:pt x="1983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826766" y="367626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692" y="0"/>
                </a:moveTo>
                <a:lnTo>
                  <a:pt x="0" y="0"/>
                </a:lnTo>
                <a:lnTo>
                  <a:pt x="0" y="202691"/>
                </a:lnTo>
                <a:lnTo>
                  <a:pt x="202692" y="202691"/>
                </a:lnTo>
                <a:lnTo>
                  <a:pt x="202692" y="0"/>
                </a:lnTo>
                <a:close/>
              </a:path>
            </a:pathLst>
          </a:custGeom>
          <a:solidFill>
            <a:srgbClr val="930D2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26766" y="367626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692" y="0"/>
                </a:moveTo>
                <a:lnTo>
                  <a:pt x="0" y="0"/>
                </a:lnTo>
                <a:lnTo>
                  <a:pt x="0" y="202691"/>
                </a:lnTo>
                <a:lnTo>
                  <a:pt x="202692" y="202691"/>
                </a:lnTo>
                <a:lnTo>
                  <a:pt x="2026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830702" y="391337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4" h="194945">
                <a:moveTo>
                  <a:pt x="0" y="194563"/>
                </a:moveTo>
                <a:lnTo>
                  <a:pt x="194563" y="194563"/>
                </a:lnTo>
                <a:lnTo>
                  <a:pt x="194563" y="0"/>
                </a:lnTo>
                <a:lnTo>
                  <a:pt x="0" y="0"/>
                </a:lnTo>
                <a:lnTo>
                  <a:pt x="0" y="194563"/>
                </a:lnTo>
                <a:close/>
              </a:path>
            </a:pathLst>
          </a:custGeom>
          <a:solidFill>
            <a:srgbClr val="3781B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30702" y="391337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4" h="194945">
                <a:moveTo>
                  <a:pt x="0" y="194563"/>
                </a:moveTo>
                <a:lnTo>
                  <a:pt x="194563" y="194563"/>
                </a:lnTo>
                <a:lnTo>
                  <a:pt x="194563" y="0"/>
                </a:lnTo>
                <a:lnTo>
                  <a:pt x="0" y="0"/>
                </a:lnTo>
                <a:lnTo>
                  <a:pt x="0" y="1945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854198" y="4169790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854198" y="4169790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85058" y="443395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885058" y="443395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879851" y="46616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519"/>
                </a:moveTo>
                <a:lnTo>
                  <a:pt x="96519" y="96519"/>
                </a:lnTo>
                <a:lnTo>
                  <a:pt x="96519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solidFill>
            <a:srgbClr val="E1EDF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879851" y="46616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519"/>
                </a:moveTo>
                <a:lnTo>
                  <a:pt x="96519" y="96519"/>
                </a:lnTo>
                <a:lnTo>
                  <a:pt x="96519" y="0"/>
                </a:lnTo>
                <a:lnTo>
                  <a:pt x="0" y="0"/>
                </a:lnTo>
                <a:lnTo>
                  <a:pt x="0" y="965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87852" y="4902708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0" y="80391"/>
                </a:moveTo>
                <a:lnTo>
                  <a:pt x="80391" y="80391"/>
                </a:lnTo>
                <a:lnTo>
                  <a:pt x="80391" y="0"/>
                </a:lnTo>
                <a:lnTo>
                  <a:pt x="0" y="0"/>
                </a:lnTo>
                <a:lnTo>
                  <a:pt x="0" y="80391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887852" y="4902708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0" y="80391"/>
                </a:moveTo>
                <a:lnTo>
                  <a:pt x="80391" y="80391"/>
                </a:lnTo>
                <a:lnTo>
                  <a:pt x="80391" y="0"/>
                </a:lnTo>
                <a:lnTo>
                  <a:pt x="0" y="0"/>
                </a:lnTo>
                <a:lnTo>
                  <a:pt x="0" y="803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863469" y="511162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031"/>
                </a:moveTo>
                <a:lnTo>
                  <a:pt x="129031" y="129031"/>
                </a:lnTo>
                <a:lnTo>
                  <a:pt x="129031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863469" y="511162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031"/>
                </a:moveTo>
                <a:lnTo>
                  <a:pt x="129031" y="129031"/>
                </a:lnTo>
                <a:lnTo>
                  <a:pt x="129031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864866" y="534593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solidFill>
            <a:srgbClr val="F5A98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864866" y="534593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852927" y="556717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150241" y="0"/>
                </a:moveTo>
                <a:lnTo>
                  <a:pt x="0" y="0"/>
                </a:lnTo>
                <a:lnTo>
                  <a:pt x="0" y="150241"/>
                </a:lnTo>
                <a:lnTo>
                  <a:pt x="150241" y="150241"/>
                </a:lnTo>
                <a:lnTo>
                  <a:pt x="150241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852927" y="556717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150241" y="0"/>
                </a:moveTo>
                <a:lnTo>
                  <a:pt x="0" y="0"/>
                </a:lnTo>
                <a:lnTo>
                  <a:pt x="0" y="150241"/>
                </a:lnTo>
                <a:lnTo>
                  <a:pt x="150241" y="150241"/>
                </a:lnTo>
                <a:lnTo>
                  <a:pt x="1502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62985" y="111556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341"/>
                </a:moveTo>
                <a:lnTo>
                  <a:pt x="196341" y="196341"/>
                </a:lnTo>
                <a:lnTo>
                  <a:pt x="196341" y="0"/>
                </a:lnTo>
                <a:lnTo>
                  <a:pt x="0" y="0"/>
                </a:lnTo>
                <a:lnTo>
                  <a:pt x="0" y="196341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062985" y="111556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341"/>
                </a:moveTo>
                <a:lnTo>
                  <a:pt x="196341" y="196341"/>
                </a:lnTo>
                <a:lnTo>
                  <a:pt x="196341" y="0"/>
                </a:lnTo>
                <a:lnTo>
                  <a:pt x="0" y="0"/>
                </a:lnTo>
                <a:lnTo>
                  <a:pt x="0" y="1963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065398" y="1351025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69">
                <a:moveTo>
                  <a:pt x="0" y="191515"/>
                </a:moveTo>
                <a:lnTo>
                  <a:pt x="191515" y="191515"/>
                </a:lnTo>
                <a:lnTo>
                  <a:pt x="191515" y="0"/>
                </a:lnTo>
                <a:lnTo>
                  <a:pt x="0" y="0"/>
                </a:lnTo>
                <a:lnTo>
                  <a:pt x="0" y="191515"/>
                </a:lnTo>
                <a:close/>
              </a:path>
            </a:pathLst>
          </a:custGeom>
          <a:solidFill>
            <a:srgbClr val="3B86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065398" y="1351025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69">
                <a:moveTo>
                  <a:pt x="0" y="191515"/>
                </a:moveTo>
                <a:lnTo>
                  <a:pt x="191515" y="191515"/>
                </a:lnTo>
                <a:lnTo>
                  <a:pt x="191515" y="0"/>
                </a:lnTo>
                <a:lnTo>
                  <a:pt x="0" y="0"/>
                </a:lnTo>
                <a:lnTo>
                  <a:pt x="0" y="1915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075432" y="159410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075432" y="1594103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72764" y="182448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3" y="0"/>
                </a:moveTo>
                <a:lnTo>
                  <a:pt x="0" y="0"/>
                </a:lnTo>
                <a:lnTo>
                  <a:pt x="0" y="176784"/>
                </a:lnTo>
                <a:lnTo>
                  <a:pt x="176783" y="176784"/>
                </a:lnTo>
                <a:lnTo>
                  <a:pt x="176783" y="0"/>
                </a:lnTo>
                <a:close/>
              </a:path>
            </a:pathLst>
          </a:custGeom>
          <a:solidFill>
            <a:srgbClr val="C7463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072764" y="182448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3" y="0"/>
                </a:moveTo>
                <a:lnTo>
                  <a:pt x="0" y="0"/>
                </a:lnTo>
                <a:lnTo>
                  <a:pt x="0" y="176784"/>
                </a:lnTo>
                <a:lnTo>
                  <a:pt x="176783" y="176784"/>
                </a:lnTo>
                <a:lnTo>
                  <a:pt x="1767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089782" y="207467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748" y="0"/>
                </a:moveTo>
                <a:lnTo>
                  <a:pt x="0" y="0"/>
                </a:lnTo>
                <a:lnTo>
                  <a:pt x="0" y="142748"/>
                </a:lnTo>
                <a:lnTo>
                  <a:pt x="142748" y="142748"/>
                </a:lnTo>
                <a:lnTo>
                  <a:pt x="142748" y="0"/>
                </a:lnTo>
                <a:close/>
              </a:path>
            </a:pathLst>
          </a:custGeom>
          <a:solidFill>
            <a:srgbClr val="EA8D6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089782" y="207467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748" y="0"/>
                </a:moveTo>
                <a:lnTo>
                  <a:pt x="0" y="0"/>
                </a:lnTo>
                <a:lnTo>
                  <a:pt x="0" y="142748"/>
                </a:lnTo>
                <a:lnTo>
                  <a:pt x="142748" y="142748"/>
                </a:lnTo>
                <a:lnTo>
                  <a:pt x="1427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97276" y="231533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97276" y="231533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085973" y="253695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4">
                <a:moveTo>
                  <a:pt x="150368" y="0"/>
                </a:moveTo>
                <a:lnTo>
                  <a:pt x="0" y="0"/>
                </a:lnTo>
                <a:lnTo>
                  <a:pt x="0" y="150367"/>
                </a:lnTo>
                <a:lnTo>
                  <a:pt x="150368" y="150367"/>
                </a:lnTo>
                <a:lnTo>
                  <a:pt x="150368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085973" y="253695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4">
                <a:moveTo>
                  <a:pt x="150368" y="0"/>
                </a:moveTo>
                <a:lnTo>
                  <a:pt x="0" y="0"/>
                </a:lnTo>
                <a:lnTo>
                  <a:pt x="0" y="150367"/>
                </a:lnTo>
                <a:lnTo>
                  <a:pt x="150368" y="150367"/>
                </a:lnTo>
                <a:lnTo>
                  <a:pt x="1503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142107" y="282625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solidFill>
            <a:srgbClr val="FBE9E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142107" y="282625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092576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solidFill>
            <a:srgbClr val="EF98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092576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126485" y="327685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9214"/>
                </a:moveTo>
                <a:lnTo>
                  <a:pt x="69214" y="69214"/>
                </a:lnTo>
                <a:lnTo>
                  <a:pt x="69214" y="0"/>
                </a:lnTo>
                <a:lnTo>
                  <a:pt x="0" y="0"/>
                </a:lnTo>
                <a:lnTo>
                  <a:pt x="0" y="69214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126485" y="327685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9214"/>
                </a:moveTo>
                <a:lnTo>
                  <a:pt x="69214" y="69214"/>
                </a:lnTo>
                <a:lnTo>
                  <a:pt x="69214" y="0"/>
                </a:lnTo>
                <a:lnTo>
                  <a:pt x="0" y="0"/>
                </a:lnTo>
                <a:lnTo>
                  <a:pt x="0" y="692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104007" y="34874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104007" y="348742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086100" y="370255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0" y="150113"/>
                </a:moveTo>
                <a:lnTo>
                  <a:pt x="150113" y="150113"/>
                </a:lnTo>
                <a:lnTo>
                  <a:pt x="150113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99C9E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086100" y="370255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4" h="150495">
                <a:moveTo>
                  <a:pt x="0" y="150113"/>
                </a:moveTo>
                <a:lnTo>
                  <a:pt x="150113" y="150113"/>
                </a:lnTo>
                <a:lnTo>
                  <a:pt x="150113" y="0"/>
                </a:lnTo>
                <a:lnTo>
                  <a:pt x="0" y="0"/>
                </a:lnTo>
                <a:lnTo>
                  <a:pt x="0" y="1501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082163" y="393166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861"/>
                </a:moveTo>
                <a:lnTo>
                  <a:pt x="157861" y="157861"/>
                </a:lnTo>
                <a:lnTo>
                  <a:pt x="157861" y="0"/>
                </a:lnTo>
                <a:lnTo>
                  <a:pt x="0" y="0"/>
                </a:lnTo>
                <a:lnTo>
                  <a:pt x="0" y="157861"/>
                </a:lnTo>
                <a:close/>
              </a:path>
            </a:pathLst>
          </a:custGeom>
          <a:solidFill>
            <a:srgbClr val="89BFD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082163" y="3931665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861"/>
                </a:moveTo>
                <a:lnTo>
                  <a:pt x="157861" y="157861"/>
                </a:lnTo>
                <a:lnTo>
                  <a:pt x="157861" y="0"/>
                </a:lnTo>
                <a:lnTo>
                  <a:pt x="0" y="0"/>
                </a:lnTo>
                <a:lnTo>
                  <a:pt x="0" y="1578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107689" y="41903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6806" y="0"/>
                </a:moveTo>
                <a:lnTo>
                  <a:pt x="0" y="0"/>
                </a:lnTo>
                <a:lnTo>
                  <a:pt x="0" y="106807"/>
                </a:lnTo>
                <a:lnTo>
                  <a:pt x="106806" y="106807"/>
                </a:lnTo>
                <a:lnTo>
                  <a:pt x="106806" y="0"/>
                </a:lnTo>
                <a:close/>
              </a:path>
            </a:pathLst>
          </a:custGeom>
          <a:solidFill>
            <a:srgbClr val="FAC2A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107689" y="41903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6806" y="0"/>
                </a:moveTo>
                <a:lnTo>
                  <a:pt x="0" y="0"/>
                </a:lnTo>
                <a:lnTo>
                  <a:pt x="0" y="106807"/>
                </a:lnTo>
                <a:lnTo>
                  <a:pt x="106806" y="106807"/>
                </a:lnTo>
                <a:lnTo>
                  <a:pt x="1068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080257" y="439597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0"/>
                </a:lnTo>
                <a:lnTo>
                  <a:pt x="161670" y="161670"/>
                </a:lnTo>
                <a:lnTo>
                  <a:pt x="161670" y="0"/>
                </a:lnTo>
                <a:close/>
              </a:path>
            </a:pathLst>
          </a:custGeom>
          <a:solidFill>
            <a:srgbClr val="D966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080257" y="439597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0"/>
                </a:lnTo>
                <a:lnTo>
                  <a:pt x="161670" y="161670"/>
                </a:lnTo>
                <a:lnTo>
                  <a:pt x="1616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074797" y="4623561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72719" y="0"/>
                </a:moveTo>
                <a:lnTo>
                  <a:pt x="0" y="0"/>
                </a:lnTo>
                <a:lnTo>
                  <a:pt x="0" y="172719"/>
                </a:lnTo>
                <a:lnTo>
                  <a:pt x="172719" y="172719"/>
                </a:lnTo>
                <a:lnTo>
                  <a:pt x="172719" y="0"/>
                </a:lnTo>
                <a:close/>
              </a:path>
            </a:pathLst>
          </a:custGeom>
          <a:solidFill>
            <a:srgbClr val="CC4F4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074797" y="4623561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72719" y="0"/>
                </a:moveTo>
                <a:lnTo>
                  <a:pt x="0" y="0"/>
                </a:lnTo>
                <a:lnTo>
                  <a:pt x="0" y="172719"/>
                </a:lnTo>
                <a:lnTo>
                  <a:pt x="172719" y="172719"/>
                </a:lnTo>
                <a:lnTo>
                  <a:pt x="172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107563" y="488937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7187"/>
                </a:moveTo>
                <a:lnTo>
                  <a:pt x="107187" y="107187"/>
                </a:lnTo>
                <a:lnTo>
                  <a:pt x="107187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107563" y="4889372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7187"/>
                </a:moveTo>
                <a:lnTo>
                  <a:pt x="107187" y="107187"/>
                </a:lnTo>
                <a:lnTo>
                  <a:pt x="107187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149092" y="516394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24130" y="0"/>
                </a:moveTo>
                <a:lnTo>
                  <a:pt x="0" y="0"/>
                </a:lnTo>
                <a:lnTo>
                  <a:pt x="0" y="24130"/>
                </a:lnTo>
                <a:lnTo>
                  <a:pt x="24130" y="24130"/>
                </a:lnTo>
                <a:lnTo>
                  <a:pt x="24130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149092" y="516394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29">
                <a:moveTo>
                  <a:pt x="24130" y="0"/>
                </a:moveTo>
                <a:lnTo>
                  <a:pt x="0" y="0"/>
                </a:lnTo>
                <a:lnTo>
                  <a:pt x="0" y="24130"/>
                </a:lnTo>
                <a:lnTo>
                  <a:pt x="24130" y="24130"/>
                </a:lnTo>
                <a:lnTo>
                  <a:pt x="241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101339" y="534936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3"/>
                </a:moveTo>
                <a:lnTo>
                  <a:pt x="119633" y="119633"/>
                </a:lnTo>
                <a:lnTo>
                  <a:pt x="119633" y="0"/>
                </a:lnTo>
                <a:lnTo>
                  <a:pt x="0" y="0"/>
                </a:lnTo>
                <a:lnTo>
                  <a:pt x="0" y="119633"/>
                </a:lnTo>
                <a:close/>
              </a:path>
            </a:pathLst>
          </a:custGeom>
          <a:solidFill>
            <a:srgbClr val="CCE3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101339" y="534936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3"/>
                </a:moveTo>
                <a:lnTo>
                  <a:pt x="119633" y="119633"/>
                </a:lnTo>
                <a:lnTo>
                  <a:pt x="119633" y="0"/>
                </a:lnTo>
                <a:lnTo>
                  <a:pt x="0" y="0"/>
                </a:lnTo>
                <a:lnTo>
                  <a:pt x="0" y="1196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072383" y="555345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6"/>
                </a:moveTo>
                <a:lnTo>
                  <a:pt x="177545" y="177546"/>
                </a:lnTo>
                <a:lnTo>
                  <a:pt x="177545" y="0"/>
                </a:lnTo>
                <a:lnTo>
                  <a:pt x="0" y="0"/>
                </a:lnTo>
                <a:lnTo>
                  <a:pt x="0" y="177546"/>
                </a:lnTo>
                <a:close/>
              </a:path>
            </a:pathLst>
          </a:custGeom>
          <a:solidFill>
            <a:srgbClr val="579EC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072383" y="555345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6"/>
                </a:moveTo>
                <a:lnTo>
                  <a:pt x="177545" y="177546"/>
                </a:lnTo>
                <a:lnTo>
                  <a:pt x="177545" y="0"/>
                </a:lnTo>
                <a:lnTo>
                  <a:pt x="0" y="0"/>
                </a:lnTo>
                <a:lnTo>
                  <a:pt x="0" y="1775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277996" y="1330578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0" y="232410"/>
                </a:moveTo>
                <a:lnTo>
                  <a:pt x="232410" y="232410"/>
                </a:lnTo>
                <a:lnTo>
                  <a:pt x="232410" y="0"/>
                </a:lnTo>
                <a:lnTo>
                  <a:pt x="0" y="0"/>
                </a:lnTo>
                <a:lnTo>
                  <a:pt x="0" y="23241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277996" y="1330578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09">
                <a:moveTo>
                  <a:pt x="0" y="232410"/>
                </a:moveTo>
                <a:lnTo>
                  <a:pt x="232410" y="232410"/>
                </a:lnTo>
                <a:lnTo>
                  <a:pt x="232410" y="0"/>
                </a:lnTo>
                <a:lnTo>
                  <a:pt x="0" y="0"/>
                </a:lnTo>
                <a:lnTo>
                  <a:pt x="0" y="2324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298190" y="1583944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1897" y="0"/>
                </a:moveTo>
                <a:lnTo>
                  <a:pt x="0" y="0"/>
                </a:lnTo>
                <a:lnTo>
                  <a:pt x="0" y="191897"/>
                </a:lnTo>
                <a:lnTo>
                  <a:pt x="191897" y="191897"/>
                </a:lnTo>
                <a:lnTo>
                  <a:pt x="191897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298190" y="1583944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1897" y="0"/>
                </a:moveTo>
                <a:lnTo>
                  <a:pt x="0" y="0"/>
                </a:lnTo>
                <a:lnTo>
                  <a:pt x="0" y="191897"/>
                </a:lnTo>
                <a:lnTo>
                  <a:pt x="191897" y="191897"/>
                </a:lnTo>
                <a:lnTo>
                  <a:pt x="1918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322446" y="184111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solidFill>
            <a:srgbClr val="E98C6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322446" y="1841119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347592" y="2099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3217" y="0"/>
                </a:moveTo>
                <a:lnTo>
                  <a:pt x="0" y="0"/>
                </a:lnTo>
                <a:lnTo>
                  <a:pt x="0" y="93217"/>
                </a:lnTo>
                <a:lnTo>
                  <a:pt x="93217" y="93217"/>
                </a:lnTo>
                <a:lnTo>
                  <a:pt x="9321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47592" y="2099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3217" y="0"/>
                </a:moveTo>
                <a:lnTo>
                  <a:pt x="0" y="0"/>
                </a:lnTo>
                <a:lnTo>
                  <a:pt x="0" y="93217"/>
                </a:lnTo>
                <a:lnTo>
                  <a:pt x="93217" y="93217"/>
                </a:lnTo>
                <a:lnTo>
                  <a:pt x="932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36544" y="23214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115315" y="0"/>
                </a:moveTo>
                <a:lnTo>
                  <a:pt x="0" y="0"/>
                </a:lnTo>
                <a:lnTo>
                  <a:pt x="0" y="115315"/>
                </a:lnTo>
                <a:lnTo>
                  <a:pt x="115315" y="115315"/>
                </a:lnTo>
                <a:lnTo>
                  <a:pt x="115315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336544" y="23214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115315" y="0"/>
                </a:moveTo>
                <a:lnTo>
                  <a:pt x="0" y="0"/>
                </a:lnTo>
                <a:lnTo>
                  <a:pt x="0" y="115315"/>
                </a:lnTo>
                <a:lnTo>
                  <a:pt x="115315" y="115315"/>
                </a:lnTo>
                <a:lnTo>
                  <a:pt x="1153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348482" y="256641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439" y="0"/>
                </a:moveTo>
                <a:lnTo>
                  <a:pt x="0" y="0"/>
                </a:lnTo>
                <a:lnTo>
                  <a:pt x="0" y="91439"/>
                </a:lnTo>
                <a:lnTo>
                  <a:pt x="91439" y="91439"/>
                </a:lnTo>
                <a:lnTo>
                  <a:pt x="91439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348482" y="256641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439" y="0"/>
                </a:moveTo>
                <a:lnTo>
                  <a:pt x="0" y="0"/>
                </a:lnTo>
                <a:lnTo>
                  <a:pt x="0" y="91439"/>
                </a:lnTo>
                <a:lnTo>
                  <a:pt x="91439" y="91439"/>
                </a:lnTo>
                <a:lnTo>
                  <a:pt x="914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301365" y="275247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674"/>
                </a:moveTo>
                <a:lnTo>
                  <a:pt x="185674" y="185674"/>
                </a:lnTo>
                <a:lnTo>
                  <a:pt x="185674" y="0"/>
                </a:lnTo>
                <a:lnTo>
                  <a:pt x="0" y="0"/>
                </a:lnTo>
                <a:lnTo>
                  <a:pt x="0" y="185674"/>
                </a:lnTo>
                <a:close/>
              </a:path>
            </a:pathLst>
          </a:custGeom>
          <a:solidFill>
            <a:srgbClr val="4190C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301365" y="2752470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674"/>
                </a:moveTo>
                <a:lnTo>
                  <a:pt x="185674" y="185674"/>
                </a:lnTo>
                <a:lnTo>
                  <a:pt x="185674" y="0"/>
                </a:lnTo>
                <a:lnTo>
                  <a:pt x="0" y="0"/>
                </a:lnTo>
                <a:lnTo>
                  <a:pt x="0" y="1856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381755" y="30657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019"/>
                </a:moveTo>
                <a:lnTo>
                  <a:pt x="25019" y="25019"/>
                </a:lnTo>
                <a:lnTo>
                  <a:pt x="25019" y="0"/>
                </a:lnTo>
                <a:lnTo>
                  <a:pt x="0" y="0"/>
                </a:lnTo>
                <a:lnTo>
                  <a:pt x="0" y="25019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381755" y="306577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019"/>
                </a:moveTo>
                <a:lnTo>
                  <a:pt x="25019" y="25019"/>
                </a:lnTo>
                <a:lnTo>
                  <a:pt x="25019" y="0"/>
                </a:lnTo>
                <a:lnTo>
                  <a:pt x="0" y="0"/>
                </a:lnTo>
                <a:lnTo>
                  <a:pt x="0" y="250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318255" y="323545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1"/>
                </a:lnTo>
                <a:lnTo>
                  <a:pt x="151891" y="151891"/>
                </a:lnTo>
                <a:lnTo>
                  <a:pt x="151891" y="0"/>
                </a:lnTo>
                <a:close/>
              </a:path>
            </a:pathLst>
          </a:custGeom>
          <a:solidFill>
            <a:srgbClr val="E27B6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318255" y="323545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1"/>
                </a:lnTo>
                <a:lnTo>
                  <a:pt x="151891" y="151891"/>
                </a:lnTo>
                <a:lnTo>
                  <a:pt x="1518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310509" y="34607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solidFill>
            <a:srgbClr val="73AFD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310509" y="34607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378200" y="376161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378200" y="376161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322954" y="393928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1"/>
                </a:moveTo>
                <a:lnTo>
                  <a:pt x="142621" y="142621"/>
                </a:lnTo>
                <a:lnTo>
                  <a:pt x="142621" y="0"/>
                </a:lnTo>
                <a:lnTo>
                  <a:pt x="0" y="0"/>
                </a:lnTo>
                <a:lnTo>
                  <a:pt x="0" y="142621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322954" y="393928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1"/>
                </a:moveTo>
                <a:lnTo>
                  <a:pt x="142621" y="142621"/>
                </a:lnTo>
                <a:lnTo>
                  <a:pt x="142621" y="0"/>
                </a:lnTo>
                <a:lnTo>
                  <a:pt x="0" y="0"/>
                </a:lnTo>
                <a:lnTo>
                  <a:pt x="0" y="1426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3300221" y="414972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087" y="0"/>
                </a:moveTo>
                <a:lnTo>
                  <a:pt x="0" y="0"/>
                </a:lnTo>
                <a:lnTo>
                  <a:pt x="0" y="188087"/>
                </a:lnTo>
                <a:lnTo>
                  <a:pt x="188087" y="188087"/>
                </a:lnTo>
                <a:lnTo>
                  <a:pt x="188087" y="0"/>
                </a:lnTo>
                <a:close/>
              </a:path>
            </a:pathLst>
          </a:custGeom>
          <a:solidFill>
            <a:srgbClr val="B8283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300221" y="414972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087" y="0"/>
                </a:moveTo>
                <a:lnTo>
                  <a:pt x="0" y="0"/>
                </a:lnTo>
                <a:lnTo>
                  <a:pt x="0" y="188087"/>
                </a:lnTo>
                <a:lnTo>
                  <a:pt x="188087" y="188087"/>
                </a:lnTo>
                <a:lnTo>
                  <a:pt x="188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3316732" y="439927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066" y="0"/>
                </a:moveTo>
                <a:lnTo>
                  <a:pt x="0" y="0"/>
                </a:lnTo>
                <a:lnTo>
                  <a:pt x="0" y="155067"/>
                </a:lnTo>
                <a:lnTo>
                  <a:pt x="155066" y="155067"/>
                </a:lnTo>
                <a:lnTo>
                  <a:pt x="155066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316732" y="4399279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066" y="0"/>
                </a:moveTo>
                <a:lnTo>
                  <a:pt x="0" y="0"/>
                </a:lnTo>
                <a:lnTo>
                  <a:pt x="0" y="155067"/>
                </a:lnTo>
                <a:lnTo>
                  <a:pt x="155066" y="155067"/>
                </a:lnTo>
                <a:lnTo>
                  <a:pt x="15506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285616" y="4601336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7170" y="0"/>
                </a:moveTo>
                <a:lnTo>
                  <a:pt x="0" y="0"/>
                </a:lnTo>
                <a:lnTo>
                  <a:pt x="0" y="217169"/>
                </a:lnTo>
                <a:lnTo>
                  <a:pt x="217170" y="217169"/>
                </a:lnTo>
                <a:lnTo>
                  <a:pt x="217170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285616" y="4601336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7170" y="0"/>
                </a:moveTo>
                <a:lnTo>
                  <a:pt x="0" y="0"/>
                </a:lnTo>
                <a:lnTo>
                  <a:pt x="0" y="217169"/>
                </a:lnTo>
                <a:lnTo>
                  <a:pt x="217170" y="217169"/>
                </a:lnTo>
                <a:lnTo>
                  <a:pt x="21717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321050" y="486994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321050" y="486994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3323209" y="510501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3323209" y="510501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3374263" y="538911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40004" y="0"/>
                </a:moveTo>
                <a:lnTo>
                  <a:pt x="0" y="0"/>
                </a:lnTo>
                <a:lnTo>
                  <a:pt x="0" y="40004"/>
                </a:lnTo>
                <a:lnTo>
                  <a:pt x="40004" y="40004"/>
                </a:lnTo>
                <a:lnTo>
                  <a:pt x="40004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374263" y="538911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40004" y="0"/>
                </a:moveTo>
                <a:lnTo>
                  <a:pt x="0" y="0"/>
                </a:lnTo>
                <a:lnTo>
                  <a:pt x="0" y="40004"/>
                </a:lnTo>
                <a:lnTo>
                  <a:pt x="40004" y="40004"/>
                </a:lnTo>
                <a:lnTo>
                  <a:pt x="400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335909" y="5583935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586"/>
                </a:moveTo>
                <a:lnTo>
                  <a:pt x="116586" y="116586"/>
                </a:lnTo>
                <a:lnTo>
                  <a:pt x="116586" y="0"/>
                </a:lnTo>
                <a:lnTo>
                  <a:pt x="0" y="0"/>
                </a:lnTo>
                <a:lnTo>
                  <a:pt x="0" y="11658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335909" y="5583935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586"/>
                </a:moveTo>
                <a:lnTo>
                  <a:pt x="116586" y="116586"/>
                </a:lnTo>
                <a:lnTo>
                  <a:pt x="116586" y="0"/>
                </a:lnTo>
                <a:lnTo>
                  <a:pt x="0" y="0"/>
                </a:lnTo>
                <a:lnTo>
                  <a:pt x="0" y="1165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536950" y="158953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21" y="0"/>
                </a:moveTo>
                <a:lnTo>
                  <a:pt x="0" y="0"/>
                </a:lnTo>
                <a:lnTo>
                  <a:pt x="0" y="180721"/>
                </a:lnTo>
                <a:lnTo>
                  <a:pt x="180721" y="180721"/>
                </a:lnTo>
                <a:lnTo>
                  <a:pt x="180721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536950" y="158953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21" y="0"/>
                </a:moveTo>
                <a:lnTo>
                  <a:pt x="0" y="0"/>
                </a:lnTo>
                <a:lnTo>
                  <a:pt x="0" y="180721"/>
                </a:lnTo>
                <a:lnTo>
                  <a:pt x="180721" y="180721"/>
                </a:lnTo>
                <a:lnTo>
                  <a:pt x="1807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560953" y="184657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560953" y="184657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578733" y="209753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578733" y="209753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569334" y="232117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569334" y="232117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577716" y="2562605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577716" y="2562605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533902" y="27518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6"/>
                </a:moveTo>
                <a:lnTo>
                  <a:pt x="186816" y="186816"/>
                </a:lnTo>
                <a:lnTo>
                  <a:pt x="186816" y="0"/>
                </a:lnTo>
                <a:lnTo>
                  <a:pt x="0" y="0"/>
                </a:lnTo>
                <a:lnTo>
                  <a:pt x="0" y="186816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3533902" y="27518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6"/>
                </a:moveTo>
                <a:lnTo>
                  <a:pt x="186816" y="186816"/>
                </a:lnTo>
                <a:lnTo>
                  <a:pt x="186816" y="0"/>
                </a:lnTo>
                <a:lnTo>
                  <a:pt x="0" y="0"/>
                </a:lnTo>
                <a:lnTo>
                  <a:pt x="0" y="1868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604640" y="30556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465" y="0"/>
                </a:moveTo>
                <a:lnTo>
                  <a:pt x="0" y="0"/>
                </a:lnTo>
                <a:lnTo>
                  <a:pt x="0" y="45465"/>
                </a:lnTo>
                <a:lnTo>
                  <a:pt x="45465" y="45465"/>
                </a:lnTo>
                <a:lnTo>
                  <a:pt x="45465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604640" y="30556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465" y="0"/>
                </a:moveTo>
                <a:lnTo>
                  <a:pt x="0" y="0"/>
                </a:lnTo>
                <a:lnTo>
                  <a:pt x="0" y="45465"/>
                </a:lnTo>
                <a:lnTo>
                  <a:pt x="45465" y="45465"/>
                </a:lnTo>
                <a:lnTo>
                  <a:pt x="454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543680" y="322783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2" y="0"/>
                </a:moveTo>
                <a:lnTo>
                  <a:pt x="0" y="0"/>
                </a:lnTo>
                <a:lnTo>
                  <a:pt x="0" y="167132"/>
                </a:lnTo>
                <a:lnTo>
                  <a:pt x="167132" y="167132"/>
                </a:lnTo>
                <a:lnTo>
                  <a:pt x="167132" y="0"/>
                </a:lnTo>
                <a:close/>
              </a:path>
            </a:pathLst>
          </a:custGeom>
          <a:solidFill>
            <a:srgbClr val="D35A4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543680" y="322783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2" y="0"/>
                </a:moveTo>
                <a:lnTo>
                  <a:pt x="0" y="0"/>
                </a:lnTo>
                <a:lnTo>
                  <a:pt x="0" y="167132"/>
                </a:lnTo>
                <a:lnTo>
                  <a:pt x="167132" y="167132"/>
                </a:lnTo>
                <a:lnTo>
                  <a:pt x="1671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3539871" y="3457066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539871" y="3457066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614165" y="376440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288" y="0"/>
                </a:moveTo>
                <a:lnTo>
                  <a:pt x="0" y="0"/>
                </a:lnTo>
                <a:lnTo>
                  <a:pt x="0" y="26288"/>
                </a:lnTo>
                <a:lnTo>
                  <a:pt x="26288" y="26288"/>
                </a:lnTo>
                <a:lnTo>
                  <a:pt x="26288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614165" y="3764407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6288" y="0"/>
                </a:moveTo>
                <a:lnTo>
                  <a:pt x="0" y="0"/>
                </a:lnTo>
                <a:lnTo>
                  <a:pt x="0" y="26288"/>
                </a:lnTo>
                <a:lnTo>
                  <a:pt x="26288" y="26288"/>
                </a:lnTo>
                <a:lnTo>
                  <a:pt x="262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3553967" y="393738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553967" y="393738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3528948" y="414540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596" y="0"/>
                </a:moveTo>
                <a:lnTo>
                  <a:pt x="0" y="0"/>
                </a:lnTo>
                <a:lnTo>
                  <a:pt x="0" y="196595"/>
                </a:lnTo>
                <a:lnTo>
                  <a:pt x="196596" y="196595"/>
                </a:lnTo>
                <a:lnTo>
                  <a:pt x="196596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528948" y="414540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596" y="0"/>
                </a:moveTo>
                <a:lnTo>
                  <a:pt x="0" y="0"/>
                </a:lnTo>
                <a:lnTo>
                  <a:pt x="0" y="196595"/>
                </a:lnTo>
                <a:lnTo>
                  <a:pt x="196596" y="196595"/>
                </a:lnTo>
                <a:lnTo>
                  <a:pt x="1965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55828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049" y="0"/>
                </a:moveTo>
                <a:lnTo>
                  <a:pt x="0" y="0"/>
                </a:lnTo>
                <a:lnTo>
                  <a:pt x="0" y="138049"/>
                </a:lnTo>
                <a:lnTo>
                  <a:pt x="138049" y="138049"/>
                </a:lnTo>
                <a:lnTo>
                  <a:pt x="138049" y="0"/>
                </a:lnTo>
                <a:close/>
              </a:path>
            </a:pathLst>
          </a:custGeom>
          <a:solidFill>
            <a:srgbClr val="EE967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55828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049" y="0"/>
                </a:moveTo>
                <a:lnTo>
                  <a:pt x="0" y="0"/>
                </a:lnTo>
                <a:lnTo>
                  <a:pt x="0" y="138049"/>
                </a:lnTo>
                <a:lnTo>
                  <a:pt x="138049" y="138049"/>
                </a:lnTo>
                <a:lnTo>
                  <a:pt x="1380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3521709" y="4604384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solidFill>
            <a:srgbClr val="79042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521709" y="4604384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3546728" y="4862448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solidFill>
            <a:srgbClr val="82BAD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3546728" y="4862448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3562858" y="511162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562858" y="511162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3596132" y="53779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357" y="0"/>
                </a:moveTo>
                <a:lnTo>
                  <a:pt x="0" y="0"/>
                </a:lnTo>
                <a:lnTo>
                  <a:pt x="0" y="62356"/>
                </a:lnTo>
                <a:lnTo>
                  <a:pt x="62357" y="62356"/>
                </a:lnTo>
                <a:lnTo>
                  <a:pt x="62357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3596132" y="537794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357" y="0"/>
                </a:moveTo>
                <a:lnTo>
                  <a:pt x="0" y="0"/>
                </a:lnTo>
                <a:lnTo>
                  <a:pt x="0" y="62356"/>
                </a:lnTo>
                <a:lnTo>
                  <a:pt x="62357" y="62356"/>
                </a:lnTo>
                <a:lnTo>
                  <a:pt x="623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3581527" y="5596382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7"/>
                </a:moveTo>
                <a:lnTo>
                  <a:pt x="91566" y="91567"/>
                </a:lnTo>
                <a:lnTo>
                  <a:pt x="91566" y="0"/>
                </a:lnTo>
                <a:lnTo>
                  <a:pt x="0" y="0"/>
                </a:lnTo>
                <a:lnTo>
                  <a:pt x="0" y="91567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581527" y="5596382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7"/>
                </a:moveTo>
                <a:lnTo>
                  <a:pt x="91566" y="91567"/>
                </a:lnTo>
                <a:lnTo>
                  <a:pt x="91566" y="0"/>
                </a:lnTo>
                <a:lnTo>
                  <a:pt x="0" y="0"/>
                </a:lnTo>
                <a:lnTo>
                  <a:pt x="0" y="9156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785361" y="183794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0" y="149987"/>
                </a:moveTo>
                <a:lnTo>
                  <a:pt x="149987" y="149987"/>
                </a:lnTo>
                <a:lnTo>
                  <a:pt x="149987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3785361" y="183794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0" y="149987"/>
                </a:moveTo>
                <a:lnTo>
                  <a:pt x="149987" y="149987"/>
                </a:lnTo>
                <a:lnTo>
                  <a:pt x="149987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843020" y="21286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671"/>
                </a:moveTo>
                <a:lnTo>
                  <a:pt x="34671" y="34671"/>
                </a:lnTo>
                <a:lnTo>
                  <a:pt x="34671" y="0"/>
                </a:lnTo>
                <a:lnTo>
                  <a:pt x="0" y="0"/>
                </a:lnTo>
                <a:lnTo>
                  <a:pt x="0" y="34671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843020" y="212864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671"/>
                </a:moveTo>
                <a:lnTo>
                  <a:pt x="34671" y="34671"/>
                </a:lnTo>
                <a:lnTo>
                  <a:pt x="34671" y="0"/>
                </a:lnTo>
                <a:lnTo>
                  <a:pt x="0" y="0"/>
                </a:lnTo>
                <a:lnTo>
                  <a:pt x="0" y="346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805682" y="232435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3805682" y="232435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3816477" y="256832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7757" y="0"/>
                </a:moveTo>
                <a:lnTo>
                  <a:pt x="0" y="0"/>
                </a:lnTo>
                <a:lnTo>
                  <a:pt x="0" y="87757"/>
                </a:lnTo>
                <a:lnTo>
                  <a:pt x="87757" y="87757"/>
                </a:lnTo>
                <a:lnTo>
                  <a:pt x="87757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3816477" y="256832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7757" y="0"/>
                </a:moveTo>
                <a:lnTo>
                  <a:pt x="0" y="0"/>
                </a:lnTo>
                <a:lnTo>
                  <a:pt x="0" y="87757"/>
                </a:lnTo>
                <a:lnTo>
                  <a:pt x="87757" y="87757"/>
                </a:lnTo>
                <a:lnTo>
                  <a:pt x="877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3773423" y="275843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3773423" y="275843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782314" y="300024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6083" y="0"/>
                </a:moveTo>
                <a:lnTo>
                  <a:pt x="0" y="0"/>
                </a:lnTo>
                <a:lnTo>
                  <a:pt x="0" y="156083"/>
                </a:lnTo>
                <a:lnTo>
                  <a:pt x="156083" y="156083"/>
                </a:lnTo>
                <a:lnTo>
                  <a:pt x="156083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3782314" y="300024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6083" y="0"/>
                </a:moveTo>
                <a:lnTo>
                  <a:pt x="0" y="0"/>
                </a:lnTo>
                <a:lnTo>
                  <a:pt x="0" y="156083"/>
                </a:lnTo>
                <a:lnTo>
                  <a:pt x="156083" y="156083"/>
                </a:lnTo>
                <a:lnTo>
                  <a:pt x="1560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800347" y="325132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1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3800347" y="325132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1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3813175" y="34973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361" y="0"/>
                </a:moveTo>
                <a:lnTo>
                  <a:pt x="0" y="0"/>
                </a:lnTo>
                <a:lnTo>
                  <a:pt x="0" y="94361"/>
                </a:lnTo>
                <a:lnTo>
                  <a:pt x="94361" y="94361"/>
                </a:lnTo>
                <a:lnTo>
                  <a:pt x="94361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3813175" y="34973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361" y="0"/>
                </a:moveTo>
                <a:lnTo>
                  <a:pt x="0" y="0"/>
                </a:lnTo>
                <a:lnTo>
                  <a:pt x="0" y="94361"/>
                </a:lnTo>
                <a:lnTo>
                  <a:pt x="94361" y="94361"/>
                </a:lnTo>
                <a:lnTo>
                  <a:pt x="943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3804030" y="372122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3804030" y="3721227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821303" y="397154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232"/>
                </a:moveTo>
                <a:lnTo>
                  <a:pt x="78232" y="78232"/>
                </a:lnTo>
                <a:lnTo>
                  <a:pt x="78232" y="0"/>
                </a:lnTo>
                <a:lnTo>
                  <a:pt x="0" y="0"/>
                </a:lnTo>
                <a:lnTo>
                  <a:pt x="0" y="78232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3821303" y="397154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232"/>
                </a:moveTo>
                <a:lnTo>
                  <a:pt x="78232" y="78232"/>
                </a:lnTo>
                <a:lnTo>
                  <a:pt x="78232" y="0"/>
                </a:lnTo>
                <a:lnTo>
                  <a:pt x="0" y="0"/>
                </a:lnTo>
                <a:lnTo>
                  <a:pt x="0" y="78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819144" y="4202557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423"/>
                </a:moveTo>
                <a:lnTo>
                  <a:pt x="82423" y="82423"/>
                </a:lnTo>
                <a:lnTo>
                  <a:pt x="82423" y="0"/>
                </a:lnTo>
                <a:lnTo>
                  <a:pt x="0" y="0"/>
                </a:lnTo>
                <a:lnTo>
                  <a:pt x="0" y="82423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819144" y="4202557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423"/>
                </a:moveTo>
                <a:lnTo>
                  <a:pt x="82423" y="82423"/>
                </a:lnTo>
                <a:lnTo>
                  <a:pt x="82423" y="0"/>
                </a:lnTo>
                <a:lnTo>
                  <a:pt x="0" y="0"/>
                </a:lnTo>
                <a:lnTo>
                  <a:pt x="0" y="824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752850" y="4369180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215138"/>
                </a:moveTo>
                <a:lnTo>
                  <a:pt x="215137" y="215138"/>
                </a:lnTo>
                <a:lnTo>
                  <a:pt x="215137" y="0"/>
                </a:lnTo>
                <a:lnTo>
                  <a:pt x="0" y="0"/>
                </a:lnTo>
                <a:lnTo>
                  <a:pt x="0" y="215138"/>
                </a:lnTo>
                <a:close/>
              </a:path>
            </a:pathLst>
          </a:custGeom>
          <a:solidFill>
            <a:srgbClr val="1A599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752850" y="4369180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4">
                <a:moveTo>
                  <a:pt x="0" y="215138"/>
                </a:moveTo>
                <a:lnTo>
                  <a:pt x="215137" y="215138"/>
                </a:lnTo>
                <a:lnTo>
                  <a:pt x="215137" y="0"/>
                </a:lnTo>
                <a:lnTo>
                  <a:pt x="0" y="0"/>
                </a:lnTo>
                <a:lnTo>
                  <a:pt x="0" y="2151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3748023" y="4597653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663"/>
                </a:moveTo>
                <a:lnTo>
                  <a:pt x="224662" y="224663"/>
                </a:lnTo>
                <a:lnTo>
                  <a:pt x="224662" y="0"/>
                </a:lnTo>
                <a:lnTo>
                  <a:pt x="0" y="0"/>
                </a:lnTo>
                <a:lnTo>
                  <a:pt x="0" y="224663"/>
                </a:lnTo>
                <a:close/>
              </a:path>
            </a:pathLst>
          </a:custGeom>
          <a:solidFill>
            <a:srgbClr val="0F427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3748023" y="4597653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663"/>
                </a:moveTo>
                <a:lnTo>
                  <a:pt x="224662" y="224663"/>
                </a:lnTo>
                <a:lnTo>
                  <a:pt x="224662" y="0"/>
                </a:lnTo>
                <a:lnTo>
                  <a:pt x="0" y="0"/>
                </a:lnTo>
                <a:lnTo>
                  <a:pt x="0" y="2246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790441" y="487311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826"/>
                </a:moveTo>
                <a:lnTo>
                  <a:pt x="139826" y="139826"/>
                </a:lnTo>
                <a:lnTo>
                  <a:pt x="139826" y="0"/>
                </a:lnTo>
                <a:lnTo>
                  <a:pt x="0" y="0"/>
                </a:lnTo>
                <a:lnTo>
                  <a:pt x="0" y="139826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3790441" y="487311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826"/>
                </a:moveTo>
                <a:lnTo>
                  <a:pt x="139826" y="139826"/>
                </a:lnTo>
                <a:lnTo>
                  <a:pt x="139826" y="0"/>
                </a:lnTo>
                <a:lnTo>
                  <a:pt x="0" y="0"/>
                </a:lnTo>
                <a:lnTo>
                  <a:pt x="0" y="1398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753358" y="506907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solidFill>
            <a:srgbClr val="1C5B9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3753358" y="506907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804539" y="53533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3804539" y="53533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3757421" y="5539359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866" y="0"/>
                </a:moveTo>
                <a:lnTo>
                  <a:pt x="0" y="0"/>
                </a:lnTo>
                <a:lnTo>
                  <a:pt x="0" y="205867"/>
                </a:lnTo>
                <a:lnTo>
                  <a:pt x="205866" y="205867"/>
                </a:lnTo>
                <a:lnTo>
                  <a:pt x="205866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3757421" y="5539359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866" y="0"/>
                </a:moveTo>
                <a:lnTo>
                  <a:pt x="0" y="0"/>
                </a:lnTo>
                <a:lnTo>
                  <a:pt x="0" y="205867"/>
                </a:lnTo>
                <a:lnTo>
                  <a:pt x="205866" y="205867"/>
                </a:lnTo>
                <a:lnTo>
                  <a:pt x="2058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4018534" y="207098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149987" y="0"/>
                </a:moveTo>
                <a:lnTo>
                  <a:pt x="0" y="0"/>
                </a:lnTo>
                <a:lnTo>
                  <a:pt x="0" y="149987"/>
                </a:lnTo>
                <a:lnTo>
                  <a:pt x="149987" y="149987"/>
                </a:lnTo>
                <a:lnTo>
                  <a:pt x="149987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4018534" y="207098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149987" y="0"/>
                </a:moveTo>
                <a:lnTo>
                  <a:pt x="0" y="0"/>
                </a:lnTo>
                <a:lnTo>
                  <a:pt x="0" y="149987"/>
                </a:lnTo>
                <a:lnTo>
                  <a:pt x="149987" y="149987"/>
                </a:lnTo>
                <a:lnTo>
                  <a:pt x="1499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060952" y="234657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5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4060952" y="234657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5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4031996" y="255066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solidFill>
            <a:srgbClr val="F6AE8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4031996" y="255066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4040251" y="27919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425"/>
                </a:moveTo>
                <a:lnTo>
                  <a:pt x="106425" y="106425"/>
                </a:lnTo>
                <a:lnTo>
                  <a:pt x="106425" y="0"/>
                </a:lnTo>
                <a:lnTo>
                  <a:pt x="0" y="0"/>
                </a:lnTo>
                <a:lnTo>
                  <a:pt x="0" y="106425"/>
                </a:lnTo>
                <a:close/>
              </a:path>
            </a:pathLst>
          </a:custGeom>
          <a:solidFill>
            <a:srgbClr val="D9E9F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4040251" y="27919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425"/>
                </a:moveTo>
                <a:lnTo>
                  <a:pt x="106425" y="106425"/>
                </a:lnTo>
                <a:lnTo>
                  <a:pt x="106425" y="0"/>
                </a:lnTo>
                <a:lnTo>
                  <a:pt x="0" y="0"/>
                </a:lnTo>
                <a:lnTo>
                  <a:pt x="0" y="1064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4056126" y="304101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549" y="0"/>
                </a:moveTo>
                <a:lnTo>
                  <a:pt x="0" y="0"/>
                </a:lnTo>
                <a:lnTo>
                  <a:pt x="0" y="74549"/>
                </a:lnTo>
                <a:lnTo>
                  <a:pt x="74549" y="74549"/>
                </a:lnTo>
                <a:lnTo>
                  <a:pt x="74549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4056126" y="304101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549" y="0"/>
                </a:moveTo>
                <a:lnTo>
                  <a:pt x="0" y="0"/>
                </a:lnTo>
                <a:lnTo>
                  <a:pt x="0" y="74549"/>
                </a:lnTo>
                <a:lnTo>
                  <a:pt x="74549" y="74549"/>
                </a:lnTo>
                <a:lnTo>
                  <a:pt x="745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4036695" y="325462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0" y="0"/>
                </a:lnTo>
                <a:lnTo>
                  <a:pt x="0" y="113537"/>
                </a:lnTo>
                <a:lnTo>
                  <a:pt x="113537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4036695" y="325462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0" y="0"/>
                </a:lnTo>
                <a:lnTo>
                  <a:pt x="0" y="113537"/>
                </a:lnTo>
                <a:lnTo>
                  <a:pt x="113537" y="113537"/>
                </a:lnTo>
                <a:lnTo>
                  <a:pt x="1135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4006469" y="345744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6"/>
                </a:moveTo>
                <a:lnTo>
                  <a:pt x="174116" y="174116"/>
                </a:lnTo>
                <a:lnTo>
                  <a:pt x="174116" y="0"/>
                </a:lnTo>
                <a:lnTo>
                  <a:pt x="0" y="0"/>
                </a:lnTo>
                <a:lnTo>
                  <a:pt x="0" y="174116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4006469" y="345744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6"/>
                </a:moveTo>
                <a:lnTo>
                  <a:pt x="174116" y="174116"/>
                </a:lnTo>
                <a:lnTo>
                  <a:pt x="174116" y="0"/>
                </a:lnTo>
                <a:lnTo>
                  <a:pt x="0" y="0"/>
                </a:lnTo>
                <a:lnTo>
                  <a:pt x="0" y="1741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4051427" y="373557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3947"/>
                </a:moveTo>
                <a:lnTo>
                  <a:pt x="83947" y="83947"/>
                </a:lnTo>
                <a:lnTo>
                  <a:pt x="83947" y="0"/>
                </a:lnTo>
                <a:lnTo>
                  <a:pt x="0" y="0"/>
                </a:lnTo>
                <a:lnTo>
                  <a:pt x="0" y="8394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4051427" y="373557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3947"/>
                </a:moveTo>
                <a:lnTo>
                  <a:pt x="83947" y="83947"/>
                </a:lnTo>
                <a:lnTo>
                  <a:pt x="83947" y="0"/>
                </a:lnTo>
                <a:lnTo>
                  <a:pt x="0" y="0"/>
                </a:lnTo>
                <a:lnTo>
                  <a:pt x="0" y="839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4004690" y="392188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546" y="0"/>
                </a:moveTo>
                <a:lnTo>
                  <a:pt x="0" y="0"/>
                </a:lnTo>
                <a:lnTo>
                  <a:pt x="0" y="177546"/>
                </a:lnTo>
                <a:lnTo>
                  <a:pt x="177546" y="177546"/>
                </a:lnTo>
                <a:lnTo>
                  <a:pt x="177546" y="0"/>
                </a:lnTo>
                <a:close/>
              </a:path>
            </a:pathLst>
          </a:custGeom>
          <a:solidFill>
            <a:srgbClr val="C6443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4004690" y="392188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546" y="0"/>
                </a:moveTo>
                <a:lnTo>
                  <a:pt x="0" y="0"/>
                </a:lnTo>
                <a:lnTo>
                  <a:pt x="0" y="177546"/>
                </a:lnTo>
                <a:lnTo>
                  <a:pt x="177546" y="177546"/>
                </a:lnTo>
                <a:lnTo>
                  <a:pt x="1775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028821" y="41791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159" y="0"/>
                </a:moveTo>
                <a:lnTo>
                  <a:pt x="0" y="0"/>
                </a:lnTo>
                <a:lnTo>
                  <a:pt x="0" y="129158"/>
                </a:lnTo>
                <a:lnTo>
                  <a:pt x="129159" y="129158"/>
                </a:lnTo>
                <a:lnTo>
                  <a:pt x="129159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4028821" y="4179189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159" y="0"/>
                </a:moveTo>
                <a:lnTo>
                  <a:pt x="0" y="0"/>
                </a:lnTo>
                <a:lnTo>
                  <a:pt x="0" y="129158"/>
                </a:lnTo>
                <a:lnTo>
                  <a:pt x="129159" y="129158"/>
                </a:lnTo>
                <a:lnTo>
                  <a:pt x="1291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3997833" y="43812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1134"/>
                </a:moveTo>
                <a:lnTo>
                  <a:pt x="191135" y="191134"/>
                </a:lnTo>
                <a:lnTo>
                  <a:pt x="191135" y="0"/>
                </a:lnTo>
                <a:lnTo>
                  <a:pt x="0" y="0"/>
                </a:lnTo>
                <a:lnTo>
                  <a:pt x="0" y="191134"/>
                </a:lnTo>
                <a:close/>
              </a:path>
            </a:pathLst>
          </a:custGeom>
          <a:solidFill>
            <a:srgbClr val="3B86B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997833" y="43812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1134"/>
                </a:moveTo>
                <a:lnTo>
                  <a:pt x="191135" y="191134"/>
                </a:lnTo>
                <a:lnTo>
                  <a:pt x="191135" y="0"/>
                </a:lnTo>
                <a:lnTo>
                  <a:pt x="0" y="0"/>
                </a:lnTo>
                <a:lnTo>
                  <a:pt x="0" y="1911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4017771" y="463422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384"/>
                </a:moveTo>
                <a:lnTo>
                  <a:pt x="151384" y="151384"/>
                </a:lnTo>
                <a:lnTo>
                  <a:pt x="151384" y="0"/>
                </a:lnTo>
                <a:lnTo>
                  <a:pt x="0" y="0"/>
                </a:lnTo>
                <a:lnTo>
                  <a:pt x="0" y="151384"/>
                </a:lnTo>
                <a:close/>
              </a:path>
            </a:pathLst>
          </a:custGeom>
          <a:solidFill>
            <a:srgbClr val="97C7D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4017771" y="463422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384"/>
                </a:moveTo>
                <a:lnTo>
                  <a:pt x="151384" y="151384"/>
                </a:lnTo>
                <a:lnTo>
                  <a:pt x="151384" y="0"/>
                </a:lnTo>
                <a:lnTo>
                  <a:pt x="0" y="0"/>
                </a:lnTo>
                <a:lnTo>
                  <a:pt x="0" y="1513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4074033" y="492353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8862"/>
                </a:moveTo>
                <a:lnTo>
                  <a:pt x="38862" y="38862"/>
                </a:lnTo>
                <a:lnTo>
                  <a:pt x="38862" y="0"/>
                </a:lnTo>
                <a:lnTo>
                  <a:pt x="0" y="0"/>
                </a:lnTo>
                <a:lnTo>
                  <a:pt x="0" y="38862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4074033" y="492353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8862"/>
                </a:moveTo>
                <a:lnTo>
                  <a:pt x="38862" y="38862"/>
                </a:lnTo>
                <a:lnTo>
                  <a:pt x="38862" y="0"/>
                </a:lnTo>
                <a:lnTo>
                  <a:pt x="0" y="0"/>
                </a:lnTo>
                <a:lnTo>
                  <a:pt x="0" y="388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4057396" y="51399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262"/>
                </a:moveTo>
                <a:lnTo>
                  <a:pt x="72262" y="72262"/>
                </a:lnTo>
                <a:lnTo>
                  <a:pt x="72262" y="0"/>
                </a:lnTo>
                <a:lnTo>
                  <a:pt x="0" y="0"/>
                </a:lnTo>
                <a:lnTo>
                  <a:pt x="0" y="72262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4057396" y="51399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262"/>
                </a:moveTo>
                <a:lnTo>
                  <a:pt x="72262" y="72262"/>
                </a:lnTo>
                <a:lnTo>
                  <a:pt x="72262" y="0"/>
                </a:lnTo>
                <a:lnTo>
                  <a:pt x="0" y="0"/>
                </a:lnTo>
                <a:lnTo>
                  <a:pt x="0" y="722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4033265" y="534885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523" y="0"/>
                </a:moveTo>
                <a:lnTo>
                  <a:pt x="0" y="0"/>
                </a:lnTo>
                <a:lnTo>
                  <a:pt x="0" y="120523"/>
                </a:lnTo>
                <a:lnTo>
                  <a:pt x="120523" y="120523"/>
                </a:lnTo>
                <a:lnTo>
                  <a:pt x="120523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4033265" y="5348859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523" y="0"/>
                </a:moveTo>
                <a:lnTo>
                  <a:pt x="0" y="0"/>
                </a:lnTo>
                <a:lnTo>
                  <a:pt x="0" y="120523"/>
                </a:lnTo>
                <a:lnTo>
                  <a:pt x="120523" y="120523"/>
                </a:lnTo>
                <a:lnTo>
                  <a:pt x="1205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4023486" y="557225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4"/>
                </a:lnTo>
                <a:lnTo>
                  <a:pt x="139953" y="139954"/>
                </a:lnTo>
                <a:lnTo>
                  <a:pt x="139953" y="0"/>
                </a:lnTo>
                <a:close/>
              </a:path>
            </a:pathLst>
          </a:custGeom>
          <a:solidFill>
            <a:srgbClr val="EC937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4023486" y="557225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4"/>
                </a:lnTo>
                <a:lnTo>
                  <a:pt x="139953" y="139954"/>
                </a:lnTo>
                <a:lnTo>
                  <a:pt x="1399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4276344" y="232879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4276344" y="232879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4212716" y="2498344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4212716" y="2498344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4299203" y="281800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4299203" y="281800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267708" y="301942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4267708" y="301942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4296536" y="328142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944" y="0"/>
                </a:moveTo>
                <a:lnTo>
                  <a:pt x="0" y="0"/>
                </a:lnTo>
                <a:lnTo>
                  <a:pt x="0" y="59944"/>
                </a:lnTo>
                <a:lnTo>
                  <a:pt x="59944" y="59944"/>
                </a:lnTo>
                <a:lnTo>
                  <a:pt x="59944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296536" y="328142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59944" y="0"/>
                </a:moveTo>
                <a:lnTo>
                  <a:pt x="0" y="0"/>
                </a:lnTo>
                <a:lnTo>
                  <a:pt x="0" y="59944"/>
                </a:lnTo>
                <a:lnTo>
                  <a:pt x="59944" y="59944"/>
                </a:lnTo>
                <a:lnTo>
                  <a:pt x="599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4235703" y="3453765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4235703" y="3453765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4262501" y="371360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5" y="0"/>
                </a:moveTo>
                <a:lnTo>
                  <a:pt x="0" y="0"/>
                </a:lnTo>
                <a:lnTo>
                  <a:pt x="0" y="128015"/>
                </a:lnTo>
                <a:lnTo>
                  <a:pt x="128015" y="128015"/>
                </a:lnTo>
                <a:lnTo>
                  <a:pt x="128015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4262501" y="371360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015" y="0"/>
                </a:moveTo>
                <a:lnTo>
                  <a:pt x="0" y="0"/>
                </a:lnTo>
                <a:lnTo>
                  <a:pt x="0" y="128015"/>
                </a:lnTo>
                <a:lnTo>
                  <a:pt x="128015" y="128015"/>
                </a:lnTo>
                <a:lnTo>
                  <a:pt x="1280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4290567" y="39745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9" y="0"/>
                </a:moveTo>
                <a:lnTo>
                  <a:pt x="0" y="0"/>
                </a:lnTo>
                <a:lnTo>
                  <a:pt x="0" y="72009"/>
                </a:lnTo>
                <a:lnTo>
                  <a:pt x="72009" y="72009"/>
                </a:lnTo>
                <a:lnTo>
                  <a:pt x="72009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4290567" y="397459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009" y="0"/>
                </a:moveTo>
                <a:lnTo>
                  <a:pt x="0" y="0"/>
                </a:lnTo>
                <a:lnTo>
                  <a:pt x="0" y="72009"/>
                </a:lnTo>
                <a:lnTo>
                  <a:pt x="72009" y="72009"/>
                </a:lnTo>
                <a:lnTo>
                  <a:pt x="720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4276216" y="419341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4276216" y="4193413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4293361" y="44436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421" y="0"/>
                </a:moveTo>
                <a:lnTo>
                  <a:pt x="0" y="0"/>
                </a:lnTo>
                <a:lnTo>
                  <a:pt x="0" y="66420"/>
                </a:lnTo>
                <a:lnTo>
                  <a:pt x="66421" y="66420"/>
                </a:lnTo>
                <a:lnTo>
                  <a:pt x="66421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4293361" y="44436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421" y="0"/>
                </a:moveTo>
                <a:lnTo>
                  <a:pt x="0" y="0"/>
                </a:lnTo>
                <a:lnTo>
                  <a:pt x="0" y="66420"/>
                </a:lnTo>
                <a:lnTo>
                  <a:pt x="66421" y="66420"/>
                </a:lnTo>
                <a:lnTo>
                  <a:pt x="664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4298822" y="468223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372" y="0"/>
                </a:moveTo>
                <a:lnTo>
                  <a:pt x="0" y="0"/>
                </a:lnTo>
                <a:lnTo>
                  <a:pt x="0" y="55372"/>
                </a:lnTo>
                <a:lnTo>
                  <a:pt x="55372" y="55372"/>
                </a:lnTo>
                <a:lnTo>
                  <a:pt x="55372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4298822" y="468223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372" y="0"/>
                </a:moveTo>
                <a:lnTo>
                  <a:pt x="0" y="0"/>
                </a:lnTo>
                <a:lnTo>
                  <a:pt x="0" y="55372"/>
                </a:lnTo>
                <a:lnTo>
                  <a:pt x="55372" y="55372"/>
                </a:lnTo>
                <a:lnTo>
                  <a:pt x="553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4318508" y="4934965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0" y="16129"/>
                </a:moveTo>
                <a:lnTo>
                  <a:pt x="16128" y="16129"/>
                </a:lnTo>
                <a:lnTo>
                  <a:pt x="16128" y="0"/>
                </a:lnTo>
                <a:lnTo>
                  <a:pt x="0" y="0"/>
                </a:lnTo>
                <a:lnTo>
                  <a:pt x="0" y="16129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4318508" y="4934965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0" y="16129"/>
                </a:moveTo>
                <a:lnTo>
                  <a:pt x="16128" y="16129"/>
                </a:lnTo>
                <a:lnTo>
                  <a:pt x="16128" y="0"/>
                </a:lnTo>
                <a:lnTo>
                  <a:pt x="0" y="0"/>
                </a:lnTo>
                <a:lnTo>
                  <a:pt x="0" y="1612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4272534" y="512203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4272534" y="512203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4255896" y="533844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0"/>
                </a:moveTo>
                <a:lnTo>
                  <a:pt x="141350" y="141350"/>
                </a:lnTo>
                <a:lnTo>
                  <a:pt x="141350" y="0"/>
                </a:lnTo>
                <a:lnTo>
                  <a:pt x="0" y="0"/>
                </a:lnTo>
                <a:lnTo>
                  <a:pt x="0" y="141350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4255896" y="533844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0"/>
                </a:moveTo>
                <a:lnTo>
                  <a:pt x="141350" y="141350"/>
                </a:lnTo>
                <a:lnTo>
                  <a:pt x="141350" y="0"/>
                </a:lnTo>
                <a:lnTo>
                  <a:pt x="0" y="0"/>
                </a:lnTo>
                <a:lnTo>
                  <a:pt x="0" y="1413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4270883" y="55866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378" y="0"/>
                </a:moveTo>
                <a:lnTo>
                  <a:pt x="0" y="0"/>
                </a:lnTo>
                <a:lnTo>
                  <a:pt x="0" y="111379"/>
                </a:lnTo>
                <a:lnTo>
                  <a:pt x="111378" y="111379"/>
                </a:lnTo>
                <a:lnTo>
                  <a:pt x="111378" y="0"/>
                </a:lnTo>
                <a:close/>
              </a:path>
            </a:pathLst>
          </a:custGeom>
          <a:solidFill>
            <a:srgbClr val="F9BCA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4270883" y="55866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378" y="0"/>
                </a:moveTo>
                <a:lnTo>
                  <a:pt x="0" y="0"/>
                </a:lnTo>
                <a:lnTo>
                  <a:pt x="0" y="111379"/>
                </a:lnTo>
                <a:lnTo>
                  <a:pt x="111378" y="111379"/>
                </a:lnTo>
                <a:lnTo>
                  <a:pt x="1113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4512436" y="256489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CCFB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4512436" y="256489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4465954" y="2751454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451" y="0"/>
                </a:moveTo>
                <a:lnTo>
                  <a:pt x="0" y="0"/>
                </a:lnTo>
                <a:lnTo>
                  <a:pt x="0" y="187451"/>
                </a:lnTo>
                <a:lnTo>
                  <a:pt x="187451" y="187451"/>
                </a:lnTo>
                <a:lnTo>
                  <a:pt x="187451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4465954" y="2751454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451" y="0"/>
                </a:moveTo>
                <a:lnTo>
                  <a:pt x="0" y="0"/>
                </a:lnTo>
                <a:lnTo>
                  <a:pt x="0" y="187451"/>
                </a:lnTo>
                <a:lnTo>
                  <a:pt x="187451" y="187451"/>
                </a:lnTo>
                <a:lnTo>
                  <a:pt x="1874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4454016" y="2972689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5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solidFill>
            <a:srgbClr val="79042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4454016" y="2972689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5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4501388" y="325310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459"/>
                </a:moveTo>
                <a:lnTo>
                  <a:pt x="116459" y="116459"/>
                </a:lnTo>
                <a:lnTo>
                  <a:pt x="116459" y="0"/>
                </a:lnTo>
                <a:lnTo>
                  <a:pt x="0" y="0"/>
                </a:lnTo>
                <a:lnTo>
                  <a:pt x="0" y="116459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4501388" y="325310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459"/>
                </a:moveTo>
                <a:lnTo>
                  <a:pt x="116459" y="116459"/>
                </a:lnTo>
                <a:lnTo>
                  <a:pt x="116459" y="0"/>
                </a:lnTo>
                <a:lnTo>
                  <a:pt x="0" y="0"/>
                </a:lnTo>
                <a:lnTo>
                  <a:pt x="0" y="1164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4521327" y="350608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708"/>
                </a:moveTo>
                <a:lnTo>
                  <a:pt x="76708" y="76708"/>
                </a:lnTo>
                <a:lnTo>
                  <a:pt x="76708" y="0"/>
                </a:lnTo>
                <a:lnTo>
                  <a:pt x="0" y="0"/>
                </a:lnTo>
                <a:lnTo>
                  <a:pt x="0" y="76708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4521327" y="350608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708"/>
                </a:moveTo>
                <a:lnTo>
                  <a:pt x="76708" y="76708"/>
                </a:lnTo>
                <a:lnTo>
                  <a:pt x="76708" y="0"/>
                </a:lnTo>
                <a:lnTo>
                  <a:pt x="0" y="0"/>
                </a:lnTo>
                <a:lnTo>
                  <a:pt x="0" y="767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4451477" y="36694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281"/>
                </a:moveTo>
                <a:lnTo>
                  <a:pt x="216280" y="216281"/>
                </a:lnTo>
                <a:lnTo>
                  <a:pt x="216280" y="0"/>
                </a:lnTo>
                <a:lnTo>
                  <a:pt x="0" y="0"/>
                </a:lnTo>
                <a:lnTo>
                  <a:pt x="0" y="216281"/>
                </a:lnTo>
                <a:close/>
              </a:path>
            </a:pathLst>
          </a:custGeom>
          <a:solidFill>
            <a:srgbClr val="19569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4451477" y="3669410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216281"/>
                </a:moveTo>
                <a:lnTo>
                  <a:pt x="216280" y="216281"/>
                </a:lnTo>
                <a:lnTo>
                  <a:pt x="216280" y="0"/>
                </a:lnTo>
                <a:lnTo>
                  <a:pt x="0" y="0"/>
                </a:lnTo>
                <a:lnTo>
                  <a:pt x="0" y="2162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4497578" y="394855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0"/>
                </a:moveTo>
                <a:lnTo>
                  <a:pt x="0" y="0"/>
                </a:lnTo>
                <a:lnTo>
                  <a:pt x="0" y="124205"/>
                </a:lnTo>
                <a:lnTo>
                  <a:pt x="124205" y="124205"/>
                </a:lnTo>
                <a:lnTo>
                  <a:pt x="12420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4497578" y="394855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205" y="0"/>
                </a:moveTo>
                <a:lnTo>
                  <a:pt x="0" y="0"/>
                </a:lnTo>
                <a:lnTo>
                  <a:pt x="0" y="124205"/>
                </a:lnTo>
                <a:lnTo>
                  <a:pt x="124205" y="124205"/>
                </a:lnTo>
                <a:lnTo>
                  <a:pt x="1242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4555616" y="4239767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874" y="0"/>
                </a:moveTo>
                <a:lnTo>
                  <a:pt x="0" y="0"/>
                </a:lnTo>
                <a:lnTo>
                  <a:pt x="0" y="7874"/>
                </a:lnTo>
                <a:lnTo>
                  <a:pt x="7874" y="7874"/>
                </a:lnTo>
                <a:lnTo>
                  <a:pt x="7874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4555616" y="4239767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7874" y="0"/>
                </a:moveTo>
                <a:lnTo>
                  <a:pt x="0" y="0"/>
                </a:lnTo>
                <a:lnTo>
                  <a:pt x="0" y="7874"/>
                </a:lnTo>
                <a:lnTo>
                  <a:pt x="7874" y="7874"/>
                </a:lnTo>
                <a:lnTo>
                  <a:pt x="7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4490084" y="4407153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solidFill>
            <a:srgbClr val="ADD2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4490084" y="4407153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4492244" y="464261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619"/>
                </a:moveTo>
                <a:lnTo>
                  <a:pt x="134620" y="134619"/>
                </a:lnTo>
                <a:lnTo>
                  <a:pt x="13462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4492244" y="464261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619"/>
                </a:moveTo>
                <a:lnTo>
                  <a:pt x="134620" y="134619"/>
                </a:lnTo>
                <a:lnTo>
                  <a:pt x="13462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4510913" y="489419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4510913" y="489419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4484751" y="510120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2"/>
                </a:moveTo>
                <a:lnTo>
                  <a:pt x="149733" y="149732"/>
                </a:lnTo>
                <a:lnTo>
                  <a:pt x="149733" y="0"/>
                </a:lnTo>
                <a:lnTo>
                  <a:pt x="0" y="0"/>
                </a:lnTo>
                <a:lnTo>
                  <a:pt x="0" y="149732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4484751" y="510120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2"/>
                </a:moveTo>
                <a:lnTo>
                  <a:pt x="149733" y="149732"/>
                </a:lnTo>
                <a:lnTo>
                  <a:pt x="149733" y="0"/>
                </a:lnTo>
                <a:lnTo>
                  <a:pt x="0" y="0"/>
                </a:lnTo>
                <a:lnTo>
                  <a:pt x="0" y="14973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4459732" y="530936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644"/>
                </a:moveTo>
                <a:lnTo>
                  <a:pt x="199644" y="199644"/>
                </a:lnTo>
                <a:lnTo>
                  <a:pt x="199644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4459732" y="530936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644"/>
                </a:moveTo>
                <a:lnTo>
                  <a:pt x="199644" y="199644"/>
                </a:lnTo>
                <a:lnTo>
                  <a:pt x="199644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4500753" y="558342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9"/>
                </a:moveTo>
                <a:lnTo>
                  <a:pt x="117728" y="117729"/>
                </a:lnTo>
                <a:lnTo>
                  <a:pt x="117728" y="0"/>
                </a:lnTo>
                <a:lnTo>
                  <a:pt x="0" y="0"/>
                </a:lnTo>
                <a:lnTo>
                  <a:pt x="0" y="117729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500753" y="558342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9"/>
                </a:moveTo>
                <a:lnTo>
                  <a:pt x="117728" y="117729"/>
                </a:lnTo>
                <a:lnTo>
                  <a:pt x="117728" y="0"/>
                </a:lnTo>
                <a:lnTo>
                  <a:pt x="0" y="0"/>
                </a:lnTo>
                <a:lnTo>
                  <a:pt x="0" y="11772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758690" y="281114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4758690" y="281114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723257" y="300888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4723257" y="300888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4772152" y="329095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1021"/>
                </a:moveTo>
                <a:lnTo>
                  <a:pt x="41021" y="41021"/>
                </a:lnTo>
                <a:lnTo>
                  <a:pt x="41021" y="0"/>
                </a:lnTo>
                <a:lnTo>
                  <a:pt x="0" y="0"/>
                </a:lnTo>
                <a:lnTo>
                  <a:pt x="0" y="41021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4772152" y="329095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1021"/>
                </a:moveTo>
                <a:lnTo>
                  <a:pt x="41021" y="41021"/>
                </a:lnTo>
                <a:lnTo>
                  <a:pt x="41021" y="0"/>
                </a:lnTo>
                <a:lnTo>
                  <a:pt x="0" y="0"/>
                </a:lnTo>
                <a:lnTo>
                  <a:pt x="0" y="410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4711065" y="346278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322" y="0"/>
                </a:moveTo>
                <a:lnTo>
                  <a:pt x="0" y="0"/>
                </a:lnTo>
                <a:lnTo>
                  <a:pt x="0" y="163322"/>
                </a:lnTo>
                <a:lnTo>
                  <a:pt x="163322" y="163322"/>
                </a:lnTo>
                <a:lnTo>
                  <a:pt x="163322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4711065" y="346278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322" y="0"/>
                </a:moveTo>
                <a:lnTo>
                  <a:pt x="0" y="0"/>
                </a:lnTo>
                <a:lnTo>
                  <a:pt x="0" y="163322"/>
                </a:lnTo>
                <a:lnTo>
                  <a:pt x="163322" y="163322"/>
                </a:lnTo>
                <a:lnTo>
                  <a:pt x="1633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4748148" y="3733038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153" y="0"/>
                </a:moveTo>
                <a:lnTo>
                  <a:pt x="0" y="0"/>
                </a:lnTo>
                <a:lnTo>
                  <a:pt x="0" y="89153"/>
                </a:lnTo>
                <a:lnTo>
                  <a:pt x="89153" y="89153"/>
                </a:lnTo>
                <a:lnTo>
                  <a:pt x="89153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4748148" y="3733038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153" y="0"/>
                </a:moveTo>
                <a:lnTo>
                  <a:pt x="0" y="0"/>
                </a:lnTo>
                <a:lnTo>
                  <a:pt x="0" y="89153"/>
                </a:lnTo>
                <a:lnTo>
                  <a:pt x="89153" y="89153"/>
                </a:lnTo>
                <a:lnTo>
                  <a:pt x="891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4722748" y="3940809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4722748" y="3940809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4748021" y="4199128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4748021" y="4199128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4748021" y="443217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408" y="0"/>
                </a:moveTo>
                <a:lnTo>
                  <a:pt x="0" y="0"/>
                </a:lnTo>
                <a:lnTo>
                  <a:pt x="0" y="89407"/>
                </a:lnTo>
                <a:lnTo>
                  <a:pt x="89408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4748021" y="443217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408" y="0"/>
                </a:moveTo>
                <a:lnTo>
                  <a:pt x="0" y="0"/>
                </a:lnTo>
                <a:lnTo>
                  <a:pt x="0" y="89407"/>
                </a:lnTo>
                <a:lnTo>
                  <a:pt x="89408" y="89407"/>
                </a:lnTo>
                <a:lnTo>
                  <a:pt x="894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4744973" y="466217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503" y="0"/>
                </a:moveTo>
                <a:lnTo>
                  <a:pt x="0" y="0"/>
                </a:lnTo>
                <a:lnTo>
                  <a:pt x="0" y="95503"/>
                </a:lnTo>
                <a:lnTo>
                  <a:pt x="95503" y="95503"/>
                </a:lnTo>
                <a:lnTo>
                  <a:pt x="95503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4744973" y="4662170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503" y="0"/>
                </a:moveTo>
                <a:lnTo>
                  <a:pt x="0" y="0"/>
                </a:lnTo>
                <a:lnTo>
                  <a:pt x="0" y="95503"/>
                </a:lnTo>
                <a:lnTo>
                  <a:pt x="95503" y="95503"/>
                </a:lnTo>
                <a:lnTo>
                  <a:pt x="955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4746752" y="4897120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821" y="0"/>
                </a:moveTo>
                <a:lnTo>
                  <a:pt x="0" y="0"/>
                </a:lnTo>
                <a:lnTo>
                  <a:pt x="0" y="91820"/>
                </a:lnTo>
                <a:lnTo>
                  <a:pt x="91821" y="91820"/>
                </a:lnTo>
                <a:lnTo>
                  <a:pt x="91821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4746752" y="4897120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821" y="0"/>
                </a:moveTo>
                <a:lnTo>
                  <a:pt x="0" y="0"/>
                </a:lnTo>
                <a:lnTo>
                  <a:pt x="0" y="91820"/>
                </a:lnTo>
                <a:lnTo>
                  <a:pt x="91821" y="91820"/>
                </a:lnTo>
                <a:lnTo>
                  <a:pt x="918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4715002" y="509841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448" y="0"/>
                </a:moveTo>
                <a:lnTo>
                  <a:pt x="0" y="0"/>
                </a:lnTo>
                <a:lnTo>
                  <a:pt x="0" y="155448"/>
                </a:lnTo>
                <a:lnTo>
                  <a:pt x="155448" y="155448"/>
                </a:lnTo>
                <a:lnTo>
                  <a:pt x="155448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4715002" y="509841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448" y="0"/>
                </a:moveTo>
                <a:lnTo>
                  <a:pt x="0" y="0"/>
                </a:lnTo>
                <a:lnTo>
                  <a:pt x="0" y="155448"/>
                </a:lnTo>
                <a:lnTo>
                  <a:pt x="155448" y="155448"/>
                </a:lnTo>
                <a:lnTo>
                  <a:pt x="1554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4713985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4713985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4763389" y="56128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0"/>
                </a:moveTo>
                <a:lnTo>
                  <a:pt x="0" y="0"/>
                </a:lnTo>
                <a:lnTo>
                  <a:pt x="0" y="58673"/>
                </a:lnTo>
                <a:lnTo>
                  <a:pt x="58674" y="58673"/>
                </a:lnTo>
                <a:lnTo>
                  <a:pt x="58674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4763389" y="56128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0"/>
                </a:moveTo>
                <a:lnTo>
                  <a:pt x="0" y="0"/>
                </a:lnTo>
                <a:lnTo>
                  <a:pt x="0" y="58673"/>
                </a:lnTo>
                <a:lnTo>
                  <a:pt x="58674" y="58673"/>
                </a:lnTo>
                <a:lnTo>
                  <a:pt x="586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4942459" y="2995041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5">
                <a:moveTo>
                  <a:pt x="0" y="166624"/>
                </a:moveTo>
                <a:lnTo>
                  <a:pt x="166624" y="166624"/>
                </a:lnTo>
                <a:lnTo>
                  <a:pt x="166624" y="0"/>
                </a:lnTo>
                <a:lnTo>
                  <a:pt x="0" y="0"/>
                </a:lnTo>
                <a:lnTo>
                  <a:pt x="0" y="166624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4942459" y="2995041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5">
                <a:moveTo>
                  <a:pt x="0" y="166624"/>
                </a:moveTo>
                <a:lnTo>
                  <a:pt x="166624" y="166624"/>
                </a:lnTo>
                <a:lnTo>
                  <a:pt x="166624" y="0"/>
                </a:lnTo>
                <a:lnTo>
                  <a:pt x="0" y="0"/>
                </a:lnTo>
                <a:lnTo>
                  <a:pt x="0" y="1666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4946522" y="323202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3"/>
                </a:lnTo>
                <a:lnTo>
                  <a:pt x="158623" y="158623"/>
                </a:lnTo>
                <a:lnTo>
                  <a:pt x="158623" y="0"/>
                </a:lnTo>
                <a:close/>
              </a:path>
            </a:pathLst>
          </a:custGeom>
          <a:solidFill>
            <a:srgbClr val="DC6C5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object 355"/>
          <p:cNvSpPr/>
          <p:nvPr/>
        </p:nvSpPr>
        <p:spPr>
          <a:xfrm>
            <a:off x="4946522" y="323202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3"/>
                </a:lnTo>
                <a:lnTo>
                  <a:pt x="158623" y="158623"/>
                </a:lnTo>
                <a:lnTo>
                  <a:pt x="1586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4937759" y="345643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29">
                <a:moveTo>
                  <a:pt x="0" y="176149"/>
                </a:moveTo>
                <a:lnTo>
                  <a:pt x="176149" y="176149"/>
                </a:lnTo>
                <a:lnTo>
                  <a:pt x="176149" y="0"/>
                </a:lnTo>
                <a:lnTo>
                  <a:pt x="0" y="0"/>
                </a:lnTo>
                <a:lnTo>
                  <a:pt x="0" y="176149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object 357"/>
          <p:cNvSpPr/>
          <p:nvPr/>
        </p:nvSpPr>
        <p:spPr>
          <a:xfrm>
            <a:off x="4937759" y="345643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29">
                <a:moveTo>
                  <a:pt x="0" y="176149"/>
                </a:moveTo>
                <a:lnTo>
                  <a:pt x="176149" y="176149"/>
                </a:lnTo>
                <a:lnTo>
                  <a:pt x="176149" y="0"/>
                </a:lnTo>
                <a:lnTo>
                  <a:pt x="0" y="0"/>
                </a:lnTo>
                <a:lnTo>
                  <a:pt x="0" y="1761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4966589" y="371843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363" y="0"/>
                </a:moveTo>
                <a:lnTo>
                  <a:pt x="0" y="0"/>
                </a:lnTo>
                <a:lnTo>
                  <a:pt x="0" y="118363"/>
                </a:lnTo>
                <a:lnTo>
                  <a:pt x="118363" y="118363"/>
                </a:lnTo>
                <a:lnTo>
                  <a:pt x="118363" y="0"/>
                </a:lnTo>
                <a:close/>
              </a:path>
            </a:pathLst>
          </a:custGeom>
          <a:solidFill>
            <a:srgbClr val="F7B49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object 359"/>
          <p:cNvSpPr/>
          <p:nvPr/>
        </p:nvSpPr>
        <p:spPr>
          <a:xfrm>
            <a:off x="4966589" y="371843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363" y="0"/>
                </a:moveTo>
                <a:lnTo>
                  <a:pt x="0" y="0"/>
                </a:lnTo>
                <a:lnTo>
                  <a:pt x="0" y="118363"/>
                </a:lnTo>
                <a:lnTo>
                  <a:pt x="118363" y="118363"/>
                </a:lnTo>
                <a:lnTo>
                  <a:pt x="1183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4981575" y="396633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4981575" y="396633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4934203" y="4152138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134" y="0"/>
                </a:moveTo>
                <a:lnTo>
                  <a:pt x="0" y="0"/>
                </a:lnTo>
                <a:lnTo>
                  <a:pt x="0" y="183133"/>
                </a:lnTo>
                <a:lnTo>
                  <a:pt x="183134" y="183133"/>
                </a:lnTo>
                <a:lnTo>
                  <a:pt x="183134" y="0"/>
                </a:lnTo>
                <a:close/>
              </a:path>
            </a:pathLst>
          </a:custGeom>
          <a:solidFill>
            <a:srgbClr val="BF363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4934203" y="4152138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134" y="0"/>
                </a:moveTo>
                <a:lnTo>
                  <a:pt x="0" y="0"/>
                </a:lnTo>
                <a:lnTo>
                  <a:pt x="0" y="183133"/>
                </a:lnTo>
                <a:lnTo>
                  <a:pt x="183134" y="183133"/>
                </a:lnTo>
                <a:lnTo>
                  <a:pt x="1831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4966970" y="4418076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4966970" y="4418076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4927600" y="4611623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469" y="0"/>
                </a:moveTo>
                <a:lnTo>
                  <a:pt x="0" y="0"/>
                </a:lnTo>
                <a:lnTo>
                  <a:pt x="0" y="196469"/>
                </a:lnTo>
                <a:lnTo>
                  <a:pt x="196469" y="196469"/>
                </a:lnTo>
                <a:lnTo>
                  <a:pt x="196469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4927600" y="4611623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469" y="0"/>
                </a:moveTo>
                <a:lnTo>
                  <a:pt x="0" y="0"/>
                </a:lnTo>
                <a:lnTo>
                  <a:pt x="0" y="196469"/>
                </a:lnTo>
                <a:lnTo>
                  <a:pt x="196469" y="196469"/>
                </a:lnTo>
                <a:lnTo>
                  <a:pt x="1964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4997322" y="491451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895"/>
                </a:moveTo>
                <a:lnTo>
                  <a:pt x="56896" y="56895"/>
                </a:lnTo>
                <a:lnTo>
                  <a:pt x="56896" y="0"/>
                </a:lnTo>
                <a:lnTo>
                  <a:pt x="0" y="0"/>
                </a:lnTo>
                <a:lnTo>
                  <a:pt x="0" y="56895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4997322" y="491451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895"/>
                </a:moveTo>
                <a:lnTo>
                  <a:pt x="56896" y="56895"/>
                </a:lnTo>
                <a:lnTo>
                  <a:pt x="56896" y="0"/>
                </a:lnTo>
                <a:lnTo>
                  <a:pt x="0" y="0"/>
                </a:lnTo>
                <a:lnTo>
                  <a:pt x="0" y="568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4928742" y="5078984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4183" y="0"/>
                </a:moveTo>
                <a:lnTo>
                  <a:pt x="0" y="0"/>
                </a:lnTo>
                <a:lnTo>
                  <a:pt x="0" y="194183"/>
                </a:lnTo>
                <a:lnTo>
                  <a:pt x="194183" y="194183"/>
                </a:lnTo>
                <a:lnTo>
                  <a:pt x="194183" y="0"/>
                </a:lnTo>
                <a:close/>
              </a:path>
            </a:pathLst>
          </a:custGeom>
          <a:solidFill>
            <a:srgbClr val="AD162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object 371"/>
          <p:cNvSpPr/>
          <p:nvPr/>
        </p:nvSpPr>
        <p:spPr>
          <a:xfrm>
            <a:off x="4928742" y="5078984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4183" y="0"/>
                </a:moveTo>
                <a:lnTo>
                  <a:pt x="0" y="0"/>
                </a:lnTo>
                <a:lnTo>
                  <a:pt x="0" y="194183"/>
                </a:lnTo>
                <a:lnTo>
                  <a:pt x="194183" y="194183"/>
                </a:lnTo>
                <a:lnTo>
                  <a:pt x="1941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4957571" y="5340984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4957571" y="5340984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5018023" y="5634482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1" y="0"/>
                </a:moveTo>
                <a:lnTo>
                  <a:pt x="0" y="0"/>
                </a:lnTo>
                <a:lnTo>
                  <a:pt x="0" y="15621"/>
                </a:lnTo>
                <a:lnTo>
                  <a:pt x="15621" y="15621"/>
                </a:lnTo>
                <a:lnTo>
                  <a:pt x="15621" y="0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5018023" y="5634482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21" y="0"/>
                </a:moveTo>
                <a:lnTo>
                  <a:pt x="0" y="0"/>
                </a:lnTo>
                <a:lnTo>
                  <a:pt x="0" y="15621"/>
                </a:lnTo>
                <a:lnTo>
                  <a:pt x="15621" y="15621"/>
                </a:lnTo>
                <a:lnTo>
                  <a:pt x="156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5197855" y="325031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047"/>
                </a:moveTo>
                <a:lnTo>
                  <a:pt x="122047" y="122047"/>
                </a:lnTo>
                <a:lnTo>
                  <a:pt x="122047" y="0"/>
                </a:lnTo>
                <a:lnTo>
                  <a:pt x="0" y="0"/>
                </a:lnTo>
                <a:lnTo>
                  <a:pt x="0" y="122047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5197855" y="325031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047"/>
                </a:moveTo>
                <a:lnTo>
                  <a:pt x="122047" y="122047"/>
                </a:lnTo>
                <a:lnTo>
                  <a:pt x="122047" y="0"/>
                </a:lnTo>
                <a:lnTo>
                  <a:pt x="0" y="0"/>
                </a:lnTo>
                <a:lnTo>
                  <a:pt x="0" y="1220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5192903" y="3478403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2079" y="0"/>
                </a:moveTo>
                <a:lnTo>
                  <a:pt x="0" y="0"/>
                </a:lnTo>
                <a:lnTo>
                  <a:pt x="0" y="132079"/>
                </a:lnTo>
                <a:lnTo>
                  <a:pt x="132079" y="132079"/>
                </a:lnTo>
                <a:lnTo>
                  <a:pt x="132079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5192903" y="3478403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2079" y="0"/>
                </a:moveTo>
                <a:lnTo>
                  <a:pt x="0" y="0"/>
                </a:lnTo>
                <a:lnTo>
                  <a:pt x="0" y="132079"/>
                </a:lnTo>
                <a:lnTo>
                  <a:pt x="132079" y="132079"/>
                </a:lnTo>
                <a:lnTo>
                  <a:pt x="1320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5172202" y="3690873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354" y="0"/>
                </a:moveTo>
                <a:lnTo>
                  <a:pt x="0" y="0"/>
                </a:lnTo>
                <a:lnTo>
                  <a:pt x="0" y="173354"/>
                </a:lnTo>
                <a:lnTo>
                  <a:pt x="173354" y="173354"/>
                </a:lnTo>
                <a:lnTo>
                  <a:pt x="173354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5172202" y="3690873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354" y="0"/>
                </a:moveTo>
                <a:lnTo>
                  <a:pt x="0" y="0"/>
                </a:lnTo>
                <a:lnTo>
                  <a:pt x="0" y="173354"/>
                </a:lnTo>
                <a:lnTo>
                  <a:pt x="173354" y="173354"/>
                </a:lnTo>
                <a:lnTo>
                  <a:pt x="1733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5219700" y="397154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2" y="0"/>
                </a:moveTo>
                <a:lnTo>
                  <a:pt x="0" y="0"/>
                </a:lnTo>
                <a:lnTo>
                  <a:pt x="0" y="78232"/>
                </a:lnTo>
                <a:lnTo>
                  <a:pt x="78232" y="78232"/>
                </a:lnTo>
                <a:lnTo>
                  <a:pt x="78232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object 383"/>
          <p:cNvSpPr/>
          <p:nvPr/>
        </p:nvSpPr>
        <p:spPr>
          <a:xfrm>
            <a:off x="5219700" y="3971544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2" y="0"/>
                </a:moveTo>
                <a:lnTo>
                  <a:pt x="0" y="0"/>
                </a:lnTo>
                <a:lnTo>
                  <a:pt x="0" y="78232"/>
                </a:lnTo>
                <a:lnTo>
                  <a:pt x="78232" y="78232"/>
                </a:lnTo>
                <a:lnTo>
                  <a:pt x="782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5189854" y="417474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1"/>
                </a:moveTo>
                <a:lnTo>
                  <a:pt x="137922" y="137921"/>
                </a:lnTo>
                <a:lnTo>
                  <a:pt x="137922" y="0"/>
                </a:lnTo>
                <a:lnTo>
                  <a:pt x="0" y="0"/>
                </a:lnTo>
                <a:lnTo>
                  <a:pt x="0" y="137921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5189854" y="417474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1"/>
                </a:moveTo>
                <a:lnTo>
                  <a:pt x="137922" y="137921"/>
                </a:lnTo>
                <a:lnTo>
                  <a:pt x="137922" y="0"/>
                </a:lnTo>
                <a:lnTo>
                  <a:pt x="0" y="0"/>
                </a:lnTo>
                <a:lnTo>
                  <a:pt x="0" y="1379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object 386"/>
          <p:cNvSpPr/>
          <p:nvPr/>
        </p:nvSpPr>
        <p:spPr>
          <a:xfrm>
            <a:off x="5167884" y="4385817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990" y="0"/>
                </a:moveTo>
                <a:lnTo>
                  <a:pt x="0" y="0"/>
                </a:lnTo>
                <a:lnTo>
                  <a:pt x="0" y="181990"/>
                </a:lnTo>
                <a:lnTo>
                  <a:pt x="181990" y="181990"/>
                </a:lnTo>
                <a:lnTo>
                  <a:pt x="181990" y="0"/>
                </a:lnTo>
                <a:close/>
              </a:path>
            </a:pathLst>
          </a:custGeom>
          <a:solidFill>
            <a:srgbClr val="C0393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object 387"/>
          <p:cNvSpPr/>
          <p:nvPr/>
        </p:nvSpPr>
        <p:spPr>
          <a:xfrm>
            <a:off x="5167884" y="4385817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990" y="0"/>
                </a:moveTo>
                <a:lnTo>
                  <a:pt x="0" y="0"/>
                </a:lnTo>
                <a:lnTo>
                  <a:pt x="0" y="181990"/>
                </a:lnTo>
                <a:lnTo>
                  <a:pt x="181990" y="181990"/>
                </a:lnTo>
                <a:lnTo>
                  <a:pt x="1819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object 388"/>
          <p:cNvSpPr/>
          <p:nvPr/>
        </p:nvSpPr>
        <p:spPr>
          <a:xfrm>
            <a:off x="5188839" y="4639817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7"/>
                </a:lnTo>
                <a:lnTo>
                  <a:pt x="140208" y="140207"/>
                </a:lnTo>
                <a:lnTo>
                  <a:pt x="140208" y="0"/>
                </a:lnTo>
                <a:close/>
              </a:path>
            </a:pathLst>
          </a:custGeom>
          <a:solidFill>
            <a:srgbClr val="EC927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5188839" y="4639817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7"/>
                </a:lnTo>
                <a:lnTo>
                  <a:pt x="140208" y="140207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5163184" y="4847209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515" y="0"/>
                </a:moveTo>
                <a:lnTo>
                  <a:pt x="0" y="0"/>
                </a:lnTo>
                <a:lnTo>
                  <a:pt x="0" y="191516"/>
                </a:lnTo>
                <a:lnTo>
                  <a:pt x="191515" y="191516"/>
                </a:lnTo>
                <a:lnTo>
                  <a:pt x="191515" y="0"/>
                </a:lnTo>
                <a:close/>
              </a:path>
            </a:pathLst>
          </a:custGeom>
          <a:solidFill>
            <a:srgbClr val="B31C2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5163184" y="4847209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515" y="0"/>
                </a:moveTo>
                <a:lnTo>
                  <a:pt x="0" y="0"/>
                </a:lnTo>
                <a:lnTo>
                  <a:pt x="0" y="191516"/>
                </a:lnTo>
                <a:lnTo>
                  <a:pt x="191515" y="191516"/>
                </a:lnTo>
                <a:lnTo>
                  <a:pt x="19151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5160771" y="5077967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214" y="0"/>
                </a:moveTo>
                <a:lnTo>
                  <a:pt x="0" y="0"/>
                </a:lnTo>
                <a:lnTo>
                  <a:pt x="0" y="196214"/>
                </a:lnTo>
                <a:lnTo>
                  <a:pt x="196214" y="196214"/>
                </a:lnTo>
                <a:lnTo>
                  <a:pt x="196214" y="0"/>
                </a:lnTo>
                <a:close/>
              </a:path>
            </a:pathLst>
          </a:custGeom>
          <a:solidFill>
            <a:srgbClr val="A7142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5160771" y="5077967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214" y="0"/>
                </a:moveTo>
                <a:lnTo>
                  <a:pt x="0" y="0"/>
                </a:lnTo>
                <a:lnTo>
                  <a:pt x="0" y="196214"/>
                </a:lnTo>
                <a:lnTo>
                  <a:pt x="196214" y="196214"/>
                </a:lnTo>
                <a:lnTo>
                  <a:pt x="1962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object 394"/>
          <p:cNvSpPr/>
          <p:nvPr/>
        </p:nvSpPr>
        <p:spPr>
          <a:xfrm>
            <a:off x="5183885" y="533412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49987" y="0"/>
                </a:moveTo>
                <a:lnTo>
                  <a:pt x="0" y="0"/>
                </a:lnTo>
                <a:lnTo>
                  <a:pt x="0" y="149987"/>
                </a:lnTo>
                <a:lnTo>
                  <a:pt x="149987" y="149987"/>
                </a:lnTo>
                <a:lnTo>
                  <a:pt x="149987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5183885" y="533412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49987" y="0"/>
                </a:moveTo>
                <a:lnTo>
                  <a:pt x="0" y="0"/>
                </a:lnTo>
                <a:lnTo>
                  <a:pt x="0" y="149987"/>
                </a:lnTo>
                <a:lnTo>
                  <a:pt x="149987" y="149987"/>
                </a:lnTo>
                <a:lnTo>
                  <a:pt x="1499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object 396"/>
          <p:cNvSpPr/>
          <p:nvPr/>
        </p:nvSpPr>
        <p:spPr>
          <a:xfrm>
            <a:off x="5208904" y="559231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822"/>
                </a:moveTo>
                <a:lnTo>
                  <a:pt x="99822" y="99822"/>
                </a:lnTo>
                <a:lnTo>
                  <a:pt x="99822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solidFill>
            <a:srgbClr val="DFEBF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5208904" y="559231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822"/>
                </a:moveTo>
                <a:lnTo>
                  <a:pt x="99822" y="99822"/>
                </a:lnTo>
                <a:lnTo>
                  <a:pt x="99822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5406009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5406009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5423661" y="370928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525"/>
                </a:moveTo>
                <a:lnTo>
                  <a:pt x="136525" y="136525"/>
                </a:lnTo>
                <a:lnTo>
                  <a:pt x="136525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5423661" y="370928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525"/>
                </a:moveTo>
                <a:lnTo>
                  <a:pt x="136525" y="136525"/>
                </a:lnTo>
                <a:lnTo>
                  <a:pt x="136525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5431916" y="3950589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5431916" y="3950589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object 404"/>
          <p:cNvSpPr/>
          <p:nvPr/>
        </p:nvSpPr>
        <p:spPr>
          <a:xfrm>
            <a:off x="5385942" y="4137659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solidFill>
            <a:srgbClr val="1E60A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object 405"/>
          <p:cNvSpPr/>
          <p:nvPr/>
        </p:nvSpPr>
        <p:spPr>
          <a:xfrm>
            <a:off x="5385942" y="4137659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5407914" y="439280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solidFill>
            <a:srgbClr val="D2584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5407914" y="439280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5455665" y="46736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517"/>
                </a:moveTo>
                <a:lnTo>
                  <a:pt x="72516" y="72517"/>
                </a:lnTo>
                <a:lnTo>
                  <a:pt x="72516" y="0"/>
                </a:lnTo>
                <a:lnTo>
                  <a:pt x="0" y="0"/>
                </a:lnTo>
                <a:lnTo>
                  <a:pt x="0" y="72517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5455665" y="46736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517"/>
                </a:moveTo>
                <a:lnTo>
                  <a:pt x="72516" y="72517"/>
                </a:lnTo>
                <a:lnTo>
                  <a:pt x="72516" y="0"/>
                </a:lnTo>
                <a:lnTo>
                  <a:pt x="0" y="0"/>
                </a:lnTo>
                <a:lnTo>
                  <a:pt x="0" y="725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object 410"/>
          <p:cNvSpPr/>
          <p:nvPr/>
        </p:nvSpPr>
        <p:spPr>
          <a:xfrm>
            <a:off x="5383529" y="483450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6915" y="0"/>
                </a:moveTo>
                <a:lnTo>
                  <a:pt x="0" y="0"/>
                </a:lnTo>
                <a:lnTo>
                  <a:pt x="0" y="216916"/>
                </a:lnTo>
                <a:lnTo>
                  <a:pt x="216915" y="216916"/>
                </a:lnTo>
                <a:lnTo>
                  <a:pt x="216915" y="0"/>
                </a:lnTo>
                <a:close/>
              </a:path>
            </a:pathLst>
          </a:custGeom>
          <a:solidFill>
            <a:srgbClr val="68001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object 411"/>
          <p:cNvSpPr/>
          <p:nvPr/>
        </p:nvSpPr>
        <p:spPr>
          <a:xfrm>
            <a:off x="5383529" y="483450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6915" y="0"/>
                </a:moveTo>
                <a:lnTo>
                  <a:pt x="0" y="0"/>
                </a:lnTo>
                <a:lnTo>
                  <a:pt x="0" y="216916"/>
                </a:lnTo>
                <a:lnTo>
                  <a:pt x="216915" y="216916"/>
                </a:lnTo>
                <a:lnTo>
                  <a:pt x="2169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5436996" y="51212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7" y="0"/>
                </a:moveTo>
                <a:lnTo>
                  <a:pt x="0" y="0"/>
                </a:lnTo>
                <a:lnTo>
                  <a:pt x="0" y="109727"/>
                </a:lnTo>
                <a:lnTo>
                  <a:pt x="109727" y="109727"/>
                </a:lnTo>
                <a:lnTo>
                  <a:pt x="109727" y="0"/>
                </a:lnTo>
                <a:close/>
              </a:path>
            </a:pathLst>
          </a:custGeom>
          <a:solidFill>
            <a:srgbClr val="FABEA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5436996" y="51212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7" y="0"/>
                </a:moveTo>
                <a:lnTo>
                  <a:pt x="0" y="0"/>
                </a:lnTo>
                <a:lnTo>
                  <a:pt x="0" y="109727"/>
                </a:lnTo>
                <a:lnTo>
                  <a:pt x="109727" y="109727"/>
                </a:lnTo>
                <a:lnTo>
                  <a:pt x="1097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5428488" y="53456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solidFill>
            <a:srgbClr val="C2DD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5428488" y="53456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object 416"/>
          <p:cNvSpPr/>
          <p:nvPr/>
        </p:nvSpPr>
        <p:spPr>
          <a:xfrm>
            <a:off x="5392039" y="554240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solidFill>
            <a:srgbClr val="3177B5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5392039" y="554240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5657088" y="3709670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889"/>
                </a:moveTo>
                <a:lnTo>
                  <a:pt x="135889" y="135889"/>
                </a:lnTo>
                <a:lnTo>
                  <a:pt x="135889" y="0"/>
                </a:lnTo>
                <a:lnTo>
                  <a:pt x="0" y="0"/>
                </a:lnTo>
                <a:lnTo>
                  <a:pt x="0" y="135889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object 419"/>
          <p:cNvSpPr/>
          <p:nvPr/>
        </p:nvSpPr>
        <p:spPr>
          <a:xfrm>
            <a:off x="5657088" y="3709670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889"/>
                </a:moveTo>
                <a:lnTo>
                  <a:pt x="135889" y="135889"/>
                </a:lnTo>
                <a:lnTo>
                  <a:pt x="135889" y="0"/>
                </a:lnTo>
                <a:lnTo>
                  <a:pt x="0" y="0"/>
                </a:lnTo>
                <a:lnTo>
                  <a:pt x="0" y="1358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object 420"/>
          <p:cNvSpPr/>
          <p:nvPr/>
        </p:nvSpPr>
        <p:spPr>
          <a:xfrm>
            <a:off x="5674105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0"/>
                </a:lnTo>
                <a:lnTo>
                  <a:pt x="101980" y="101980"/>
                </a:lnTo>
                <a:lnTo>
                  <a:pt x="101980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object 421"/>
          <p:cNvSpPr/>
          <p:nvPr/>
        </p:nvSpPr>
        <p:spPr>
          <a:xfrm>
            <a:off x="5674105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0"/>
                </a:lnTo>
                <a:lnTo>
                  <a:pt x="101980" y="101980"/>
                </a:lnTo>
                <a:lnTo>
                  <a:pt x="1019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5616828" y="413550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535" y="0"/>
                </a:moveTo>
                <a:lnTo>
                  <a:pt x="0" y="0"/>
                </a:lnTo>
                <a:lnTo>
                  <a:pt x="0" y="216535"/>
                </a:lnTo>
                <a:lnTo>
                  <a:pt x="216535" y="216535"/>
                </a:lnTo>
                <a:lnTo>
                  <a:pt x="216535" y="0"/>
                </a:lnTo>
                <a:close/>
              </a:path>
            </a:pathLst>
          </a:custGeom>
          <a:solidFill>
            <a:srgbClr val="69001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5616828" y="413550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535" y="0"/>
                </a:moveTo>
                <a:lnTo>
                  <a:pt x="0" y="0"/>
                </a:lnTo>
                <a:lnTo>
                  <a:pt x="0" y="216535"/>
                </a:lnTo>
                <a:lnTo>
                  <a:pt x="216535" y="216535"/>
                </a:lnTo>
                <a:lnTo>
                  <a:pt x="2165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object 424"/>
          <p:cNvSpPr/>
          <p:nvPr/>
        </p:nvSpPr>
        <p:spPr>
          <a:xfrm>
            <a:off x="5661152" y="441299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4"/>
                </a:moveTo>
                <a:lnTo>
                  <a:pt x="127635" y="127634"/>
                </a:lnTo>
                <a:lnTo>
                  <a:pt x="127635" y="0"/>
                </a:lnTo>
                <a:lnTo>
                  <a:pt x="0" y="0"/>
                </a:lnTo>
                <a:lnTo>
                  <a:pt x="0" y="127634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object 425"/>
          <p:cNvSpPr/>
          <p:nvPr/>
        </p:nvSpPr>
        <p:spPr>
          <a:xfrm>
            <a:off x="5661152" y="441299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4"/>
                </a:moveTo>
                <a:lnTo>
                  <a:pt x="127635" y="127634"/>
                </a:lnTo>
                <a:lnTo>
                  <a:pt x="127635" y="0"/>
                </a:lnTo>
                <a:lnTo>
                  <a:pt x="0" y="0"/>
                </a:lnTo>
                <a:lnTo>
                  <a:pt x="0" y="127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5660771" y="4645533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650" y="0"/>
                </a:moveTo>
                <a:lnTo>
                  <a:pt x="0" y="0"/>
                </a:lnTo>
                <a:lnTo>
                  <a:pt x="0" y="128651"/>
                </a:lnTo>
                <a:lnTo>
                  <a:pt x="128650" y="128651"/>
                </a:lnTo>
                <a:lnTo>
                  <a:pt x="128650" y="0"/>
                </a:lnTo>
                <a:close/>
              </a:path>
            </a:pathLst>
          </a:custGeom>
          <a:solidFill>
            <a:srgbClr val="F4A68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5660771" y="4645533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650" y="0"/>
                </a:moveTo>
                <a:lnTo>
                  <a:pt x="0" y="0"/>
                </a:lnTo>
                <a:lnTo>
                  <a:pt x="0" y="128651"/>
                </a:lnTo>
                <a:lnTo>
                  <a:pt x="128650" y="128651"/>
                </a:lnTo>
                <a:lnTo>
                  <a:pt x="128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5646546" y="486448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6972"/>
                </a:moveTo>
                <a:lnTo>
                  <a:pt x="156972" y="156972"/>
                </a:lnTo>
                <a:lnTo>
                  <a:pt x="15697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5646546" y="486448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6972"/>
                </a:moveTo>
                <a:lnTo>
                  <a:pt x="156972" y="156972"/>
                </a:lnTo>
                <a:lnTo>
                  <a:pt x="15697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5689472" y="514057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992" y="0"/>
                </a:moveTo>
                <a:lnTo>
                  <a:pt x="0" y="0"/>
                </a:lnTo>
                <a:lnTo>
                  <a:pt x="0" y="70993"/>
                </a:lnTo>
                <a:lnTo>
                  <a:pt x="70992" y="70993"/>
                </a:lnTo>
                <a:lnTo>
                  <a:pt x="70992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5689472" y="514057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992" y="0"/>
                </a:moveTo>
                <a:lnTo>
                  <a:pt x="0" y="0"/>
                </a:lnTo>
                <a:lnTo>
                  <a:pt x="0" y="70993"/>
                </a:lnTo>
                <a:lnTo>
                  <a:pt x="70992" y="70993"/>
                </a:lnTo>
                <a:lnTo>
                  <a:pt x="709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5685790" y="536994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5"/>
                </a:lnTo>
                <a:lnTo>
                  <a:pt x="78486" y="78485"/>
                </a:lnTo>
                <a:lnTo>
                  <a:pt x="78486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5685790" y="536994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5"/>
                </a:lnTo>
                <a:lnTo>
                  <a:pt x="78486" y="78485"/>
                </a:lnTo>
                <a:lnTo>
                  <a:pt x="784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5700776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387" y="0"/>
                </a:moveTo>
                <a:lnTo>
                  <a:pt x="0" y="0"/>
                </a:lnTo>
                <a:lnTo>
                  <a:pt x="0" y="48387"/>
                </a:lnTo>
                <a:lnTo>
                  <a:pt x="48387" y="48387"/>
                </a:lnTo>
                <a:lnTo>
                  <a:pt x="48387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5700776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387" y="0"/>
                </a:moveTo>
                <a:lnTo>
                  <a:pt x="0" y="0"/>
                </a:lnTo>
                <a:lnTo>
                  <a:pt x="0" y="48387"/>
                </a:lnTo>
                <a:lnTo>
                  <a:pt x="48387" y="48387"/>
                </a:lnTo>
                <a:lnTo>
                  <a:pt x="48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5874258" y="392671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5874258" y="3926713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5914644" y="420027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solidFill>
            <a:srgbClr val="FDD6C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5914644" y="420027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5932170" y="445084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2"/>
                </a:moveTo>
                <a:lnTo>
                  <a:pt x="51942" y="51942"/>
                </a:lnTo>
                <a:lnTo>
                  <a:pt x="51942" y="0"/>
                </a:lnTo>
                <a:lnTo>
                  <a:pt x="0" y="0"/>
                </a:lnTo>
                <a:lnTo>
                  <a:pt x="0" y="51942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object 441"/>
          <p:cNvSpPr/>
          <p:nvPr/>
        </p:nvSpPr>
        <p:spPr>
          <a:xfrm>
            <a:off x="5932170" y="445084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2"/>
                </a:moveTo>
                <a:lnTo>
                  <a:pt x="51942" y="51942"/>
                </a:lnTo>
                <a:lnTo>
                  <a:pt x="51942" y="0"/>
                </a:lnTo>
                <a:lnTo>
                  <a:pt x="0" y="0"/>
                </a:lnTo>
                <a:lnTo>
                  <a:pt x="0" y="519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5926328" y="467817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object 443"/>
          <p:cNvSpPr/>
          <p:nvPr/>
        </p:nvSpPr>
        <p:spPr>
          <a:xfrm>
            <a:off x="5926328" y="467817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object 444"/>
          <p:cNvSpPr/>
          <p:nvPr/>
        </p:nvSpPr>
        <p:spPr>
          <a:xfrm>
            <a:off x="5932170" y="4917059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942" y="0"/>
                </a:moveTo>
                <a:lnTo>
                  <a:pt x="0" y="0"/>
                </a:lnTo>
                <a:lnTo>
                  <a:pt x="0" y="51943"/>
                </a:lnTo>
                <a:lnTo>
                  <a:pt x="51942" y="51943"/>
                </a:lnTo>
                <a:lnTo>
                  <a:pt x="51942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5932170" y="4917059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942" y="0"/>
                </a:moveTo>
                <a:lnTo>
                  <a:pt x="0" y="0"/>
                </a:lnTo>
                <a:lnTo>
                  <a:pt x="0" y="51943"/>
                </a:lnTo>
                <a:lnTo>
                  <a:pt x="51942" y="51943"/>
                </a:lnTo>
                <a:lnTo>
                  <a:pt x="519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object 446"/>
          <p:cNvSpPr/>
          <p:nvPr/>
        </p:nvSpPr>
        <p:spPr>
          <a:xfrm>
            <a:off x="5929629" y="514756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5"/>
                </a:lnTo>
                <a:lnTo>
                  <a:pt x="56896" y="56895"/>
                </a:lnTo>
                <a:lnTo>
                  <a:pt x="56896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object 447"/>
          <p:cNvSpPr/>
          <p:nvPr/>
        </p:nvSpPr>
        <p:spPr>
          <a:xfrm>
            <a:off x="5929629" y="514756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5"/>
                </a:lnTo>
                <a:lnTo>
                  <a:pt x="56896" y="56895"/>
                </a:lnTo>
                <a:lnTo>
                  <a:pt x="568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object 448"/>
          <p:cNvSpPr/>
          <p:nvPr/>
        </p:nvSpPr>
        <p:spPr>
          <a:xfrm>
            <a:off x="5856223" y="5307203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835"/>
                </a:moveTo>
                <a:lnTo>
                  <a:pt x="203835" y="203835"/>
                </a:lnTo>
                <a:lnTo>
                  <a:pt x="203835" y="0"/>
                </a:lnTo>
                <a:lnTo>
                  <a:pt x="0" y="0"/>
                </a:lnTo>
                <a:lnTo>
                  <a:pt x="0" y="203835"/>
                </a:lnTo>
                <a:close/>
              </a:path>
            </a:pathLst>
          </a:custGeom>
          <a:solidFill>
            <a:srgbClr val="2B70B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5856223" y="5307203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835"/>
                </a:moveTo>
                <a:lnTo>
                  <a:pt x="203835" y="203835"/>
                </a:lnTo>
                <a:lnTo>
                  <a:pt x="203835" y="0"/>
                </a:lnTo>
                <a:lnTo>
                  <a:pt x="0" y="0"/>
                </a:lnTo>
                <a:lnTo>
                  <a:pt x="0" y="203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5868542" y="555256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197"/>
                </a:moveTo>
                <a:lnTo>
                  <a:pt x="179197" y="179197"/>
                </a:lnTo>
                <a:lnTo>
                  <a:pt x="179197" y="0"/>
                </a:lnTo>
                <a:lnTo>
                  <a:pt x="0" y="0"/>
                </a:lnTo>
                <a:lnTo>
                  <a:pt x="0" y="179197"/>
                </a:lnTo>
                <a:close/>
              </a:path>
            </a:pathLst>
          </a:custGeom>
          <a:solidFill>
            <a:srgbClr val="539BC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5868542" y="5552566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197"/>
                </a:moveTo>
                <a:lnTo>
                  <a:pt x="179197" y="179197"/>
                </a:lnTo>
                <a:lnTo>
                  <a:pt x="179197" y="0"/>
                </a:lnTo>
                <a:lnTo>
                  <a:pt x="0" y="0"/>
                </a:lnTo>
                <a:lnTo>
                  <a:pt x="0" y="1791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object 452"/>
          <p:cNvSpPr/>
          <p:nvPr/>
        </p:nvSpPr>
        <p:spPr>
          <a:xfrm>
            <a:off x="6171438" y="42238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624"/>
                </a:moveTo>
                <a:lnTo>
                  <a:pt x="39624" y="39624"/>
                </a:lnTo>
                <a:lnTo>
                  <a:pt x="39624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6171438" y="4223892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624"/>
                </a:moveTo>
                <a:lnTo>
                  <a:pt x="39624" y="39624"/>
                </a:lnTo>
                <a:lnTo>
                  <a:pt x="39624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6142863" y="442849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object 455"/>
          <p:cNvSpPr/>
          <p:nvPr/>
        </p:nvSpPr>
        <p:spPr>
          <a:xfrm>
            <a:off x="6142863" y="442849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object 456"/>
          <p:cNvSpPr/>
          <p:nvPr/>
        </p:nvSpPr>
        <p:spPr>
          <a:xfrm>
            <a:off x="6165469" y="468414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435" y="0"/>
                </a:moveTo>
                <a:lnTo>
                  <a:pt x="0" y="0"/>
                </a:lnTo>
                <a:lnTo>
                  <a:pt x="0" y="51434"/>
                </a:lnTo>
                <a:lnTo>
                  <a:pt x="51435" y="51434"/>
                </a:lnTo>
                <a:lnTo>
                  <a:pt x="51435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6165469" y="468414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435" y="0"/>
                </a:moveTo>
                <a:lnTo>
                  <a:pt x="0" y="0"/>
                </a:lnTo>
                <a:lnTo>
                  <a:pt x="0" y="51434"/>
                </a:lnTo>
                <a:lnTo>
                  <a:pt x="51435" y="51434"/>
                </a:lnTo>
                <a:lnTo>
                  <a:pt x="514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6116954" y="4868798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DCAE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6116954" y="4868798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object 460"/>
          <p:cNvSpPr/>
          <p:nvPr/>
        </p:nvSpPr>
        <p:spPr>
          <a:xfrm>
            <a:off x="6111875" y="5096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750"/>
                </a:moveTo>
                <a:lnTo>
                  <a:pt x="158750" y="158750"/>
                </a:lnTo>
                <a:lnTo>
                  <a:pt x="158750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object 461"/>
          <p:cNvSpPr/>
          <p:nvPr/>
        </p:nvSpPr>
        <p:spPr>
          <a:xfrm>
            <a:off x="6111875" y="5096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750"/>
                </a:moveTo>
                <a:lnTo>
                  <a:pt x="158750" y="158750"/>
                </a:lnTo>
                <a:lnTo>
                  <a:pt x="158750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object 462"/>
          <p:cNvSpPr/>
          <p:nvPr/>
        </p:nvSpPr>
        <p:spPr>
          <a:xfrm>
            <a:off x="6113145" y="533120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object 463"/>
          <p:cNvSpPr/>
          <p:nvPr/>
        </p:nvSpPr>
        <p:spPr>
          <a:xfrm>
            <a:off x="6113145" y="5331205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object 464"/>
          <p:cNvSpPr/>
          <p:nvPr/>
        </p:nvSpPr>
        <p:spPr>
          <a:xfrm>
            <a:off x="6134861" y="558584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6134861" y="558584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6356858" y="440944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solidFill>
            <a:srgbClr val="F09C7A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6356858" y="440944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6350127" y="4635753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DCAE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6350127" y="4635753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6324091" y="484276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405" y="0"/>
                </a:moveTo>
                <a:lnTo>
                  <a:pt x="0" y="0"/>
                </a:lnTo>
                <a:lnTo>
                  <a:pt x="0" y="200406"/>
                </a:lnTo>
                <a:lnTo>
                  <a:pt x="200405" y="200406"/>
                </a:lnTo>
                <a:lnTo>
                  <a:pt x="200405" y="0"/>
                </a:lnTo>
                <a:close/>
              </a:path>
            </a:pathLst>
          </a:custGeom>
          <a:solidFill>
            <a:srgbClr val="9A102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6324091" y="484276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405" y="0"/>
                </a:moveTo>
                <a:lnTo>
                  <a:pt x="0" y="0"/>
                </a:lnTo>
                <a:lnTo>
                  <a:pt x="0" y="200406"/>
                </a:lnTo>
                <a:lnTo>
                  <a:pt x="200405" y="200406"/>
                </a:lnTo>
                <a:lnTo>
                  <a:pt x="2004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6392417" y="514413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754"/>
                </a:moveTo>
                <a:lnTo>
                  <a:pt x="63753" y="63754"/>
                </a:lnTo>
                <a:lnTo>
                  <a:pt x="63753" y="0"/>
                </a:lnTo>
                <a:lnTo>
                  <a:pt x="0" y="0"/>
                </a:lnTo>
                <a:lnTo>
                  <a:pt x="0" y="6375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object 473"/>
          <p:cNvSpPr/>
          <p:nvPr/>
        </p:nvSpPr>
        <p:spPr>
          <a:xfrm>
            <a:off x="6392417" y="514413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0" y="63754"/>
                </a:moveTo>
                <a:lnTo>
                  <a:pt x="63753" y="63754"/>
                </a:lnTo>
                <a:lnTo>
                  <a:pt x="63753" y="0"/>
                </a:lnTo>
                <a:lnTo>
                  <a:pt x="0" y="0"/>
                </a:lnTo>
                <a:lnTo>
                  <a:pt x="0" y="637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object 474"/>
          <p:cNvSpPr/>
          <p:nvPr/>
        </p:nvSpPr>
        <p:spPr>
          <a:xfrm>
            <a:off x="6414008" y="539889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573"/>
                </a:moveTo>
                <a:lnTo>
                  <a:pt x="20574" y="20573"/>
                </a:lnTo>
                <a:lnTo>
                  <a:pt x="20574" y="0"/>
                </a:lnTo>
                <a:lnTo>
                  <a:pt x="0" y="0"/>
                </a:lnTo>
                <a:lnTo>
                  <a:pt x="0" y="20573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object 475"/>
          <p:cNvSpPr/>
          <p:nvPr/>
        </p:nvSpPr>
        <p:spPr>
          <a:xfrm>
            <a:off x="6414008" y="539889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573"/>
                </a:moveTo>
                <a:lnTo>
                  <a:pt x="20574" y="20573"/>
                </a:lnTo>
                <a:lnTo>
                  <a:pt x="20574" y="0"/>
                </a:lnTo>
                <a:lnTo>
                  <a:pt x="0" y="0"/>
                </a:lnTo>
                <a:lnTo>
                  <a:pt x="0" y="205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object 476"/>
          <p:cNvSpPr/>
          <p:nvPr/>
        </p:nvSpPr>
        <p:spPr>
          <a:xfrm>
            <a:off x="6362319" y="558037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6362319" y="558037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8" name="object 478"/>
          <p:cNvSpPr/>
          <p:nvPr/>
        </p:nvSpPr>
        <p:spPr>
          <a:xfrm>
            <a:off x="6558788" y="4611370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4" h="197485">
                <a:moveTo>
                  <a:pt x="0" y="197103"/>
                </a:moveTo>
                <a:lnTo>
                  <a:pt x="197103" y="197103"/>
                </a:lnTo>
                <a:lnTo>
                  <a:pt x="197103" y="0"/>
                </a:lnTo>
                <a:lnTo>
                  <a:pt x="0" y="0"/>
                </a:lnTo>
                <a:lnTo>
                  <a:pt x="0" y="197103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6558788" y="4611370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4" h="197485">
                <a:moveTo>
                  <a:pt x="0" y="197103"/>
                </a:moveTo>
                <a:lnTo>
                  <a:pt x="197103" y="197103"/>
                </a:lnTo>
                <a:lnTo>
                  <a:pt x="197103" y="0"/>
                </a:lnTo>
                <a:lnTo>
                  <a:pt x="0" y="0"/>
                </a:lnTo>
                <a:lnTo>
                  <a:pt x="0" y="1971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object 480"/>
          <p:cNvSpPr/>
          <p:nvPr/>
        </p:nvSpPr>
        <p:spPr>
          <a:xfrm>
            <a:off x="6569456" y="4855083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8" y="175768"/>
                </a:lnTo>
                <a:lnTo>
                  <a:pt x="175768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solidFill>
            <a:srgbClr val="5DA1C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6569456" y="4855083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8" y="175768"/>
                </a:lnTo>
                <a:lnTo>
                  <a:pt x="175768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object 482"/>
          <p:cNvSpPr/>
          <p:nvPr/>
        </p:nvSpPr>
        <p:spPr>
          <a:xfrm>
            <a:off x="6562090" y="508076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object 483"/>
          <p:cNvSpPr/>
          <p:nvPr/>
        </p:nvSpPr>
        <p:spPr>
          <a:xfrm>
            <a:off x="6562090" y="508076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object 484"/>
          <p:cNvSpPr/>
          <p:nvPr/>
        </p:nvSpPr>
        <p:spPr>
          <a:xfrm>
            <a:off x="6629654" y="538137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8"/>
                </a:lnTo>
                <a:lnTo>
                  <a:pt x="55499" y="55498"/>
                </a:lnTo>
                <a:lnTo>
                  <a:pt x="55499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object 485"/>
          <p:cNvSpPr/>
          <p:nvPr/>
        </p:nvSpPr>
        <p:spPr>
          <a:xfrm>
            <a:off x="6629654" y="538137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8"/>
                </a:lnTo>
                <a:lnTo>
                  <a:pt x="55499" y="55498"/>
                </a:lnTo>
                <a:lnTo>
                  <a:pt x="554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object 486"/>
          <p:cNvSpPr/>
          <p:nvPr/>
        </p:nvSpPr>
        <p:spPr>
          <a:xfrm>
            <a:off x="6556120" y="5541009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438" y="0"/>
                </a:moveTo>
                <a:lnTo>
                  <a:pt x="0" y="0"/>
                </a:lnTo>
                <a:lnTo>
                  <a:pt x="0" y="202437"/>
                </a:lnTo>
                <a:lnTo>
                  <a:pt x="202438" y="202437"/>
                </a:lnTo>
                <a:lnTo>
                  <a:pt x="202438" y="0"/>
                </a:lnTo>
                <a:close/>
              </a:path>
            </a:pathLst>
          </a:custGeom>
          <a:solidFill>
            <a:srgbClr val="940D2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object 487"/>
          <p:cNvSpPr/>
          <p:nvPr/>
        </p:nvSpPr>
        <p:spPr>
          <a:xfrm>
            <a:off x="6556120" y="5541009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438" y="0"/>
                </a:moveTo>
                <a:lnTo>
                  <a:pt x="0" y="0"/>
                </a:lnTo>
                <a:lnTo>
                  <a:pt x="0" y="202437"/>
                </a:lnTo>
                <a:lnTo>
                  <a:pt x="202438" y="202437"/>
                </a:lnTo>
                <a:lnTo>
                  <a:pt x="2024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6869430" y="4922011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037"/>
                </a:moveTo>
                <a:lnTo>
                  <a:pt x="42036" y="42037"/>
                </a:lnTo>
                <a:lnTo>
                  <a:pt x="42036" y="0"/>
                </a:lnTo>
                <a:lnTo>
                  <a:pt x="0" y="0"/>
                </a:lnTo>
                <a:lnTo>
                  <a:pt x="0" y="42037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6869430" y="4922011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037"/>
                </a:moveTo>
                <a:lnTo>
                  <a:pt x="42036" y="42037"/>
                </a:lnTo>
                <a:lnTo>
                  <a:pt x="42036" y="0"/>
                </a:lnTo>
                <a:lnTo>
                  <a:pt x="0" y="0"/>
                </a:lnTo>
                <a:lnTo>
                  <a:pt x="0" y="42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6788404" y="507403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4089"/>
                </a:moveTo>
                <a:lnTo>
                  <a:pt x="204089" y="204089"/>
                </a:lnTo>
                <a:lnTo>
                  <a:pt x="204089" y="0"/>
                </a:lnTo>
                <a:lnTo>
                  <a:pt x="0" y="0"/>
                </a:lnTo>
                <a:lnTo>
                  <a:pt x="0" y="204089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object 491"/>
          <p:cNvSpPr/>
          <p:nvPr/>
        </p:nvSpPr>
        <p:spPr>
          <a:xfrm>
            <a:off x="6788404" y="507403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4089"/>
                </a:moveTo>
                <a:lnTo>
                  <a:pt x="204089" y="204089"/>
                </a:lnTo>
                <a:lnTo>
                  <a:pt x="204089" y="0"/>
                </a:lnTo>
                <a:lnTo>
                  <a:pt x="0" y="0"/>
                </a:lnTo>
                <a:lnTo>
                  <a:pt x="0" y="204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object 492"/>
          <p:cNvSpPr/>
          <p:nvPr/>
        </p:nvSpPr>
        <p:spPr>
          <a:xfrm>
            <a:off x="6847713" y="5366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DD8C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object 493"/>
          <p:cNvSpPr/>
          <p:nvPr/>
        </p:nvSpPr>
        <p:spPr>
          <a:xfrm>
            <a:off x="6847713" y="536638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object 494"/>
          <p:cNvSpPr/>
          <p:nvPr/>
        </p:nvSpPr>
        <p:spPr>
          <a:xfrm>
            <a:off x="6806310" y="555815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object 495"/>
          <p:cNvSpPr/>
          <p:nvPr/>
        </p:nvSpPr>
        <p:spPr>
          <a:xfrm>
            <a:off x="6806310" y="5558154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object 496"/>
          <p:cNvSpPr/>
          <p:nvPr/>
        </p:nvSpPr>
        <p:spPr>
          <a:xfrm>
            <a:off x="7039609" y="5092191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893"/>
                </a:moveTo>
                <a:lnTo>
                  <a:pt x="167894" y="167893"/>
                </a:lnTo>
                <a:lnTo>
                  <a:pt x="167894" y="0"/>
                </a:lnTo>
                <a:lnTo>
                  <a:pt x="0" y="0"/>
                </a:lnTo>
                <a:lnTo>
                  <a:pt x="0" y="167893"/>
                </a:lnTo>
                <a:close/>
              </a:path>
            </a:pathLst>
          </a:custGeom>
          <a:solidFill>
            <a:srgbClr val="72AED2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object 497"/>
          <p:cNvSpPr/>
          <p:nvPr/>
        </p:nvSpPr>
        <p:spPr>
          <a:xfrm>
            <a:off x="7039609" y="5092191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893"/>
                </a:moveTo>
                <a:lnTo>
                  <a:pt x="167894" y="167893"/>
                </a:lnTo>
                <a:lnTo>
                  <a:pt x="167894" y="0"/>
                </a:lnTo>
                <a:lnTo>
                  <a:pt x="0" y="0"/>
                </a:lnTo>
                <a:lnTo>
                  <a:pt x="0" y="167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object 498"/>
          <p:cNvSpPr/>
          <p:nvPr/>
        </p:nvSpPr>
        <p:spPr>
          <a:xfrm>
            <a:off x="7117968" y="540372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0922" y="0"/>
                </a:moveTo>
                <a:lnTo>
                  <a:pt x="0" y="0"/>
                </a:lnTo>
                <a:lnTo>
                  <a:pt x="0" y="10922"/>
                </a:lnTo>
                <a:lnTo>
                  <a:pt x="10922" y="10922"/>
                </a:lnTo>
                <a:lnTo>
                  <a:pt x="10922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object 499"/>
          <p:cNvSpPr/>
          <p:nvPr/>
        </p:nvSpPr>
        <p:spPr>
          <a:xfrm>
            <a:off x="7117968" y="540372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0922" y="0"/>
                </a:moveTo>
                <a:lnTo>
                  <a:pt x="0" y="0"/>
                </a:lnTo>
                <a:lnTo>
                  <a:pt x="0" y="10922"/>
                </a:lnTo>
                <a:lnTo>
                  <a:pt x="10922" y="10922"/>
                </a:lnTo>
                <a:lnTo>
                  <a:pt x="10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object 500"/>
          <p:cNvSpPr/>
          <p:nvPr/>
        </p:nvSpPr>
        <p:spPr>
          <a:xfrm>
            <a:off x="7032879" y="5551551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81355" y="0"/>
                </a:moveTo>
                <a:lnTo>
                  <a:pt x="0" y="0"/>
                </a:lnTo>
                <a:lnTo>
                  <a:pt x="0" y="181356"/>
                </a:lnTo>
                <a:lnTo>
                  <a:pt x="181355" y="181356"/>
                </a:lnTo>
                <a:lnTo>
                  <a:pt x="181355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7032879" y="5551551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09" h="181610">
                <a:moveTo>
                  <a:pt x="181355" y="0"/>
                </a:moveTo>
                <a:lnTo>
                  <a:pt x="0" y="0"/>
                </a:lnTo>
                <a:lnTo>
                  <a:pt x="0" y="181356"/>
                </a:lnTo>
                <a:lnTo>
                  <a:pt x="181355" y="181356"/>
                </a:lnTo>
                <a:lnTo>
                  <a:pt x="1813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7311770" y="536435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661" y="0"/>
                </a:moveTo>
                <a:lnTo>
                  <a:pt x="0" y="0"/>
                </a:lnTo>
                <a:lnTo>
                  <a:pt x="0" y="89662"/>
                </a:lnTo>
                <a:lnTo>
                  <a:pt x="89661" y="89662"/>
                </a:lnTo>
                <a:lnTo>
                  <a:pt x="89661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7311770" y="5364353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661" y="0"/>
                </a:moveTo>
                <a:lnTo>
                  <a:pt x="0" y="0"/>
                </a:lnTo>
                <a:lnTo>
                  <a:pt x="0" y="89662"/>
                </a:lnTo>
                <a:lnTo>
                  <a:pt x="89661" y="89662"/>
                </a:lnTo>
                <a:lnTo>
                  <a:pt x="896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7270242" y="555599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593" y="0"/>
                </a:moveTo>
                <a:lnTo>
                  <a:pt x="0" y="0"/>
                </a:lnTo>
                <a:lnTo>
                  <a:pt x="0" y="172592"/>
                </a:lnTo>
                <a:lnTo>
                  <a:pt x="172593" y="172592"/>
                </a:lnTo>
                <a:lnTo>
                  <a:pt x="172593" y="0"/>
                </a:lnTo>
                <a:close/>
              </a:path>
            </a:pathLst>
          </a:custGeom>
          <a:solidFill>
            <a:srgbClr val="CC4F4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object 505"/>
          <p:cNvSpPr/>
          <p:nvPr/>
        </p:nvSpPr>
        <p:spPr>
          <a:xfrm>
            <a:off x="7270242" y="5555996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593" y="0"/>
                </a:moveTo>
                <a:lnTo>
                  <a:pt x="0" y="0"/>
                </a:lnTo>
                <a:lnTo>
                  <a:pt x="0" y="172592"/>
                </a:lnTo>
                <a:lnTo>
                  <a:pt x="172593" y="172592"/>
                </a:lnTo>
                <a:lnTo>
                  <a:pt x="1725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object 506"/>
          <p:cNvSpPr/>
          <p:nvPr/>
        </p:nvSpPr>
        <p:spPr>
          <a:xfrm>
            <a:off x="7511542" y="556412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209"/>
                </a:moveTo>
                <a:lnTo>
                  <a:pt x="156209" y="156209"/>
                </a:lnTo>
                <a:lnTo>
                  <a:pt x="156209" y="0"/>
                </a:lnTo>
                <a:lnTo>
                  <a:pt x="0" y="0"/>
                </a:lnTo>
                <a:lnTo>
                  <a:pt x="0" y="156209"/>
                </a:lnTo>
                <a:close/>
              </a:path>
            </a:pathLst>
          </a:custGeom>
          <a:solidFill>
            <a:srgbClr val="8DC1D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object 507"/>
          <p:cNvSpPr/>
          <p:nvPr/>
        </p:nvSpPr>
        <p:spPr>
          <a:xfrm>
            <a:off x="7511542" y="556412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209"/>
                </a:moveTo>
                <a:lnTo>
                  <a:pt x="156209" y="156209"/>
                </a:lnTo>
                <a:lnTo>
                  <a:pt x="156209" y="0"/>
                </a:lnTo>
                <a:lnTo>
                  <a:pt x="0" y="0"/>
                </a:lnTo>
                <a:lnTo>
                  <a:pt x="0" y="1562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object 515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object 517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object 521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object 530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object 532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" name="object 533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object 534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object 535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object 536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object 537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object 538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object 545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7" name="object 547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" name="object 548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object 549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0" name="object 550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object 551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object 552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object 553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object 554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object 555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object 556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object 557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object 558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object 559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object 562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object 568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object 569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object 571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object 572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object 574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" name="object 584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5" name="object 585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object 587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8" name="object 588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9" name="object 589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1" name="object 591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" name="object 592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" name="object 593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" name="object 594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5" name="object 595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object 596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1" name="object 601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object 603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object 605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object 606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object 607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object 608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object 609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object 610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object 611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object 612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object 613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" name="object 614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object 623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object 624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6126924" y="831722"/>
            <a:ext cx="1212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uFill>
                  <a:solidFill>
                    <a:srgbClr val="CCCC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u="sng" spc="140" dirty="0">
                <a:uFill>
                  <a:solidFill>
                    <a:srgbClr val="CCCCC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" name="object 2">
            <a:extLst>
              <a:ext uri="{FF2B5EF4-FFF2-40B4-BE49-F238E27FC236}">
                <a16:creationId xmlns:a16="http://schemas.microsoft.com/office/drawing/2014/main" id="{8351404D-58F3-D38B-98FF-E2B92618DC8E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656" name="object 3">
            <a:extLst>
              <a:ext uri="{FF2B5EF4-FFF2-40B4-BE49-F238E27FC236}">
                <a16:creationId xmlns:a16="http://schemas.microsoft.com/office/drawing/2014/main" id="{CDC73125-E6E0-A793-1FF4-8E239984CB5F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657" name="object 4">
            <a:extLst>
              <a:ext uri="{FF2B5EF4-FFF2-40B4-BE49-F238E27FC236}">
                <a16:creationId xmlns:a16="http://schemas.microsoft.com/office/drawing/2014/main" id="{CC3ED5D0-3A48-E854-0CEA-E4E7E7788A44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658" name="object 5">
            <a:extLst>
              <a:ext uri="{FF2B5EF4-FFF2-40B4-BE49-F238E27FC236}">
                <a16:creationId xmlns:a16="http://schemas.microsoft.com/office/drawing/2014/main" id="{4DA5809C-01D9-6A21-6C8E-53C01A814B39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659" name="文本框 658">
            <a:extLst>
              <a:ext uri="{FF2B5EF4-FFF2-40B4-BE49-F238E27FC236}">
                <a16:creationId xmlns:a16="http://schemas.microsoft.com/office/drawing/2014/main" id="{E43864F5-13F4-2369-D9CE-11103B3E36A9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80B592A9-6495-FF80-FE44-BC96A447DA89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661" name="文本框 660">
            <a:extLst>
              <a:ext uri="{FF2B5EF4-FFF2-40B4-BE49-F238E27FC236}">
                <a16:creationId xmlns:a16="http://schemas.microsoft.com/office/drawing/2014/main" id="{8E7A09BC-7A0D-7D37-A685-393640AC220C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662" name="直接连接符 661">
            <a:extLst>
              <a:ext uri="{FF2B5EF4-FFF2-40B4-BE49-F238E27FC236}">
                <a16:creationId xmlns:a16="http://schemas.microsoft.com/office/drawing/2014/main" id="{6B3E3B0E-4A76-77AF-5603-3C409E58AC95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文本框 662">
            <a:extLst>
              <a:ext uri="{FF2B5EF4-FFF2-40B4-BE49-F238E27FC236}">
                <a16:creationId xmlns:a16="http://schemas.microsoft.com/office/drawing/2014/main" id="{2FAC5788-C3AC-DCA4-37FE-0A125973CF82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934E4EE4-11BF-01C9-488D-98ACB7B3AFD0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44457E31-F941-4203-7516-EDB44A88E1A2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666" name="文本框 665">
            <a:extLst>
              <a:ext uri="{FF2B5EF4-FFF2-40B4-BE49-F238E27FC236}">
                <a16:creationId xmlns:a16="http://schemas.microsoft.com/office/drawing/2014/main" id="{7D128C75-7B70-5A84-1AFC-07330EE3FBFE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2DB11908-E9ED-EF02-51D2-1F257409C996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668" name="文本框 667">
            <a:extLst>
              <a:ext uri="{FF2B5EF4-FFF2-40B4-BE49-F238E27FC236}">
                <a16:creationId xmlns:a16="http://schemas.microsoft.com/office/drawing/2014/main" id="{4B70AE37-679A-FB9C-FF9B-E6AAA565C617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E1CD0C10-8656-3BC2-A5C5-55BF8679135B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670" name="文本框 669">
            <a:extLst>
              <a:ext uri="{FF2B5EF4-FFF2-40B4-BE49-F238E27FC236}">
                <a16:creationId xmlns:a16="http://schemas.microsoft.com/office/drawing/2014/main" id="{6E4E38F1-0A7F-0F67-76D7-6659D2AF59F4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671" name="文本框 670">
            <a:extLst>
              <a:ext uri="{FF2B5EF4-FFF2-40B4-BE49-F238E27FC236}">
                <a16:creationId xmlns:a16="http://schemas.microsoft.com/office/drawing/2014/main" id="{525D8ADD-E7CB-B0D4-917A-D13F4D4E227C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672" name="文本框 671">
            <a:extLst>
              <a:ext uri="{FF2B5EF4-FFF2-40B4-BE49-F238E27FC236}">
                <a16:creationId xmlns:a16="http://schemas.microsoft.com/office/drawing/2014/main" id="{6562DD96-3A0D-975C-484F-BF420B1C3E22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673" name="文本框 672">
            <a:extLst>
              <a:ext uri="{FF2B5EF4-FFF2-40B4-BE49-F238E27FC236}">
                <a16:creationId xmlns:a16="http://schemas.microsoft.com/office/drawing/2014/main" id="{0D42C24B-95D7-5FB8-B9EE-552ACE8A19AC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674" name="文本框 673">
            <a:extLst>
              <a:ext uri="{FF2B5EF4-FFF2-40B4-BE49-F238E27FC236}">
                <a16:creationId xmlns:a16="http://schemas.microsoft.com/office/drawing/2014/main" id="{DE9512D4-7C6B-6223-2123-051335DB3657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0AD1E433-4B70-622B-4300-7A9EE794345C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0AD1E433-4B70-622B-4300-7A9EE794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47E2AECC-2E1F-B90C-ECD5-0FCC3B3DDE54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47E2AECC-2E1F-B90C-ECD5-0FCC3B3DD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7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7" name="文本框 676">
                <a:extLst>
                  <a:ext uri="{FF2B5EF4-FFF2-40B4-BE49-F238E27FC236}">
                    <a16:creationId xmlns:a16="http://schemas.microsoft.com/office/drawing/2014/main" id="{41CA67D4-E20D-A611-CF0E-2B43EC7D24F0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77" name="文本框 676">
                <a:extLst>
                  <a:ext uri="{FF2B5EF4-FFF2-40B4-BE49-F238E27FC236}">
                    <a16:creationId xmlns:a16="http://schemas.microsoft.com/office/drawing/2014/main" id="{41CA67D4-E20D-A611-CF0E-2B43EC7D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8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8" name="文本框 677">
            <a:extLst>
              <a:ext uri="{FF2B5EF4-FFF2-40B4-BE49-F238E27FC236}">
                <a16:creationId xmlns:a16="http://schemas.microsoft.com/office/drawing/2014/main" id="{5DB5A1D4-A48C-BF55-25ED-0E02DA1DC0B0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679" name="直接连接符 678">
            <a:extLst>
              <a:ext uri="{FF2B5EF4-FFF2-40B4-BE49-F238E27FC236}">
                <a16:creationId xmlns:a16="http://schemas.microsoft.com/office/drawing/2014/main" id="{4647132B-07E0-63F2-73B5-FDBDCA1EA566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0" name="文本框 679">
            <a:extLst>
              <a:ext uri="{FF2B5EF4-FFF2-40B4-BE49-F238E27FC236}">
                <a16:creationId xmlns:a16="http://schemas.microsoft.com/office/drawing/2014/main" id="{53BFA403-8DF4-5BCB-8AB3-0644C08FD53B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681" name="文本框 680">
            <a:extLst>
              <a:ext uri="{FF2B5EF4-FFF2-40B4-BE49-F238E27FC236}">
                <a16:creationId xmlns:a16="http://schemas.microsoft.com/office/drawing/2014/main" id="{EBD527E5-202F-7853-EBA7-7219159455D3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682" name="直接连接符 681">
            <a:extLst>
              <a:ext uri="{FF2B5EF4-FFF2-40B4-BE49-F238E27FC236}">
                <a16:creationId xmlns:a16="http://schemas.microsoft.com/office/drawing/2014/main" id="{3DBB06A2-856C-87C9-35E1-74B156DA3863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3" name="文本框 682">
            <a:extLst>
              <a:ext uri="{FF2B5EF4-FFF2-40B4-BE49-F238E27FC236}">
                <a16:creationId xmlns:a16="http://schemas.microsoft.com/office/drawing/2014/main" id="{E8884C8B-1332-486A-1075-11D1C82F5EFB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A44B6A09-5117-C328-5ECB-316BEC8FBCB3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5" name="文本框 684">
            <a:extLst>
              <a:ext uri="{FF2B5EF4-FFF2-40B4-BE49-F238E27FC236}">
                <a16:creationId xmlns:a16="http://schemas.microsoft.com/office/drawing/2014/main" id="{77B6E4D0-6D2E-3918-D1A0-FC8193242299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686" name="object 10">
            <a:extLst>
              <a:ext uri="{FF2B5EF4-FFF2-40B4-BE49-F238E27FC236}">
                <a16:creationId xmlns:a16="http://schemas.microsoft.com/office/drawing/2014/main" id="{36780AB9-248D-3D18-F812-AE6EA7D07FCA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687" name="object 11">
            <a:extLst>
              <a:ext uri="{FF2B5EF4-FFF2-40B4-BE49-F238E27FC236}">
                <a16:creationId xmlns:a16="http://schemas.microsoft.com/office/drawing/2014/main" id="{8AF89B2B-C5EB-1B7A-323B-0E960A82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73389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8" name="object 12">
            <a:extLst>
              <a:ext uri="{FF2B5EF4-FFF2-40B4-BE49-F238E27FC236}">
                <a16:creationId xmlns:a16="http://schemas.microsoft.com/office/drawing/2014/main" id="{A6CD8EC6-9CF1-EB95-0387-492850C56A59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689" name="object 13">
            <a:extLst>
              <a:ext uri="{FF2B5EF4-FFF2-40B4-BE49-F238E27FC236}">
                <a16:creationId xmlns:a16="http://schemas.microsoft.com/office/drawing/2014/main" id="{4709DA0B-FA04-2216-7530-4F309BB9CD32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690" name="组合 689">
            <a:extLst>
              <a:ext uri="{FF2B5EF4-FFF2-40B4-BE49-F238E27FC236}">
                <a16:creationId xmlns:a16="http://schemas.microsoft.com/office/drawing/2014/main" id="{4C5B59F4-AD36-210B-FA79-219EB3E68D8E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691" name="object 14">
              <a:extLst>
                <a:ext uri="{FF2B5EF4-FFF2-40B4-BE49-F238E27FC236}">
                  <a16:creationId xmlns:a16="http://schemas.microsoft.com/office/drawing/2014/main" id="{FC84EF33-1ADF-9FD5-F779-210AE87AE10B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2" name="object 15">
              <a:extLst>
                <a:ext uri="{FF2B5EF4-FFF2-40B4-BE49-F238E27FC236}">
                  <a16:creationId xmlns:a16="http://schemas.microsoft.com/office/drawing/2014/main" id="{7F890BB3-EB61-7FB6-7F90-39EBDB4A9663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object 16">
              <a:extLst>
                <a:ext uri="{FF2B5EF4-FFF2-40B4-BE49-F238E27FC236}">
                  <a16:creationId xmlns:a16="http://schemas.microsoft.com/office/drawing/2014/main" id="{64ED3C28-B511-FCF1-3595-1FAA77F9E66A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object 17">
              <a:extLst>
                <a:ext uri="{FF2B5EF4-FFF2-40B4-BE49-F238E27FC236}">
                  <a16:creationId xmlns:a16="http://schemas.microsoft.com/office/drawing/2014/main" id="{6C13BA15-BDBC-7D01-9D72-CA96DA767BEB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5" name="object 18">
              <a:extLst>
                <a:ext uri="{FF2B5EF4-FFF2-40B4-BE49-F238E27FC236}">
                  <a16:creationId xmlns:a16="http://schemas.microsoft.com/office/drawing/2014/main" id="{EC048E40-DFC6-274E-C320-A38CA23E9D28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" name="object 19">
              <a:extLst>
                <a:ext uri="{FF2B5EF4-FFF2-40B4-BE49-F238E27FC236}">
                  <a16:creationId xmlns:a16="http://schemas.microsoft.com/office/drawing/2014/main" id="{C89CEFC1-2835-96FB-469F-0F4C2A4FDD17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7" name="object 20">
            <a:extLst>
              <a:ext uri="{FF2B5EF4-FFF2-40B4-BE49-F238E27FC236}">
                <a16:creationId xmlns:a16="http://schemas.microsoft.com/office/drawing/2014/main" id="{FE100E8E-B16E-766F-9A0E-4F9715BC5E30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698" name="object 22">
            <a:extLst>
              <a:ext uri="{FF2B5EF4-FFF2-40B4-BE49-F238E27FC236}">
                <a16:creationId xmlns:a16="http://schemas.microsoft.com/office/drawing/2014/main" id="{DEC7617D-CB3A-CB4D-8BA7-3A778F92CDB3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699" name="object 23">
            <a:extLst>
              <a:ext uri="{FF2B5EF4-FFF2-40B4-BE49-F238E27FC236}">
                <a16:creationId xmlns:a16="http://schemas.microsoft.com/office/drawing/2014/main" id="{9DB48188-2E99-F0A7-1AEE-7DCB33730975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00" name="object 24">
            <a:extLst>
              <a:ext uri="{FF2B5EF4-FFF2-40B4-BE49-F238E27FC236}">
                <a16:creationId xmlns:a16="http://schemas.microsoft.com/office/drawing/2014/main" id="{4F197899-AD49-F2AB-4794-D40352F2A0F2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01" name="object 25">
            <a:extLst>
              <a:ext uri="{FF2B5EF4-FFF2-40B4-BE49-F238E27FC236}">
                <a16:creationId xmlns:a16="http://schemas.microsoft.com/office/drawing/2014/main" id="{599F8CFE-3357-B8FA-5F09-5606746044C5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02" name="组合 701">
            <a:extLst>
              <a:ext uri="{FF2B5EF4-FFF2-40B4-BE49-F238E27FC236}">
                <a16:creationId xmlns:a16="http://schemas.microsoft.com/office/drawing/2014/main" id="{F7630407-27E4-F1B3-19E7-2DE438EAD101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03" name="object 26">
              <a:extLst>
                <a:ext uri="{FF2B5EF4-FFF2-40B4-BE49-F238E27FC236}">
                  <a16:creationId xmlns:a16="http://schemas.microsoft.com/office/drawing/2014/main" id="{DA240885-D65F-89C4-EBE4-9E8D114E14F8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4" name="object 27">
              <a:extLst>
                <a:ext uri="{FF2B5EF4-FFF2-40B4-BE49-F238E27FC236}">
                  <a16:creationId xmlns:a16="http://schemas.microsoft.com/office/drawing/2014/main" id="{E0E01678-CC52-B93D-5F82-66C9C233D08F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object 28">
              <a:extLst>
                <a:ext uri="{FF2B5EF4-FFF2-40B4-BE49-F238E27FC236}">
                  <a16:creationId xmlns:a16="http://schemas.microsoft.com/office/drawing/2014/main" id="{3B36FD42-9A1B-5118-6E1F-2D75AF801CB7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" name="object 29">
              <a:extLst>
                <a:ext uri="{FF2B5EF4-FFF2-40B4-BE49-F238E27FC236}">
                  <a16:creationId xmlns:a16="http://schemas.microsoft.com/office/drawing/2014/main" id="{438518A9-8155-727C-6992-22835E4BF99E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7" name="object 30">
              <a:extLst>
                <a:ext uri="{FF2B5EF4-FFF2-40B4-BE49-F238E27FC236}">
                  <a16:creationId xmlns:a16="http://schemas.microsoft.com/office/drawing/2014/main" id="{475E45A9-CEE8-C7B7-CE5F-10D9972C1F0C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8" name="object 31">
              <a:extLst>
                <a:ext uri="{FF2B5EF4-FFF2-40B4-BE49-F238E27FC236}">
                  <a16:creationId xmlns:a16="http://schemas.microsoft.com/office/drawing/2014/main" id="{E63E7BEA-CFC5-2262-4F3D-326563D43A53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9" name="矩形 708">
            <a:extLst>
              <a:ext uri="{FF2B5EF4-FFF2-40B4-BE49-F238E27FC236}">
                <a16:creationId xmlns:a16="http://schemas.microsoft.com/office/drawing/2014/main" id="{E5729FBF-A549-A9EB-96D4-A2673E18078F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" name="文本框 709">
            <a:extLst>
              <a:ext uri="{FF2B5EF4-FFF2-40B4-BE49-F238E27FC236}">
                <a16:creationId xmlns:a16="http://schemas.microsoft.com/office/drawing/2014/main" id="{D1D5849F-3FEF-7EF5-73EC-0707AF98B57E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11" name="文本框 710">
            <a:extLst>
              <a:ext uri="{FF2B5EF4-FFF2-40B4-BE49-F238E27FC236}">
                <a16:creationId xmlns:a16="http://schemas.microsoft.com/office/drawing/2014/main" id="{4B71B2A7-C5B8-7D2C-E2D6-0186C16C2F22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12" name="文本框 711">
            <a:extLst>
              <a:ext uri="{FF2B5EF4-FFF2-40B4-BE49-F238E27FC236}">
                <a16:creationId xmlns:a16="http://schemas.microsoft.com/office/drawing/2014/main" id="{B0145098-F6AD-C9CB-AF49-6CD4011BA94B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8B34BD79-9322-D572-FCD8-0F31EBE42309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0B58FFED-A7A8-90B6-B5F3-1C39A16E9F47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15" name="文本框 714">
              <a:extLst>
                <a:ext uri="{FF2B5EF4-FFF2-40B4-BE49-F238E27FC236}">
                  <a16:creationId xmlns:a16="http://schemas.microsoft.com/office/drawing/2014/main" id="{A251084B-3777-3EB3-293B-25669667E26F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16" name="文本框 715">
              <a:extLst>
                <a:ext uri="{FF2B5EF4-FFF2-40B4-BE49-F238E27FC236}">
                  <a16:creationId xmlns:a16="http://schemas.microsoft.com/office/drawing/2014/main" id="{3686EF36-AC97-11A0-DCFE-1CAFD07B5BDC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17" name="文本框 716">
              <a:extLst>
                <a:ext uri="{FF2B5EF4-FFF2-40B4-BE49-F238E27FC236}">
                  <a16:creationId xmlns:a16="http://schemas.microsoft.com/office/drawing/2014/main" id="{BC6ECA56-EC7A-4B70-D6E8-4A5CBAB10F58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18" name="文本框 717">
              <a:extLst>
                <a:ext uri="{FF2B5EF4-FFF2-40B4-BE49-F238E27FC236}">
                  <a16:creationId xmlns:a16="http://schemas.microsoft.com/office/drawing/2014/main" id="{2E17E6FD-8E9E-F55B-38E0-895FBFBC1D08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19" name="文本框 718">
              <a:extLst>
                <a:ext uri="{FF2B5EF4-FFF2-40B4-BE49-F238E27FC236}">
                  <a16:creationId xmlns:a16="http://schemas.microsoft.com/office/drawing/2014/main" id="{14686A7F-4F5C-444A-9D60-C8DA881F3308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720" name="文本框 719">
              <a:extLst>
                <a:ext uri="{FF2B5EF4-FFF2-40B4-BE49-F238E27FC236}">
                  <a16:creationId xmlns:a16="http://schemas.microsoft.com/office/drawing/2014/main" id="{06AE3E82-8CE8-6236-0023-B2A4AA75DF10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21" name="文本框 720">
              <a:extLst>
                <a:ext uri="{FF2B5EF4-FFF2-40B4-BE49-F238E27FC236}">
                  <a16:creationId xmlns:a16="http://schemas.microsoft.com/office/drawing/2014/main" id="{8D5D5310-7871-1FC9-9208-7DDAEE9E82D8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722" name="文本框 721">
              <a:extLst>
                <a:ext uri="{FF2B5EF4-FFF2-40B4-BE49-F238E27FC236}">
                  <a16:creationId xmlns:a16="http://schemas.microsoft.com/office/drawing/2014/main" id="{90055662-03D8-59BE-8B5E-56727AC6B952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723" name="文本框 722">
              <a:extLst>
                <a:ext uri="{FF2B5EF4-FFF2-40B4-BE49-F238E27FC236}">
                  <a16:creationId xmlns:a16="http://schemas.microsoft.com/office/drawing/2014/main" id="{9D20184A-38EF-CF86-BF46-4E2BDDF8B7EC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724" name="文本框 723">
              <a:extLst>
                <a:ext uri="{FF2B5EF4-FFF2-40B4-BE49-F238E27FC236}">
                  <a16:creationId xmlns:a16="http://schemas.microsoft.com/office/drawing/2014/main" id="{B9A93745-38AE-F3B9-1F5F-6CDF97696BA9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725" name="文本框 724">
              <a:extLst>
                <a:ext uri="{FF2B5EF4-FFF2-40B4-BE49-F238E27FC236}">
                  <a16:creationId xmlns:a16="http://schemas.microsoft.com/office/drawing/2014/main" id="{BDC03B64-6032-E2A2-D332-93394E5239F1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726" name="文本框 725">
              <a:extLst>
                <a:ext uri="{FF2B5EF4-FFF2-40B4-BE49-F238E27FC236}">
                  <a16:creationId xmlns:a16="http://schemas.microsoft.com/office/drawing/2014/main" id="{25B6F412-0272-1EFE-B750-D57E4BA816D9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727" name="文本框 726">
              <a:extLst>
                <a:ext uri="{FF2B5EF4-FFF2-40B4-BE49-F238E27FC236}">
                  <a16:creationId xmlns:a16="http://schemas.microsoft.com/office/drawing/2014/main" id="{8791C764-1628-983D-C68D-2BEA3285BB1D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728" name="文本框 727">
              <a:extLst>
                <a:ext uri="{FF2B5EF4-FFF2-40B4-BE49-F238E27FC236}">
                  <a16:creationId xmlns:a16="http://schemas.microsoft.com/office/drawing/2014/main" id="{B46A2F14-E833-FF76-10DE-18386BCCE237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9" name="文本框 728">
                  <a:extLst>
                    <a:ext uri="{FF2B5EF4-FFF2-40B4-BE49-F238E27FC236}">
                      <a16:creationId xmlns:a16="http://schemas.microsoft.com/office/drawing/2014/main" id="{F4E765B1-05FA-212F-43F4-A4EECADF1222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729" name="文本框 728">
                  <a:extLst>
                    <a:ext uri="{FF2B5EF4-FFF2-40B4-BE49-F238E27FC236}">
                      <a16:creationId xmlns:a16="http://schemas.microsoft.com/office/drawing/2014/main" id="{F4E765B1-05FA-212F-43F4-A4EECADF1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0" name="文本框 729">
                  <a:extLst>
                    <a:ext uri="{FF2B5EF4-FFF2-40B4-BE49-F238E27FC236}">
                      <a16:creationId xmlns:a16="http://schemas.microsoft.com/office/drawing/2014/main" id="{35FC55ED-D075-6409-243E-450D2F87EAFD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730" name="文本框 729">
                  <a:extLst>
                    <a:ext uri="{FF2B5EF4-FFF2-40B4-BE49-F238E27FC236}">
                      <a16:creationId xmlns:a16="http://schemas.microsoft.com/office/drawing/2014/main" id="{35FC55ED-D075-6409-243E-450D2F87E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1" name="文本框 730">
                  <a:extLst>
                    <a:ext uri="{FF2B5EF4-FFF2-40B4-BE49-F238E27FC236}">
                      <a16:creationId xmlns:a16="http://schemas.microsoft.com/office/drawing/2014/main" id="{A86D644C-A005-30F4-ACDF-2D01E62C5F6D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731" name="文本框 730">
                  <a:extLst>
                    <a:ext uri="{FF2B5EF4-FFF2-40B4-BE49-F238E27FC236}">
                      <a16:creationId xmlns:a16="http://schemas.microsoft.com/office/drawing/2014/main" id="{A86D644C-A005-30F4-ACDF-2D01E62C5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1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id="{B6047B01-3443-71A8-F846-3E99130692A6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733" name="文本框 732">
              <a:extLst>
                <a:ext uri="{FF2B5EF4-FFF2-40B4-BE49-F238E27FC236}">
                  <a16:creationId xmlns:a16="http://schemas.microsoft.com/office/drawing/2014/main" id="{F8A147C9-5870-C112-00D8-05E406339AEC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734" name="文本框 733">
              <a:extLst>
                <a:ext uri="{FF2B5EF4-FFF2-40B4-BE49-F238E27FC236}">
                  <a16:creationId xmlns:a16="http://schemas.microsoft.com/office/drawing/2014/main" id="{B5195A25-2F70-4E6D-DED9-88543EC54CDF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735" name="文本框 734">
              <a:extLst>
                <a:ext uri="{FF2B5EF4-FFF2-40B4-BE49-F238E27FC236}">
                  <a16:creationId xmlns:a16="http://schemas.microsoft.com/office/drawing/2014/main" id="{ADC144ED-1247-903B-1546-B584295D391B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736" name="文本框 735">
              <a:extLst>
                <a:ext uri="{FF2B5EF4-FFF2-40B4-BE49-F238E27FC236}">
                  <a16:creationId xmlns:a16="http://schemas.microsoft.com/office/drawing/2014/main" id="{00953AF2-6748-38EE-A04A-699585F677C9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FB394ADC-6B5C-B147-5C79-4EB33EB6700A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6360" y="67881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4" h="137794">
                <a:moveTo>
                  <a:pt x="137287" y="0"/>
                </a:moveTo>
                <a:lnTo>
                  <a:pt x="0" y="0"/>
                </a:lnTo>
                <a:lnTo>
                  <a:pt x="0" y="137286"/>
                </a:lnTo>
                <a:lnTo>
                  <a:pt x="137287" y="137286"/>
                </a:lnTo>
                <a:lnTo>
                  <a:pt x="137287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6360" y="67881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4" h="137794">
                <a:moveTo>
                  <a:pt x="137287" y="0"/>
                </a:moveTo>
                <a:lnTo>
                  <a:pt x="0" y="0"/>
                </a:lnTo>
                <a:lnTo>
                  <a:pt x="0" y="137286"/>
                </a:lnTo>
                <a:lnTo>
                  <a:pt x="137287" y="137286"/>
                </a:lnTo>
                <a:lnTo>
                  <a:pt x="137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77" y="90360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153924"/>
                </a:moveTo>
                <a:lnTo>
                  <a:pt x="153924" y="153924"/>
                </a:lnTo>
                <a:lnTo>
                  <a:pt x="1539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84B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7977" y="90360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153924"/>
                </a:moveTo>
                <a:lnTo>
                  <a:pt x="153924" y="153924"/>
                </a:lnTo>
                <a:lnTo>
                  <a:pt x="153924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5851" y="114452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30">
                <a:moveTo>
                  <a:pt x="0" y="138302"/>
                </a:moveTo>
                <a:lnTo>
                  <a:pt x="138302" y="138302"/>
                </a:lnTo>
                <a:lnTo>
                  <a:pt x="138302" y="0"/>
                </a:lnTo>
                <a:lnTo>
                  <a:pt x="0" y="0"/>
                </a:lnTo>
                <a:lnTo>
                  <a:pt x="0" y="138302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5851" y="114452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30">
                <a:moveTo>
                  <a:pt x="0" y="138302"/>
                </a:moveTo>
                <a:lnTo>
                  <a:pt x="138302" y="138302"/>
                </a:lnTo>
                <a:lnTo>
                  <a:pt x="138302" y="0"/>
                </a:lnTo>
                <a:lnTo>
                  <a:pt x="0" y="0"/>
                </a:lnTo>
                <a:lnTo>
                  <a:pt x="0" y="1383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5692" y="13675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5" y="158496"/>
                </a:lnTo>
                <a:lnTo>
                  <a:pt x="158495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5692" y="13675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5" y="158496"/>
                </a:lnTo>
                <a:lnTo>
                  <a:pt x="158495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7629" y="16125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0" y="134620"/>
                </a:moveTo>
                <a:lnTo>
                  <a:pt x="134619" y="134620"/>
                </a:lnTo>
                <a:lnTo>
                  <a:pt x="134619" y="0"/>
                </a:lnTo>
                <a:lnTo>
                  <a:pt x="0" y="0"/>
                </a:lnTo>
                <a:lnTo>
                  <a:pt x="0" y="134620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7629" y="16125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0" y="134620"/>
                </a:moveTo>
                <a:lnTo>
                  <a:pt x="134619" y="134620"/>
                </a:lnTo>
                <a:lnTo>
                  <a:pt x="134619" y="0"/>
                </a:lnTo>
                <a:lnTo>
                  <a:pt x="0" y="0"/>
                </a:lnTo>
                <a:lnTo>
                  <a:pt x="0" y="1346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34742" y="18526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523" y="0"/>
                </a:moveTo>
                <a:lnTo>
                  <a:pt x="0" y="0"/>
                </a:lnTo>
                <a:lnTo>
                  <a:pt x="0" y="120523"/>
                </a:lnTo>
                <a:lnTo>
                  <a:pt x="120523" y="120523"/>
                </a:lnTo>
                <a:lnTo>
                  <a:pt x="120523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4742" y="185267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523" y="0"/>
                </a:moveTo>
                <a:lnTo>
                  <a:pt x="0" y="0"/>
                </a:lnTo>
                <a:lnTo>
                  <a:pt x="0" y="120523"/>
                </a:lnTo>
                <a:lnTo>
                  <a:pt x="120523" y="120523"/>
                </a:lnTo>
                <a:lnTo>
                  <a:pt x="1205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7601" y="21085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7601" y="21085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0645" y="230479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589" y="0"/>
                </a:moveTo>
                <a:lnTo>
                  <a:pt x="0" y="0"/>
                </a:lnTo>
                <a:lnTo>
                  <a:pt x="0" y="148589"/>
                </a:lnTo>
                <a:lnTo>
                  <a:pt x="148589" y="148589"/>
                </a:lnTo>
                <a:lnTo>
                  <a:pt x="14858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0645" y="230479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589" y="0"/>
                </a:moveTo>
                <a:lnTo>
                  <a:pt x="0" y="0"/>
                </a:lnTo>
                <a:lnTo>
                  <a:pt x="0" y="148589"/>
                </a:lnTo>
                <a:lnTo>
                  <a:pt x="148589" y="148589"/>
                </a:lnTo>
                <a:lnTo>
                  <a:pt x="1485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1223" y="25984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431" y="0"/>
                </a:moveTo>
                <a:lnTo>
                  <a:pt x="0" y="0"/>
                </a:lnTo>
                <a:lnTo>
                  <a:pt x="0" y="27432"/>
                </a:lnTo>
                <a:lnTo>
                  <a:pt x="27431" y="27432"/>
                </a:lnTo>
                <a:lnTo>
                  <a:pt x="27431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1223" y="259842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27431" y="0"/>
                </a:moveTo>
                <a:lnTo>
                  <a:pt x="0" y="0"/>
                </a:lnTo>
                <a:lnTo>
                  <a:pt x="0" y="27432"/>
                </a:lnTo>
                <a:lnTo>
                  <a:pt x="27431" y="27432"/>
                </a:lnTo>
                <a:lnTo>
                  <a:pt x="274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9689" y="275005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373"/>
                </a:moveTo>
                <a:lnTo>
                  <a:pt x="190373" y="190373"/>
                </a:lnTo>
                <a:lnTo>
                  <a:pt x="190373" y="0"/>
                </a:lnTo>
                <a:lnTo>
                  <a:pt x="0" y="0"/>
                </a:lnTo>
                <a:lnTo>
                  <a:pt x="0" y="190373"/>
                </a:lnTo>
                <a:close/>
              </a:path>
            </a:pathLst>
          </a:custGeom>
          <a:solidFill>
            <a:srgbClr val="39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9689" y="275005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373"/>
                </a:moveTo>
                <a:lnTo>
                  <a:pt x="190373" y="190373"/>
                </a:lnTo>
                <a:lnTo>
                  <a:pt x="190373" y="0"/>
                </a:lnTo>
                <a:lnTo>
                  <a:pt x="0" y="0"/>
                </a:lnTo>
                <a:lnTo>
                  <a:pt x="0" y="1903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4107" y="301739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solidFill>
            <a:srgbClr val="BA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4107" y="301739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0964" y="325729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solidFill>
            <a:srgbClr val="FDD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0964" y="325729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6989" y="3436492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900"/>
                </a:moveTo>
                <a:lnTo>
                  <a:pt x="215900" y="215900"/>
                </a:lnTo>
                <a:lnTo>
                  <a:pt x="2159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18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6989" y="3436492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900"/>
                </a:moveTo>
                <a:lnTo>
                  <a:pt x="215900" y="215900"/>
                </a:lnTo>
                <a:lnTo>
                  <a:pt x="2159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9507" y="374205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70993" y="0"/>
                </a:moveTo>
                <a:lnTo>
                  <a:pt x="0" y="0"/>
                </a:lnTo>
                <a:lnTo>
                  <a:pt x="0" y="70992"/>
                </a:lnTo>
                <a:lnTo>
                  <a:pt x="70993" y="70992"/>
                </a:lnTo>
                <a:lnTo>
                  <a:pt x="70993" y="0"/>
                </a:lnTo>
                <a:close/>
              </a:path>
            </a:pathLst>
          </a:custGeom>
          <a:solidFill>
            <a:srgbClr val="FB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9507" y="374205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70993" y="0"/>
                </a:moveTo>
                <a:lnTo>
                  <a:pt x="0" y="0"/>
                </a:lnTo>
                <a:lnTo>
                  <a:pt x="0" y="70992"/>
                </a:lnTo>
                <a:lnTo>
                  <a:pt x="70993" y="70992"/>
                </a:lnTo>
                <a:lnTo>
                  <a:pt x="709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6995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762"/>
                </a:moveTo>
                <a:lnTo>
                  <a:pt x="135762" y="135762"/>
                </a:lnTo>
                <a:lnTo>
                  <a:pt x="135762" y="0"/>
                </a:lnTo>
                <a:lnTo>
                  <a:pt x="0" y="0"/>
                </a:lnTo>
                <a:lnTo>
                  <a:pt x="0" y="135762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6995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762"/>
                </a:moveTo>
                <a:lnTo>
                  <a:pt x="135762" y="135762"/>
                </a:lnTo>
                <a:lnTo>
                  <a:pt x="135762" y="0"/>
                </a:lnTo>
                <a:lnTo>
                  <a:pt x="0" y="0"/>
                </a:lnTo>
                <a:lnTo>
                  <a:pt x="0" y="135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3189" y="421195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3626" y="0"/>
                </a:moveTo>
                <a:lnTo>
                  <a:pt x="0" y="0"/>
                </a:lnTo>
                <a:lnTo>
                  <a:pt x="0" y="63626"/>
                </a:lnTo>
                <a:lnTo>
                  <a:pt x="63626" y="63626"/>
                </a:lnTo>
                <a:lnTo>
                  <a:pt x="6362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3189" y="421195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3626" y="0"/>
                </a:moveTo>
                <a:lnTo>
                  <a:pt x="0" y="0"/>
                </a:lnTo>
                <a:lnTo>
                  <a:pt x="0" y="63626"/>
                </a:lnTo>
                <a:lnTo>
                  <a:pt x="63626" y="63626"/>
                </a:lnTo>
                <a:lnTo>
                  <a:pt x="636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31567" y="441337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745" y="0"/>
                </a:moveTo>
                <a:lnTo>
                  <a:pt x="0" y="0"/>
                </a:lnTo>
                <a:lnTo>
                  <a:pt x="0" y="126745"/>
                </a:lnTo>
                <a:lnTo>
                  <a:pt x="126745" y="126745"/>
                </a:lnTo>
                <a:lnTo>
                  <a:pt x="126745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31567" y="441337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745" y="0"/>
                </a:moveTo>
                <a:lnTo>
                  <a:pt x="0" y="0"/>
                </a:lnTo>
                <a:lnTo>
                  <a:pt x="0" y="126745"/>
                </a:lnTo>
                <a:lnTo>
                  <a:pt x="126745" y="126745"/>
                </a:lnTo>
                <a:lnTo>
                  <a:pt x="1267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0489" y="466547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0489" y="466547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7404" y="484543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195199" y="0"/>
                </a:moveTo>
                <a:lnTo>
                  <a:pt x="0" y="0"/>
                </a:lnTo>
                <a:lnTo>
                  <a:pt x="0" y="195199"/>
                </a:lnTo>
                <a:lnTo>
                  <a:pt x="195199" y="195199"/>
                </a:lnTo>
                <a:lnTo>
                  <a:pt x="195199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7404" y="484543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195199" y="0"/>
                </a:moveTo>
                <a:lnTo>
                  <a:pt x="0" y="0"/>
                </a:lnTo>
                <a:lnTo>
                  <a:pt x="0" y="195199"/>
                </a:lnTo>
                <a:lnTo>
                  <a:pt x="195199" y="195199"/>
                </a:lnTo>
                <a:lnTo>
                  <a:pt x="1951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46045" y="512724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789"/>
                </a:moveTo>
                <a:lnTo>
                  <a:pt x="97789" y="97789"/>
                </a:lnTo>
                <a:lnTo>
                  <a:pt x="97789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6045" y="512724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789"/>
                </a:moveTo>
                <a:lnTo>
                  <a:pt x="97789" y="97789"/>
                </a:lnTo>
                <a:lnTo>
                  <a:pt x="97789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8613" y="5332857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654"/>
                </a:moveTo>
                <a:lnTo>
                  <a:pt x="152654" y="152654"/>
                </a:lnTo>
                <a:lnTo>
                  <a:pt x="152654" y="0"/>
                </a:lnTo>
                <a:lnTo>
                  <a:pt x="0" y="0"/>
                </a:lnTo>
                <a:lnTo>
                  <a:pt x="0" y="152654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8613" y="5332857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654"/>
                </a:moveTo>
                <a:lnTo>
                  <a:pt x="152654" y="152654"/>
                </a:lnTo>
                <a:lnTo>
                  <a:pt x="152654" y="0"/>
                </a:lnTo>
                <a:lnTo>
                  <a:pt x="0" y="0"/>
                </a:lnTo>
                <a:lnTo>
                  <a:pt x="0" y="1526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28392" y="55756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095" y="0"/>
                </a:moveTo>
                <a:lnTo>
                  <a:pt x="0" y="0"/>
                </a:lnTo>
                <a:lnTo>
                  <a:pt x="0" y="133096"/>
                </a:lnTo>
                <a:lnTo>
                  <a:pt x="133095" y="133096"/>
                </a:lnTo>
                <a:lnTo>
                  <a:pt x="133095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8392" y="55756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095" y="0"/>
                </a:moveTo>
                <a:lnTo>
                  <a:pt x="0" y="0"/>
                </a:lnTo>
                <a:lnTo>
                  <a:pt x="0" y="133096"/>
                </a:lnTo>
                <a:lnTo>
                  <a:pt x="133095" y="133096"/>
                </a:lnTo>
                <a:lnTo>
                  <a:pt x="133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9123" y="94170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9123" y="94170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09189" y="11948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8" y="0"/>
                </a:moveTo>
                <a:lnTo>
                  <a:pt x="0" y="0"/>
                </a:lnTo>
                <a:lnTo>
                  <a:pt x="0" y="37719"/>
                </a:lnTo>
                <a:lnTo>
                  <a:pt x="37718" y="37719"/>
                </a:lnTo>
                <a:lnTo>
                  <a:pt x="37718" y="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09189" y="11948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8" y="0"/>
                </a:moveTo>
                <a:lnTo>
                  <a:pt x="0" y="0"/>
                </a:lnTo>
                <a:lnTo>
                  <a:pt x="0" y="37719"/>
                </a:lnTo>
                <a:lnTo>
                  <a:pt x="37718" y="37719"/>
                </a:lnTo>
                <a:lnTo>
                  <a:pt x="377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87979" y="14067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80010" y="0"/>
                </a:moveTo>
                <a:lnTo>
                  <a:pt x="0" y="0"/>
                </a:lnTo>
                <a:lnTo>
                  <a:pt x="0" y="80010"/>
                </a:lnTo>
                <a:lnTo>
                  <a:pt x="80010" y="80010"/>
                </a:lnTo>
                <a:lnTo>
                  <a:pt x="8001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87979" y="14067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80010" y="0"/>
                </a:moveTo>
                <a:lnTo>
                  <a:pt x="0" y="0"/>
                </a:lnTo>
                <a:lnTo>
                  <a:pt x="0" y="80010"/>
                </a:lnTo>
                <a:lnTo>
                  <a:pt x="80010" y="80010"/>
                </a:lnTo>
                <a:lnTo>
                  <a:pt x="800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4136" y="16259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4136" y="16259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49626" y="183451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156844" y="0"/>
                </a:moveTo>
                <a:lnTo>
                  <a:pt x="0" y="0"/>
                </a:lnTo>
                <a:lnTo>
                  <a:pt x="0" y="156845"/>
                </a:lnTo>
                <a:lnTo>
                  <a:pt x="156844" y="156845"/>
                </a:lnTo>
                <a:lnTo>
                  <a:pt x="156844" y="0"/>
                </a:lnTo>
                <a:close/>
              </a:path>
            </a:pathLst>
          </a:custGeom>
          <a:solidFill>
            <a:srgbClr val="EC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9626" y="1834514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156844" y="0"/>
                </a:moveTo>
                <a:lnTo>
                  <a:pt x="0" y="0"/>
                </a:lnTo>
                <a:lnTo>
                  <a:pt x="0" y="156845"/>
                </a:lnTo>
                <a:lnTo>
                  <a:pt x="156844" y="156845"/>
                </a:lnTo>
                <a:lnTo>
                  <a:pt x="1568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37179" y="2055114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1737" y="0"/>
                </a:moveTo>
                <a:lnTo>
                  <a:pt x="0" y="0"/>
                </a:lnTo>
                <a:lnTo>
                  <a:pt x="0" y="181737"/>
                </a:lnTo>
                <a:lnTo>
                  <a:pt x="181737" y="181737"/>
                </a:lnTo>
                <a:lnTo>
                  <a:pt x="181737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7179" y="2055114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1737" y="0"/>
                </a:moveTo>
                <a:lnTo>
                  <a:pt x="0" y="0"/>
                </a:lnTo>
                <a:lnTo>
                  <a:pt x="0" y="181737"/>
                </a:lnTo>
                <a:lnTo>
                  <a:pt x="181737" y="181737"/>
                </a:lnTo>
                <a:lnTo>
                  <a:pt x="181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8670" y="2279776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5">
                <a:moveTo>
                  <a:pt x="0" y="198627"/>
                </a:moveTo>
                <a:lnTo>
                  <a:pt x="198628" y="198627"/>
                </a:lnTo>
                <a:lnTo>
                  <a:pt x="198628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28670" y="2279776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5">
                <a:moveTo>
                  <a:pt x="0" y="198627"/>
                </a:moveTo>
                <a:lnTo>
                  <a:pt x="198628" y="198627"/>
                </a:lnTo>
                <a:lnTo>
                  <a:pt x="198628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0829" y="2514980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4310" y="0"/>
                </a:moveTo>
                <a:lnTo>
                  <a:pt x="0" y="0"/>
                </a:lnTo>
                <a:lnTo>
                  <a:pt x="0" y="194310"/>
                </a:lnTo>
                <a:lnTo>
                  <a:pt x="194310" y="194310"/>
                </a:lnTo>
                <a:lnTo>
                  <a:pt x="194310" y="0"/>
                </a:lnTo>
                <a:close/>
              </a:path>
            </a:pathLst>
          </a:custGeom>
          <a:solidFill>
            <a:srgbClr val="C33F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0829" y="2514980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4310" y="0"/>
                </a:moveTo>
                <a:lnTo>
                  <a:pt x="0" y="0"/>
                </a:lnTo>
                <a:lnTo>
                  <a:pt x="0" y="194310"/>
                </a:lnTo>
                <a:lnTo>
                  <a:pt x="194310" y="194310"/>
                </a:lnTo>
                <a:lnTo>
                  <a:pt x="1943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2861" y="274993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0" y="19050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32861" y="274993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0" y="19050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71089" y="3021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solidFill>
            <a:srgbClr val="FCC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71089" y="3021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1338" y="3214623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548"/>
                </a:moveTo>
                <a:lnTo>
                  <a:pt x="193548" y="193548"/>
                </a:lnTo>
                <a:lnTo>
                  <a:pt x="193548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31338" y="3214623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548"/>
                </a:moveTo>
                <a:lnTo>
                  <a:pt x="193548" y="193548"/>
                </a:lnTo>
                <a:lnTo>
                  <a:pt x="193548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64866" y="3481323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64866" y="3481323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34132" y="3683634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0" y="187833"/>
                </a:moveTo>
                <a:lnTo>
                  <a:pt x="187832" y="187833"/>
                </a:lnTo>
                <a:lnTo>
                  <a:pt x="187832" y="0"/>
                </a:lnTo>
                <a:lnTo>
                  <a:pt x="0" y="0"/>
                </a:lnTo>
                <a:lnTo>
                  <a:pt x="0" y="187833"/>
                </a:lnTo>
                <a:close/>
              </a:path>
            </a:pathLst>
          </a:custGeom>
          <a:solidFill>
            <a:srgbClr val="3B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4132" y="3683634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0" y="187833"/>
                </a:moveTo>
                <a:lnTo>
                  <a:pt x="187832" y="187833"/>
                </a:lnTo>
                <a:lnTo>
                  <a:pt x="187832" y="0"/>
                </a:lnTo>
                <a:lnTo>
                  <a:pt x="0" y="0"/>
                </a:lnTo>
                <a:lnTo>
                  <a:pt x="0" y="187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6291" y="391896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514" y="0"/>
                </a:moveTo>
                <a:lnTo>
                  <a:pt x="0" y="0"/>
                </a:lnTo>
                <a:lnTo>
                  <a:pt x="0" y="183514"/>
                </a:lnTo>
                <a:lnTo>
                  <a:pt x="183514" y="183514"/>
                </a:lnTo>
                <a:lnTo>
                  <a:pt x="183514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6291" y="391896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514" y="0"/>
                </a:moveTo>
                <a:lnTo>
                  <a:pt x="0" y="0"/>
                </a:lnTo>
                <a:lnTo>
                  <a:pt x="0" y="183514"/>
                </a:lnTo>
                <a:lnTo>
                  <a:pt x="183514" y="183514"/>
                </a:lnTo>
                <a:lnTo>
                  <a:pt x="183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3276" y="415886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solidFill>
            <a:srgbClr val="61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3276" y="415886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66389" y="441515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7"/>
                </a:lnTo>
                <a:lnTo>
                  <a:pt x="123317" y="123317"/>
                </a:lnTo>
                <a:lnTo>
                  <a:pt x="123317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66389" y="441515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7"/>
                </a:lnTo>
                <a:lnTo>
                  <a:pt x="123317" y="123317"/>
                </a:lnTo>
                <a:lnTo>
                  <a:pt x="1233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34385" y="4616196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451" y="0"/>
                </a:moveTo>
                <a:lnTo>
                  <a:pt x="0" y="0"/>
                </a:lnTo>
                <a:lnTo>
                  <a:pt x="0" y="187451"/>
                </a:lnTo>
                <a:lnTo>
                  <a:pt x="187451" y="187451"/>
                </a:lnTo>
                <a:lnTo>
                  <a:pt x="187451" y="0"/>
                </a:lnTo>
                <a:close/>
              </a:path>
            </a:pathLst>
          </a:custGeom>
          <a:solidFill>
            <a:srgbClr val="CC4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34385" y="4616196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451" y="0"/>
                </a:moveTo>
                <a:lnTo>
                  <a:pt x="0" y="0"/>
                </a:lnTo>
                <a:lnTo>
                  <a:pt x="0" y="187451"/>
                </a:lnTo>
                <a:lnTo>
                  <a:pt x="187451" y="187451"/>
                </a:lnTo>
                <a:lnTo>
                  <a:pt x="1874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8929" y="488391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237" y="0"/>
                </a:moveTo>
                <a:lnTo>
                  <a:pt x="0" y="0"/>
                </a:lnTo>
                <a:lnTo>
                  <a:pt x="0" y="118237"/>
                </a:lnTo>
                <a:lnTo>
                  <a:pt x="118237" y="118237"/>
                </a:lnTo>
                <a:lnTo>
                  <a:pt x="118237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8929" y="488391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237" y="0"/>
                </a:moveTo>
                <a:lnTo>
                  <a:pt x="0" y="0"/>
                </a:lnTo>
                <a:lnTo>
                  <a:pt x="0" y="118237"/>
                </a:lnTo>
                <a:lnTo>
                  <a:pt x="118237" y="118237"/>
                </a:lnTo>
                <a:lnTo>
                  <a:pt x="1182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35529" y="5083555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20">
                <a:moveTo>
                  <a:pt x="185038" y="0"/>
                </a:moveTo>
                <a:lnTo>
                  <a:pt x="0" y="0"/>
                </a:lnTo>
                <a:lnTo>
                  <a:pt x="0" y="185039"/>
                </a:lnTo>
                <a:lnTo>
                  <a:pt x="185038" y="185039"/>
                </a:lnTo>
                <a:lnTo>
                  <a:pt x="185038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35529" y="5083555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20">
                <a:moveTo>
                  <a:pt x="185038" y="0"/>
                </a:moveTo>
                <a:lnTo>
                  <a:pt x="0" y="0"/>
                </a:lnTo>
                <a:lnTo>
                  <a:pt x="0" y="185039"/>
                </a:lnTo>
                <a:lnTo>
                  <a:pt x="185038" y="185039"/>
                </a:lnTo>
                <a:lnTo>
                  <a:pt x="1850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34513" y="531558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70" y="0"/>
                </a:moveTo>
                <a:lnTo>
                  <a:pt x="0" y="0"/>
                </a:lnTo>
                <a:lnTo>
                  <a:pt x="0" y="187070"/>
                </a:lnTo>
                <a:lnTo>
                  <a:pt x="187070" y="187070"/>
                </a:lnTo>
                <a:lnTo>
                  <a:pt x="187070" y="0"/>
                </a:lnTo>
                <a:close/>
              </a:path>
            </a:pathLst>
          </a:custGeom>
          <a:solidFill>
            <a:srgbClr val="CD50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34513" y="531558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70" y="0"/>
                </a:moveTo>
                <a:lnTo>
                  <a:pt x="0" y="0"/>
                </a:lnTo>
                <a:lnTo>
                  <a:pt x="0" y="187070"/>
                </a:lnTo>
                <a:lnTo>
                  <a:pt x="187070" y="187070"/>
                </a:lnTo>
                <a:lnTo>
                  <a:pt x="1870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53435" y="55676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53435" y="55676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6414" y="1118997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484"/>
                </a:moveTo>
                <a:lnTo>
                  <a:pt x="189484" y="189484"/>
                </a:lnTo>
                <a:lnTo>
                  <a:pt x="189484" y="0"/>
                </a:lnTo>
                <a:lnTo>
                  <a:pt x="0" y="0"/>
                </a:lnTo>
                <a:lnTo>
                  <a:pt x="0" y="189484"/>
                </a:lnTo>
                <a:close/>
              </a:path>
            </a:pathLst>
          </a:custGeom>
          <a:solidFill>
            <a:srgbClr val="3A8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6414" y="1118997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484"/>
                </a:moveTo>
                <a:lnTo>
                  <a:pt x="189484" y="189484"/>
                </a:lnTo>
                <a:lnTo>
                  <a:pt x="189484" y="0"/>
                </a:lnTo>
                <a:lnTo>
                  <a:pt x="0" y="0"/>
                </a:lnTo>
                <a:lnTo>
                  <a:pt x="0" y="1894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92704" y="137833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59">
                <a:moveTo>
                  <a:pt x="0" y="136778"/>
                </a:moveTo>
                <a:lnTo>
                  <a:pt x="136779" y="136778"/>
                </a:lnTo>
                <a:lnTo>
                  <a:pt x="136779" y="0"/>
                </a:lnTo>
                <a:lnTo>
                  <a:pt x="0" y="0"/>
                </a:lnTo>
                <a:lnTo>
                  <a:pt x="0" y="136778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92704" y="137833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59">
                <a:moveTo>
                  <a:pt x="0" y="136778"/>
                </a:moveTo>
                <a:lnTo>
                  <a:pt x="136779" y="136778"/>
                </a:lnTo>
                <a:lnTo>
                  <a:pt x="136779" y="0"/>
                </a:lnTo>
                <a:lnTo>
                  <a:pt x="0" y="0"/>
                </a:lnTo>
                <a:lnTo>
                  <a:pt x="0" y="1367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4260" y="16229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792" y="0"/>
                </a:moveTo>
                <a:lnTo>
                  <a:pt x="0" y="0"/>
                </a:lnTo>
                <a:lnTo>
                  <a:pt x="0" y="113791"/>
                </a:lnTo>
                <a:lnTo>
                  <a:pt x="113792" y="113791"/>
                </a:lnTo>
                <a:lnTo>
                  <a:pt x="113792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04260" y="162293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792" y="0"/>
                </a:moveTo>
                <a:lnTo>
                  <a:pt x="0" y="0"/>
                </a:lnTo>
                <a:lnTo>
                  <a:pt x="0" y="113791"/>
                </a:lnTo>
                <a:lnTo>
                  <a:pt x="113792" y="113791"/>
                </a:lnTo>
                <a:lnTo>
                  <a:pt x="1137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90545" y="184226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0" y="141224"/>
                </a:moveTo>
                <a:lnTo>
                  <a:pt x="141224" y="141224"/>
                </a:lnTo>
                <a:lnTo>
                  <a:pt x="141224" y="0"/>
                </a:lnTo>
                <a:lnTo>
                  <a:pt x="0" y="0"/>
                </a:lnTo>
                <a:lnTo>
                  <a:pt x="0" y="141224"/>
                </a:lnTo>
                <a:close/>
              </a:path>
            </a:pathLst>
          </a:custGeom>
          <a:solidFill>
            <a:srgbClr val="9C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90545" y="184226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0" y="141224"/>
                </a:moveTo>
                <a:lnTo>
                  <a:pt x="141224" y="141224"/>
                </a:lnTo>
                <a:lnTo>
                  <a:pt x="141224" y="0"/>
                </a:lnTo>
                <a:lnTo>
                  <a:pt x="0" y="0"/>
                </a:lnTo>
                <a:lnTo>
                  <a:pt x="0" y="1412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81401" y="2066289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0" y="159385"/>
                </a:moveTo>
                <a:lnTo>
                  <a:pt x="159385" y="159385"/>
                </a:lnTo>
                <a:lnTo>
                  <a:pt x="159385" y="0"/>
                </a:lnTo>
                <a:lnTo>
                  <a:pt x="0" y="0"/>
                </a:lnTo>
                <a:lnTo>
                  <a:pt x="0" y="159385"/>
                </a:lnTo>
                <a:close/>
              </a:path>
            </a:pathLst>
          </a:custGeom>
          <a:solidFill>
            <a:srgbClr val="79B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81401" y="2066289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0" y="159385"/>
                </a:moveTo>
                <a:lnTo>
                  <a:pt x="159385" y="159385"/>
                </a:lnTo>
                <a:lnTo>
                  <a:pt x="159385" y="0"/>
                </a:lnTo>
                <a:lnTo>
                  <a:pt x="0" y="0"/>
                </a:lnTo>
                <a:lnTo>
                  <a:pt x="0" y="1593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8451" y="232638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2" y="0"/>
                </a:moveTo>
                <a:lnTo>
                  <a:pt x="0" y="0"/>
                </a:lnTo>
                <a:lnTo>
                  <a:pt x="0" y="105283"/>
                </a:lnTo>
                <a:lnTo>
                  <a:pt x="105282" y="105283"/>
                </a:lnTo>
                <a:lnTo>
                  <a:pt x="105282" y="0"/>
                </a:lnTo>
                <a:close/>
              </a:path>
            </a:pathLst>
          </a:custGeom>
          <a:solidFill>
            <a:srgbClr val="FDD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08451" y="232638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2" y="0"/>
                </a:moveTo>
                <a:lnTo>
                  <a:pt x="0" y="0"/>
                </a:lnTo>
                <a:lnTo>
                  <a:pt x="0" y="105283"/>
                </a:lnTo>
                <a:lnTo>
                  <a:pt x="105282" y="105283"/>
                </a:lnTo>
                <a:lnTo>
                  <a:pt x="1052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81908" y="253301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369"/>
                </a:moveTo>
                <a:lnTo>
                  <a:pt x="158369" y="158369"/>
                </a:lnTo>
                <a:lnTo>
                  <a:pt x="158369" y="0"/>
                </a:lnTo>
                <a:lnTo>
                  <a:pt x="0" y="0"/>
                </a:lnTo>
                <a:lnTo>
                  <a:pt x="0" y="158369"/>
                </a:lnTo>
                <a:close/>
              </a:path>
            </a:pathLst>
          </a:custGeom>
          <a:solidFill>
            <a:srgbClr val="7BB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81908" y="253301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369"/>
                </a:moveTo>
                <a:lnTo>
                  <a:pt x="158369" y="158369"/>
                </a:lnTo>
                <a:lnTo>
                  <a:pt x="158369" y="0"/>
                </a:lnTo>
                <a:lnTo>
                  <a:pt x="0" y="0"/>
                </a:lnTo>
                <a:lnTo>
                  <a:pt x="0" y="1583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0036" y="277406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2239"/>
                </a:moveTo>
                <a:lnTo>
                  <a:pt x="142239" y="142239"/>
                </a:lnTo>
                <a:lnTo>
                  <a:pt x="142239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9B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0036" y="277406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2239"/>
                </a:moveTo>
                <a:lnTo>
                  <a:pt x="142239" y="142239"/>
                </a:lnTo>
                <a:lnTo>
                  <a:pt x="142239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84957" y="30022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273"/>
                </a:moveTo>
                <a:lnTo>
                  <a:pt x="152273" y="152273"/>
                </a:lnTo>
                <a:lnTo>
                  <a:pt x="152273" y="0"/>
                </a:lnTo>
                <a:lnTo>
                  <a:pt x="0" y="0"/>
                </a:lnTo>
                <a:lnTo>
                  <a:pt x="0" y="152273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84957" y="30022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273"/>
                </a:moveTo>
                <a:lnTo>
                  <a:pt x="152273" y="152273"/>
                </a:lnTo>
                <a:lnTo>
                  <a:pt x="152273" y="0"/>
                </a:lnTo>
                <a:lnTo>
                  <a:pt x="0" y="0"/>
                </a:lnTo>
                <a:lnTo>
                  <a:pt x="0" y="1522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34360" y="328472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6"/>
                </a:moveTo>
                <a:lnTo>
                  <a:pt x="53467" y="53466"/>
                </a:lnTo>
                <a:lnTo>
                  <a:pt x="53467" y="0"/>
                </a:lnTo>
                <a:lnTo>
                  <a:pt x="0" y="0"/>
                </a:lnTo>
                <a:lnTo>
                  <a:pt x="0" y="53466"/>
                </a:lnTo>
                <a:close/>
              </a:path>
            </a:pathLst>
          </a:custGeom>
          <a:solidFill>
            <a:srgbClr val="EE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34360" y="328472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6"/>
                </a:moveTo>
                <a:lnTo>
                  <a:pt x="53467" y="53466"/>
                </a:lnTo>
                <a:lnTo>
                  <a:pt x="53467" y="0"/>
                </a:lnTo>
                <a:lnTo>
                  <a:pt x="0" y="0"/>
                </a:lnTo>
                <a:lnTo>
                  <a:pt x="0" y="534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60192" y="344360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929"/>
                </a:moveTo>
                <a:lnTo>
                  <a:pt x="201930" y="201929"/>
                </a:lnTo>
                <a:lnTo>
                  <a:pt x="201930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60192" y="344360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929"/>
                </a:moveTo>
                <a:lnTo>
                  <a:pt x="201930" y="201929"/>
                </a:lnTo>
                <a:lnTo>
                  <a:pt x="201930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21660" y="373799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3" y="78994"/>
                </a:lnTo>
                <a:lnTo>
                  <a:pt x="78993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21660" y="373799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3" y="78994"/>
                </a:lnTo>
                <a:lnTo>
                  <a:pt x="78993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21532" y="397103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21532" y="397103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0"/>
                </a:moveTo>
                <a:lnTo>
                  <a:pt x="0" y="0"/>
                </a:lnTo>
                <a:lnTo>
                  <a:pt x="0" y="79248"/>
                </a:lnTo>
                <a:lnTo>
                  <a:pt x="79248" y="79248"/>
                </a:lnTo>
                <a:lnTo>
                  <a:pt x="792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44392" y="422706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0" y="33400"/>
                </a:moveTo>
                <a:lnTo>
                  <a:pt x="33400" y="33400"/>
                </a:lnTo>
                <a:lnTo>
                  <a:pt x="33400" y="0"/>
                </a:lnTo>
                <a:lnTo>
                  <a:pt x="0" y="0"/>
                </a:lnTo>
                <a:lnTo>
                  <a:pt x="0" y="33400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44392" y="422706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0" y="33400"/>
                </a:moveTo>
                <a:lnTo>
                  <a:pt x="33400" y="33400"/>
                </a:lnTo>
                <a:lnTo>
                  <a:pt x="33400" y="0"/>
                </a:lnTo>
                <a:lnTo>
                  <a:pt x="0" y="0"/>
                </a:lnTo>
                <a:lnTo>
                  <a:pt x="0" y="334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03498" y="4419219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70">
                <a:moveTo>
                  <a:pt x="0" y="115315"/>
                </a:moveTo>
                <a:lnTo>
                  <a:pt x="115316" y="115315"/>
                </a:lnTo>
                <a:lnTo>
                  <a:pt x="115316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03498" y="4419219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70">
                <a:moveTo>
                  <a:pt x="0" y="115315"/>
                </a:moveTo>
                <a:lnTo>
                  <a:pt x="115316" y="115315"/>
                </a:lnTo>
                <a:lnTo>
                  <a:pt x="115316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65907" y="46146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499" y="190500"/>
                </a:lnTo>
                <a:lnTo>
                  <a:pt x="190499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39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65907" y="46146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499" y="190500"/>
                </a:lnTo>
                <a:lnTo>
                  <a:pt x="190499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30295" y="491223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595"/>
                </a:moveTo>
                <a:lnTo>
                  <a:pt x="61594" y="61595"/>
                </a:lnTo>
                <a:lnTo>
                  <a:pt x="61594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30295" y="491223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0" y="61595"/>
                </a:moveTo>
                <a:lnTo>
                  <a:pt x="61594" y="61595"/>
                </a:lnTo>
                <a:lnTo>
                  <a:pt x="61594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74542" y="508952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4">
                <a:moveTo>
                  <a:pt x="0" y="173227"/>
                </a:moveTo>
                <a:lnTo>
                  <a:pt x="173228" y="173227"/>
                </a:lnTo>
                <a:lnTo>
                  <a:pt x="173228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solidFill>
            <a:srgbClr val="57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74542" y="508952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4">
                <a:moveTo>
                  <a:pt x="0" y="173227"/>
                </a:moveTo>
                <a:lnTo>
                  <a:pt x="173228" y="173227"/>
                </a:lnTo>
                <a:lnTo>
                  <a:pt x="173228" y="0"/>
                </a:lnTo>
                <a:lnTo>
                  <a:pt x="0" y="0"/>
                </a:lnTo>
                <a:lnTo>
                  <a:pt x="0" y="1732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15691" y="536371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0" y="90804"/>
                </a:moveTo>
                <a:lnTo>
                  <a:pt x="90805" y="90804"/>
                </a:lnTo>
                <a:lnTo>
                  <a:pt x="90805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solidFill>
            <a:srgbClr val="DB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15691" y="536371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0" y="90804"/>
                </a:moveTo>
                <a:lnTo>
                  <a:pt x="90805" y="90804"/>
                </a:lnTo>
                <a:lnTo>
                  <a:pt x="90805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86354" y="556742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606" y="0"/>
                </a:moveTo>
                <a:lnTo>
                  <a:pt x="0" y="0"/>
                </a:lnTo>
                <a:lnTo>
                  <a:pt x="0" y="149606"/>
                </a:lnTo>
                <a:lnTo>
                  <a:pt x="149606" y="149606"/>
                </a:lnTo>
                <a:lnTo>
                  <a:pt x="149606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86354" y="556742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606" y="0"/>
                </a:moveTo>
                <a:lnTo>
                  <a:pt x="0" y="0"/>
                </a:lnTo>
                <a:lnTo>
                  <a:pt x="0" y="149606"/>
                </a:lnTo>
                <a:lnTo>
                  <a:pt x="149606" y="149606"/>
                </a:lnTo>
                <a:lnTo>
                  <a:pt x="1496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3839" y="1336421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220725"/>
                </a:moveTo>
                <a:lnTo>
                  <a:pt x="220725" y="220725"/>
                </a:lnTo>
                <a:lnTo>
                  <a:pt x="220725" y="0"/>
                </a:lnTo>
                <a:lnTo>
                  <a:pt x="0" y="0"/>
                </a:lnTo>
                <a:lnTo>
                  <a:pt x="0" y="220725"/>
                </a:lnTo>
                <a:close/>
              </a:path>
            </a:pathLst>
          </a:custGeom>
          <a:solidFill>
            <a:srgbClr val="124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3839" y="1336421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80">
                <a:moveTo>
                  <a:pt x="0" y="220725"/>
                </a:moveTo>
                <a:lnTo>
                  <a:pt x="220725" y="220725"/>
                </a:lnTo>
                <a:lnTo>
                  <a:pt x="220725" y="0"/>
                </a:lnTo>
                <a:lnTo>
                  <a:pt x="0" y="0"/>
                </a:lnTo>
                <a:lnTo>
                  <a:pt x="0" y="2207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446" y="1600072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solidFill>
            <a:srgbClr val="79B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14446" y="1600072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59150" y="1877822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103"/>
                </a:moveTo>
                <a:lnTo>
                  <a:pt x="70103" y="70103"/>
                </a:lnTo>
                <a:lnTo>
                  <a:pt x="70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59150" y="1877822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103"/>
                </a:moveTo>
                <a:lnTo>
                  <a:pt x="70103" y="70103"/>
                </a:lnTo>
                <a:lnTo>
                  <a:pt x="70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38957" y="209067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616"/>
                </a:moveTo>
                <a:lnTo>
                  <a:pt x="110616" y="110616"/>
                </a:lnTo>
                <a:lnTo>
                  <a:pt x="110616" y="0"/>
                </a:lnTo>
                <a:lnTo>
                  <a:pt x="0" y="0"/>
                </a:lnTo>
                <a:lnTo>
                  <a:pt x="0" y="110616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38957" y="209067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616"/>
                </a:moveTo>
                <a:lnTo>
                  <a:pt x="110616" y="110616"/>
                </a:lnTo>
                <a:lnTo>
                  <a:pt x="110616" y="0"/>
                </a:lnTo>
                <a:lnTo>
                  <a:pt x="0" y="0"/>
                </a:lnTo>
                <a:lnTo>
                  <a:pt x="0" y="1106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04794" y="2289682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178815" y="0"/>
                </a:moveTo>
                <a:lnTo>
                  <a:pt x="0" y="0"/>
                </a:lnTo>
                <a:lnTo>
                  <a:pt x="0" y="178815"/>
                </a:lnTo>
                <a:lnTo>
                  <a:pt x="178815" y="178815"/>
                </a:lnTo>
                <a:lnTo>
                  <a:pt x="178815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04794" y="2289682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178815" y="0"/>
                </a:moveTo>
                <a:lnTo>
                  <a:pt x="0" y="0"/>
                </a:lnTo>
                <a:lnTo>
                  <a:pt x="0" y="178815"/>
                </a:lnTo>
                <a:lnTo>
                  <a:pt x="178815" y="178815"/>
                </a:lnTo>
                <a:lnTo>
                  <a:pt x="1788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34892" y="2552826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617"/>
                </a:moveTo>
                <a:lnTo>
                  <a:pt x="118617" y="118617"/>
                </a:lnTo>
                <a:lnTo>
                  <a:pt x="118617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34892" y="2552826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617"/>
                </a:moveTo>
                <a:lnTo>
                  <a:pt x="118617" y="118617"/>
                </a:lnTo>
                <a:lnTo>
                  <a:pt x="118617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99333" y="275043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737"/>
                </a:moveTo>
                <a:lnTo>
                  <a:pt x="189737" y="189737"/>
                </a:lnTo>
                <a:lnTo>
                  <a:pt x="189737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solidFill>
            <a:srgbClr val="398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99333" y="275043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737"/>
                </a:moveTo>
                <a:lnTo>
                  <a:pt x="189737" y="189737"/>
                </a:lnTo>
                <a:lnTo>
                  <a:pt x="189737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12033" y="2996057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solidFill>
            <a:srgbClr val="6EA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12033" y="2996057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33750" y="325094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33750" y="325094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22573" y="347294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22573" y="3472941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24859" y="370827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4"/>
                </a:lnTo>
                <a:lnTo>
                  <a:pt x="138684" y="138684"/>
                </a:lnTo>
                <a:lnTo>
                  <a:pt x="138684" y="0"/>
                </a:lnTo>
                <a:close/>
              </a:path>
            </a:pathLst>
          </a:custGeom>
          <a:solidFill>
            <a:srgbClr val="F7B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24859" y="370827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4"/>
                </a:lnTo>
                <a:lnTo>
                  <a:pt x="138684" y="138684"/>
                </a:lnTo>
                <a:lnTo>
                  <a:pt x="1386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02508" y="391896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02508" y="391896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25876" y="417537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651" y="0"/>
                </a:moveTo>
                <a:lnTo>
                  <a:pt x="0" y="0"/>
                </a:lnTo>
                <a:lnTo>
                  <a:pt x="0" y="136651"/>
                </a:lnTo>
                <a:lnTo>
                  <a:pt x="136651" y="136651"/>
                </a:lnTo>
                <a:lnTo>
                  <a:pt x="136651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25876" y="417537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651" y="0"/>
                </a:moveTo>
                <a:lnTo>
                  <a:pt x="0" y="0"/>
                </a:lnTo>
                <a:lnTo>
                  <a:pt x="0" y="136651"/>
                </a:lnTo>
                <a:lnTo>
                  <a:pt x="136651" y="136651"/>
                </a:lnTo>
                <a:lnTo>
                  <a:pt x="1366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29432" y="441197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7"/>
                </a:moveTo>
                <a:lnTo>
                  <a:pt x="129666" y="129667"/>
                </a:lnTo>
                <a:lnTo>
                  <a:pt x="129666" y="0"/>
                </a:lnTo>
                <a:lnTo>
                  <a:pt x="0" y="0"/>
                </a:lnTo>
                <a:lnTo>
                  <a:pt x="0" y="129667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29432" y="441197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7"/>
                </a:moveTo>
                <a:lnTo>
                  <a:pt x="129666" y="129667"/>
                </a:lnTo>
                <a:lnTo>
                  <a:pt x="129666" y="0"/>
                </a:lnTo>
                <a:lnTo>
                  <a:pt x="0" y="0"/>
                </a:lnTo>
                <a:lnTo>
                  <a:pt x="0" y="1296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13684" y="462953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0909"/>
                </a:moveTo>
                <a:lnTo>
                  <a:pt x="160909" y="160909"/>
                </a:lnTo>
                <a:lnTo>
                  <a:pt x="160909" y="0"/>
                </a:lnTo>
                <a:lnTo>
                  <a:pt x="0" y="0"/>
                </a:lnTo>
                <a:lnTo>
                  <a:pt x="0" y="160909"/>
                </a:lnTo>
                <a:close/>
              </a:path>
            </a:pathLst>
          </a:custGeom>
          <a:solidFill>
            <a:srgbClr val="75B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13684" y="462953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0909"/>
                </a:moveTo>
                <a:lnTo>
                  <a:pt x="160909" y="160909"/>
                </a:lnTo>
                <a:lnTo>
                  <a:pt x="160909" y="0"/>
                </a:lnTo>
                <a:lnTo>
                  <a:pt x="0" y="0"/>
                </a:lnTo>
                <a:lnTo>
                  <a:pt x="0" y="1609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65372" y="491413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65372" y="491413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48863" y="51306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677"/>
                </a:moveTo>
                <a:lnTo>
                  <a:pt x="90677" y="90677"/>
                </a:lnTo>
                <a:lnTo>
                  <a:pt x="90677" y="0"/>
                </a:lnTo>
                <a:lnTo>
                  <a:pt x="0" y="0"/>
                </a:lnTo>
                <a:lnTo>
                  <a:pt x="0" y="90677"/>
                </a:lnTo>
                <a:close/>
              </a:path>
            </a:pathLst>
          </a:custGeom>
          <a:solidFill>
            <a:srgbClr val="DB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48863" y="51306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677"/>
                </a:moveTo>
                <a:lnTo>
                  <a:pt x="90677" y="90677"/>
                </a:lnTo>
                <a:lnTo>
                  <a:pt x="90677" y="0"/>
                </a:lnTo>
                <a:lnTo>
                  <a:pt x="0" y="0"/>
                </a:lnTo>
                <a:lnTo>
                  <a:pt x="0" y="906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04666" y="531952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196"/>
                </a:moveTo>
                <a:lnTo>
                  <a:pt x="179197" y="179196"/>
                </a:lnTo>
                <a:lnTo>
                  <a:pt x="179197" y="0"/>
                </a:lnTo>
                <a:lnTo>
                  <a:pt x="0" y="0"/>
                </a:lnTo>
                <a:lnTo>
                  <a:pt x="0" y="179196"/>
                </a:lnTo>
                <a:close/>
              </a:path>
            </a:pathLst>
          </a:custGeom>
          <a:solidFill>
            <a:srgbClr val="469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04666" y="531952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196"/>
                </a:moveTo>
                <a:lnTo>
                  <a:pt x="179197" y="179196"/>
                </a:lnTo>
                <a:lnTo>
                  <a:pt x="179197" y="0"/>
                </a:lnTo>
                <a:lnTo>
                  <a:pt x="0" y="0"/>
                </a:lnTo>
                <a:lnTo>
                  <a:pt x="0" y="1791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08222" y="555612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2085" y="0"/>
                </a:moveTo>
                <a:lnTo>
                  <a:pt x="0" y="0"/>
                </a:lnTo>
                <a:lnTo>
                  <a:pt x="0" y="172085"/>
                </a:lnTo>
                <a:lnTo>
                  <a:pt x="172085" y="172085"/>
                </a:lnTo>
                <a:lnTo>
                  <a:pt x="172085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08222" y="555612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2085" y="0"/>
                </a:moveTo>
                <a:lnTo>
                  <a:pt x="0" y="0"/>
                </a:lnTo>
                <a:lnTo>
                  <a:pt x="0" y="172085"/>
                </a:lnTo>
                <a:lnTo>
                  <a:pt x="172085" y="172085"/>
                </a:lnTo>
                <a:lnTo>
                  <a:pt x="1720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22726" y="15751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solidFill>
            <a:srgbClr val="1F6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22726" y="157518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92703" y="187832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92703" y="187832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00450" y="21191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721"/>
                </a:moveTo>
                <a:lnTo>
                  <a:pt x="53721" y="53721"/>
                </a:lnTo>
                <a:lnTo>
                  <a:pt x="53721" y="0"/>
                </a:lnTo>
                <a:lnTo>
                  <a:pt x="0" y="0"/>
                </a:lnTo>
                <a:lnTo>
                  <a:pt x="0" y="53721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00450" y="211912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721"/>
                </a:moveTo>
                <a:lnTo>
                  <a:pt x="53721" y="53721"/>
                </a:lnTo>
                <a:lnTo>
                  <a:pt x="53721" y="0"/>
                </a:lnTo>
                <a:lnTo>
                  <a:pt x="0" y="0"/>
                </a:lnTo>
                <a:lnTo>
                  <a:pt x="0" y="537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26916" y="227863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200787" y="0"/>
                </a:moveTo>
                <a:lnTo>
                  <a:pt x="0" y="0"/>
                </a:lnTo>
                <a:lnTo>
                  <a:pt x="0" y="200787"/>
                </a:lnTo>
                <a:lnTo>
                  <a:pt x="200787" y="200787"/>
                </a:lnTo>
                <a:lnTo>
                  <a:pt x="200787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26916" y="227863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200787" y="0"/>
                </a:moveTo>
                <a:lnTo>
                  <a:pt x="0" y="0"/>
                </a:lnTo>
                <a:lnTo>
                  <a:pt x="0" y="200787"/>
                </a:lnTo>
                <a:lnTo>
                  <a:pt x="200787" y="200787"/>
                </a:lnTo>
                <a:lnTo>
                  <a:pt x="2007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86607" y="257149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407"/>
                </a:moveTo>
                <a:lnTo>
                  <a:pt x="81407" y="81407"/>
                </a:lnTo>
                <a:lnTo>
                  <a:pt x="81407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86607" y="257149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407"/>
                </a:moveTo>
                <a:lnTo>
                  <a:pt x="81407" y="81407"/>
                </a:lnTo>
                <a:lnTo>
                  <a:pt x="81407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25011" y="274294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5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266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25011" y="274294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5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59683" y="3010661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59683" y="3010661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44823" y="3228848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solidFill>
            <a:srgbClr val="E48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44823" y="3228848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68572" y="348576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68572" y="348576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38728" y="368896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164" y="0"/>
                </a:moveTo>
                <a:lnTo>
                  <a:pt x="0" y="0"/>
                </a:lnTo>
                <a:lnTo>
                  <a:pt x="0" y="177164"/>
                </a:lnTo>
                <a:lnTo>
                  <a:pt x="177164" y="177164"/>
                </a:lnTo>
                <a:lnTo>
                  <a:pt x="177164" y="0"/>
                </a:lnTo>
                <a:close/>
              </a:path>
            </a:pathLst>
          </a:custGeom>
          <a:solidFill>
            <a:srgbClr val="D86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38728" y="368896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164" y="0"/>
                </a:moveTo>
                <a:lnTo>
                  <a:pt x="0" y="0"/>
                </a:lnTo>
                <a:lnTo>
                  <a:pt x="0" y="177164"/>
                </a:lnTo>
                <a:lnTo>
                  <a:pt x="177164" y="177164"/>
                </a:lnTo>
                <a:lnTo>
                  <a:pt x="1771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43427" y="3926840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43427" y="3926840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42029" y="415848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434" y="0"/>
                </a:moveTo>
                <a:lnTo>
                  <a:pt x="0" y="0"/>
                </a:lnTo>
                <a:lnTo>
                  <a:pt x="0" y="170433"/>
                </a:lnTo>
                <a:lnTo>
                  <a:pt x="170434" y="170433"/>
                </a:lnTo>
                <a:lnTo>
                  <a:pt x="170434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42029" y="415848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434" y="0"/>
                </a:moveTo>
                <a:lnTo>
                  <a:pt x="0" y="0"/>
                </a:lnTo>
                <a:lnTo>
                  <a:pt x="0" y="170433"/>
                </a:lnTo>
                <a:lnTo>
                  <a:pt x="170434" y="170433"/>
                </a:lnTo>
                <a:lnTo>
                  <a:pt x="1704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70604" y="442010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70604" y="442010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71113" y="465366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394"/>
                </a:moveTo>
                <a:lnTo>
                  <a:pt x="112395" y="112394"/>
                </a:lnTo>
                <a:lnTo>
                  <a:pt x="112395" y="0"/>
                </a:lnTo>
                <a:lnTo>
                  <a:pt x="0" y="0"/>
                </a:lnTo>
                <a:lnTo>
                  <a:pt x="0" y="112394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71113" y="465366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394"/>
                </a:moveTo>
                <a:lnTo>
                  <a:pt x="112395" y="112394"/>
                </a:lnTo>
                <a:lnTo>
                  <a:pt x="112395" y="0"/>
                </a:lnTo>
                <a:lnTo>
                  <a:pt x="0" y="0"/>
                </a:lnTo>
                <a:lnTo>
                  <a:pt x="0" y="1123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81780" y="489737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059" y="0"/>
                </a:moveTo>
                <a:lnTo>
                  <a:pt x="0" y="0"/>
                </a:lnTo>
                <a:lnTo>
                  <a:pt x="0" y="91058"/>
                </a:lnTo>
                <a:lnTo>
                  <a:pt x="91059" y="91058"/>
                </a:lnTo>
                <a:lnTo>
                  <a:pt x="91059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81780" y="489737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059" y="0"/>
                </a:moveTo>
                <a:lnTo>
                  <a:pt x="0" y="0"/>
                </a:lnTo>
                <a:lnTo>
                  <a:pt x="0" y="91058"/>
                </a:lnTo>
                <a:lnTo>
                  <a:pt x="91059" y="91058"/>
                </a:lnTo>
                <a:lnTo>
                  <a:pt x="910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15690" y="516445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23241"/>
                </a:moveTo>
                <a:lnTo>
                  <a:pt x="23240" y="23241"/>
                </a:lnTo>
                <a:lnTo>
                  <a:pt x="23240" y="0"/>
                </a:lnTo>
                <a:lnTo>
                  <a:pt x="0" y="0"/>
                </a:lnTo>
                <a:lnTo>
                  <a:pt x="0" y="23241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15690" y="516445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23241"/>
                </a:moveTo>
                <a:lnTo>
                  <a:pt x="23240" y="23241"/>
                </a:lnTo>
                <a:lnTo>
                  <a:pt x="23240" y="0"/>
                </a:lnTo>
                <a:lnTo>
                  <a:pt x="0" y="0"/>
                </a:lnTo>
                <a:lnTo>
                  <a:pt x="0" y="232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23869" y="5305678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6883"/>
                </a:moveTo>
                <a:lnTo>
                  <a:pt x="206883" y="206883"/>
                </a:lnTo>
                <a:lnTo>
                  <a:pt x="206883" y="0"/>
                </a:lnTo>
                <a:lnTo>
                  <a:pt x="0" y="0"/>
                </a:lnTo>
                <a:lnTo>
                  <a:pt x="0" y="206883"/>
                </a:lnTo>
                <a:close/>
              </a:path>
            </a:pathLst>
          </a:custGeom>
          <a:solidFill>
            <a:srgbClr val="226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23869" y="5305678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6883"/>
                </a:moveTo>
                <a:lnTo>
                  <a:pt x="206883" y="206883"/>
                </a:lnTo>
                <a:lnTo>
                  <a:pt x="206883" y="0"/>
                </a:lnTo>
                <a:lnTo>
                  <a:pt x="0" y="0"/>
                </a:lnTo>
                <a:lnTo>
                  <a:pt x="0" y="2068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36822" y="555167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36822" y="555167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04411" y="185699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04411" y="185699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7620" y="2103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17620" y="21032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60723" y="227939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389" y="0"/>
                </a:moveTo>
                <a:lnTo>
                  <a:pt x="0" y="0"/>
                </a:lnTo>
                <a:lnTo>
                  <a:pt x="0" y="199389"/>
                </a:lnTo>
                <a:lnTo>
                  <a:pt x="199389" y="199389"/>
                </a:lnTo>
                <a:lnTo>
                  <a:pt x="199389" y="0"/>
                </a:lnTo>
                <a:close/>
              </a:path>
            </a:pathLst>
          </a:custGeom>
          <a:solidFill>
            <a:srgbClr val="BD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60723" y="227939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389" y="0"/>
                </a:moveTo>
                <a:lnTo>
                  <a:pt x="0" y="0"/>
                </a:lnTo>
                <a:lnTo>
                  <a:pt x="0" y="199389"/>
                </a:lnTo>
                <a:lnTo>
                  <a:pt x="199389" y="199389"/>
                </a:lnTo>
                <a:lnTo>
                  <a:pt x="199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35272" y="25869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291" y="0"/>
                </a:moveTo>
                <a:lnTo>
                  <a:pt x="0" y="0"/>
                </a:lnTo>
                <a:lnTo>
                  <a:pt x="0" y="50291"/>
                </a:lnTo>
                <a:lnTo>
                  <a:pt x="50291" y="50291"/>
                </a:lnTo>
                <a:lnTo>
                  <a:pt x="50291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35272" y="25869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291" y="0"/>
                </a:moveTo>
                <a:lnTo>
                  <a:pt x="0" y="0"/>
                </a:lnTo>
                <a:lnTo>
                  <a:pt x="0" y="50291"/>
                </a:lnTo>
                <a:lnTo>
                  <a:pt x="50291" y="50291"/>
                </a:lnTo>
                <a:lnTo>
                  <a:pt x="502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66946" y="27518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6"/>
                </a:moveTo>
                <a:lnTo>
                  <a:pt x="186816" y="186816"/>
                </a:lnTo>
                <a:lnTo>
                  <a:pt x="186816" y="0"/>
                </a:lnTo>
                <a:lnTo>
                  <a:pt x="0" y="0"/>
                </a:lnTo>
                <a:lnTo>
                  <a:pt x="0" y="186816"/>
                </a:lnTo>
                <a:close/>
              </a:path>
            </a:pathLst>
          </a:custGeom>
          <a:solidFill>
            <a:srgbClr val="3C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66946" y="27518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6"/>
                </a:moveTo>
                <a:lnTo>
                  <a:pt x="186816" y="186816"/>
                </a:lnTo>
                <a:lnTo>
                  <a:pt x="186816" y="0"/>
                </a:lnTo>
                <a:lnTo>
                  <a:pt x="0" y="0"/>
                </a:lnTo>
                <a:lnTo>
                  <a:pt x="0" y="1868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48353" y="3066288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24002"/>
                </a:moveTo>
                <a:lnTo>
                  <a:pt x="24002" y="24002"/>
                </a:lnTo>
                <a:lnTo>
                  <a:pt x="24002" y="0"/>
                </a:lnTo>
                <a:lnTo>
                  <a:pt x="0" y="0"/>
                </a:lnTo>
                <a:lnTo>
                  <a:pt x="0" y="2400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48353" y="3066288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24002"/>
                </a:moveTo>
                <a:lnTo>
                  <a:pt x="24002" y="24002"/>
                </a:lnTo>
                <a:lnTo>
                  <a:pt x="24002" y="0"/>
                </a:lnTo>
                <a:lnTo>
                  <a:pt x="0" y="0"/>
                </a:lnTo>
                <a:lnTo>
                  <a:pt x="0" y="240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64026" y="321500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786" y="0"/>
                </a:moveTo>
                <a:lnTo>
                  <a:pt x="0" y="0"/>
                </a:lnTo>
                <a:lnTo>
                  <a:pt x="0" y="192786"/>
                </a:lnTo>
                <a:lnTo>
                  <a:pt x="192786" y="192786"/>
                </a:lnTo>
                <a:lnTo>
                  <a:pt x="192786" y="0"/>
                </a:lnTo>
                <a:close/>
              </a:path>
            </a:pathLst>
          </a:custGeom>
          <a:solidFill>
            <a:srgbClr val="C54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64026" y="3215004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786" y="0"/>
                </a:moveTo>
                <a:lnTo>
                  <a:pt x="0" y="0"/>
                </a:lnTo>
                <a:lnTo>
                  <a:pt x="0" y="192786"/>
                </a:lnTo>
                <a:lnTo>
                  <a:pt x="192786" y="192786"/>
                </a:lnTo>
                <a:lnTo>
                  <a:pt x="1927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21684" y="350583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21684" y="350583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59327" y="3676522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057" y="0"/>
                </a:moveTo>
                <a:lnTo>
                  <a:pt x="0" y="0"/>
                </a:lnTo>
                <a:lnTo>
                  <a:pt x="0" y="202057"/>
                </a:lnTo>
                <a:lnTo>
                  <a:pt x="202057" y="202057"/>
                </a:lnTo>
                <a:lnTo>
                  <a:pt x="202057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59327" y="3676522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057" y="0"/>
                </a:moveTo>
                <a:lnTo>
                  <a:pt x="0" y="0"/>
                </a:lnTo>
                <a:lnTo>
                  <a:pt x="0" y="202057"/>
                </a:lnTo>
                <a:lnTo>
                  <a:pt x="202057" y="202057"/>
                </a:lnTo>
                <a:lnTo>
                  <a:pt x="2020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99585" y="394995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99585" y="394995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65169" y="414845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0" y="19050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65169" y="414845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500" y="0"/>
                </a:moveTo>
                <a:lnTo>
                  <a:pt x="0" y="0"/>
                </a:lnTo>
                <a:lnTo>
                  <a:pt x="0" y="190500"/>
                </a:ln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15969" y="443242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5969" y="443242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17873" y="466737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0"/>
                </a:lnTo>
                <a:lnTo>
                  <a:pt x="0" y="85089"/>
                </a:lnTo>
                <a:lnTo>
                  <a:pt x="85089" y="85089"/>
                </a:lnTo>
                <a:lnTo>
                  <a:pt x="85089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17873" y="466737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0"/>
                </a:lnTo>
                <a:lnTo>
                  <a:pt x="0" y="85089"/>
                </a:lnTo>
                <a:lnTo>
                  <a:pt x="85089" y="85089"/>
                </a:lnTo>
                <a:lnTo>
                  <a:pt x="850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01617" y="48842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475" y="0"/>
                </a:moveTo>
                <a:lnTo>
                  <a:pt x="0" y="0"/>
                </a:lnTo>
                <a:lnTo>
                  <a:pt x="0" y="117474"/>
                </a:lnTo>
                <a:lnTo>
                  <a:pt x="117475" y="117474"/>
                </a:lnTo>
                <a:lnTo>
                  <a:pt x="117475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01617" y="48842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475" y="0"/>
                </a:moveTo>
                <a:lnTo>
                  <a:pt x="0" y="0"/>
                </a:lnTo>
                <a:lnTo>
                  <a:pt x="0" y="117474"/>
                </a:lnTo>
                <a:lnTo>
                  <a:pt x="117475" y="117474"/>
                </a:lnTo>
                <a:lnTo>
                  <a:pt x="1174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11523" y="51271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89" y="0"/>
                </a:moveTo>
                <a:lnTo>
                  <a:pt x="0" y="0"/>
                </a:lnTo>
                <a:lnTo>
                  <a:pt x="0" y="97789"/>
                </a:lnTo>
                <a:lnTo>
                  <a:pt x="97789" y="97789"/>
                </a:lnTo>
                <a:lnTo>
                  <a:pt x="97789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11523" y="512711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89" y="0"/>
                </a:moveTo>
                <a:lnTo>
                  <a:pt x="0" y="0"/>
                </a:lnTo>
                <a:lnTo>
                  <a:pt x="0" y="97789"/>
                </a:lnTo>
                <a:lnTo>
                  <a:pt x="97789" y="97789"/>
                </a:lnTo>
                <a:lnTo>
                  <a:pt x="977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55263" y="5304154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058"/>
                </a:moveTo>
                <a:lnTo>
                  <a:pt x="210058" y="210058"/>
                </a:lnTo>
                <a:lnTo>
                  <a:pt x="210058" y="0"/>
                </a:lnTo>
                <a:lnTo>
                  <a:pt x="0" y="0"/>
                </a:lnTo>
                <a:lnTo>
                  <a:pt x="0" y="210058"/>
                </a:lnTo>
                <a:close/>
              </a:path>
            </a:pathLst>
          </a:custGeom>
          <a:solidFill>
            <a:srgbClr val="1E6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55263" y="5304154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058"/>
                </a:moveTo>
                <a:lnTo>
                  <a:pt x="210058" y="210058"/>
                </a:lnTo>
                <a:lnTo>
                  <a:pt x="210058" y="0"/>
                </a:lnTo>
                <a:lnTo>
                  <a:pt x="0" y="0"/>
                </a:lnTo>
                <a:lnTo>
                  <a:pt x="0" y="210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79011" y="556094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solidFill>
            <a:srgbClr val="E68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79011" y="556094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78655" y="2031238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69">
                <a:moveTo>
                  <a:pt x="0" y="229488"/>
                </a:moveTo>
                <a:lnTo>
                  <a:pt x="229488" y="229488"/>
                </a:lnTo>
                <a:lnTo>
                  <a:pt x="229488" y="0"/>
                </a:lnTo>
                <a:lnTo>
                  <a:pt x="0" y="0"/>
                </a:lnTo>
                <a:lnTo>
                  <a:pt x="0" y="229488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78655" y="2031238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69">
                <a:moveTo>
                  <a:pt x="0" y="229488"/>
                </a:moveTo>
                <a:lnTo>
                  <a:pt x="229488" y="229488"/>
                </a:lnTo>
                <a:lnTo>
                  <a:pt x="229488" y="0"/>
                </a:lnTo>
                <a:lnTo>
                  <a:pt x="0" y="0"/>
                </a:lnTo>
                <a:lnTo>
                  <a:pt x="0" y="2294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027932" y="231355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27932" y="231355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80815" y="2499486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298"/>
                </a:moveTo>
                <a:lnTo>
                  <a:pt x="225298" y="225298"/>
                </a:lnTo>
                <a:lnTo>
                  <a:pt x="225298" y="0"/>
                </a:lnTo>
                <a:lnTo>
                  <a:pt x="0" y="0"/>
                </a:lnTo>
                <a:lnTo>
                  <a:pt x="0" y="225298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80815" y="2499486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298"/>
                </a:moveTo>
                <a:lnTo>
                  <a:pt x="225298" y="225298"/>
                </a:lnTo>
                <a:lnTo>
                  <a:pt x="225298" y="0"/>
                </a:lnTo>
                <a:lnTo>
                  <a:pt x="0" y="0"/>
                </a:lnTo>
                <a:lnTo>
                  <a:pt x="0" y="2252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71492" y="282333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814"/>
                </a:moveTo>
                <a:lnTo>
                  <a:pt x="43814" y="43814"/>
                </a:lnTo>
                <a:lnTo>
                  <a:pt x="43814" y="0"/>
                </a:lnTo>
                <a:lnTo>
                  <a:pt x="0" y="0"/>
                </a:lnTo>
                <a:lnTo>
                  <a:pt x="0" y="43814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71492" y="282333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814"/>
                </a:moveTo>
                <a:lnTo>
                  <a:pt x="43814" y="43814"/>
                </a:lnTo>
                <a:lnTo>
                  <a:pt x="43814" y="0"/>
                </a:lnTo>
                <a:lnTo>
                  <a:pt x="0" y="0"/>
                </a:lnTo>
                <a:lnTo>
                  <a:pt x="0" y="438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36440" y="3021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9"/>
                </a:lnTo>
                <a:lnTo>
                  <a:pt x="113919" y="113919"/>
                </a:lnTo>
                <a:lnTo>
                  <a:pt x="113919" y="0"/>
                </a:lnTo>
                <a:close/>
              </a:path>
            </a:pathLst>
          </a:custGeom>
          <a:solidFill>
            <a:srgbClr val="FCC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36440" y="302132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9"/>
                </a:lnTo>
                <a:lnTo>
                  <a:pt x="113919" y="113919"/>
                </a:lnTo>
                <a:lnTo>
                  <a:pt x="1139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12184" y="323011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solidFill>
            <a:srgbClr val="E78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12184" y="323011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60444" y="3511550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912" y="0"/>
                </a:moveTo>
                <a:lnTo>
                  <a:pt x="0" y="0"/>
                </a:lnTo>
                <a:lnTo>
                  <a:pt x="0" y="65912"/>
                </a:lnTo>
                <a:lnTo>
                  <a:pt x="65912" y="65912"/>
                </a:lnTo>
                <a:lnTo>
                  <a:pt x="65912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60444" y="3511550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5912" y="0"/>
                </a:moveTo>
                <a:lnTo>
                  <a:pt x="0" y="0"/>
                </a:lnTo>
                <a:lnTo>
                  <a:pt x="0" y="65912"/>
                </a:lnTo>
                <a:lnTo>
                  <a:pt x="65912" y="65912"/>
                </a:lnTo>
                <a:lnTo>
                  <a:pt x="659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18915" y="3703065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971" y="0"/>
                </a:moveTo>
                <a:lnTo>
                  <a:pt x="0" y="0"/>
                </a:lnTo>
                <a:lnTo>
                  <a:pt x="0" y="148971"/>
                </a:lnTo>
                <a:lnTo>
                  <a:pt x="148971" y="148971"/>
                </a:lnTo>
                <a:lnTo>
                  <a:pt x="148971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18915" y="3703065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971" y="0"/>
                </a:moveTo>
                <a:lnTo>
                  <a:pt x="0" y="0"/>
                </a:lnTo>
                <a:lnTo>
                  <a:pt x="0" y="148971"/>
                </a:lnTo>
                <a:lnTo>
                  <a:pt x="148971" y="148971"/>
                </a:lnTo>
                <a:lnTo>
                  <a:pt x="1489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42409" y="395947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235"/>
                </a:moveTo>
                <a:lnTo>
                  <a:pt x="102235" y="102235"/>
                </a:lnTo>
                <a:lnTo>
                  <a:pt x="102235" y="0"/>
                </a:lnTo>
                <a:lnTo>
                  <a:pt x="0" y="0"/>
                </a:lnTo>
                <a:lnTo>
                  <a:pt x="0" y="102235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42409" y="395947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235"/>
                </a:moveTo>
                <a:lnTo>
                  <a:pt x="102235" y="102235"/>
                </a:lnTo>
                <a:lnTo>
                  <a:pt x="102235" y="0"/>
                </a:lnTo>
                <a:lnTo>
                  <a:pt x="0" y="0"/>
                </a:lnTo>
                <a:lnTo>
                  <a:pt x="0" y="102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06596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06596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83735" y="436714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0" y="219456"/>
                </a:moveTo>
                <a:lnTo>
                  <a:pt x="219456" y="219456"/>
                </a:lnTo>
                <a:lnTo>
                  <a:pt x="21945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144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83735" y="436714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0" y="219456"/>
                </a:moveTo>
                <a:lnTo>
                  <a:pt x="219456" y="219456"/>
                </a:lnTo>
                <a:lnTo>
                  <a:pt x="219456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04183" y="462064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04183" y="462064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95546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4" y="195833"/>
                </a:lnTo>
                <a:lnTo>
                  <a:pt x="195834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solidFill>
            <a:srgbClr val="327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95546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4" y="195833"/>
                </a:lnTo>
                <a:lnTo>
                  <a:pt x="195834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83228" y="5065903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0" y="220345"/>
                </a:moveTo>
                <a:lnTo>
                  <a:pt x="220345" y="220345"/>
                </a:lnTo>
                <a:lnTo>
                  <a:pt x="220345" y="0"/>
                </a:lnTo>
                <a:lnTo>
                  <a:pt x="0" y="0"/>
                </a:lnTo>
                <a:lnTo>
                  <a:pt x="0" y="220345"/>
                </a:lnTo>
                <a:close/>
              </a:path>
            </a:pathLst>
          </a:custGeom>
          <a:solidFill>
            <a:srgbClr val="134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983228" y="5065903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0" y="220345"/>
                </a:moveTo>
                <a:lnTo>
                  <a:pt x="220345" y="220345"/>
                </a:lnTo>
                <a:lnTo>
                  <a:pt x="220345" y="0"/>
                </a:lnTo>
                <a:lnTo>
                  <a:pt x="0" y="0"/>
                </a:lnTo>
                <a:lnTo>
                  <a:pt x="0" y="220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33646" y="534924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3"/>
                </a:moveTo>
                <a:lnTo>
                  <a:pt x="119634" y="119633"/>
                </a:lnTo>
                <a:lnTo>
                  <a:pt x="119634" y="0"/>
                </a:lnTo>
                <a:lnTo>
                  <a:pt x="0" y="0"/>
                </a:lnTo>
                <a:lnTo>
                  <a:pt x="0" y="119633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033646" y="534924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3"/>
                </a:moveTo>
                <a:lnTo>
                  <a:pt x="119634" y="119633"/>
                </a:lnTo>
                <a:lnTo>
                  <a:pt x="119634" y="0"/>
                </a:lnTo>
                <a:lnTo>
                  <a:pt x="0" y="0"/>
                </a:lnTo>
                <a:lnTo>
                  <a:pt x="0" y="1196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02151" y="555091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625" y="0"/>
                </a:moveTo>
                <a:lnTo>
                  <a:pt x="0" y="0"/>
                </a:lnTo>
                <a:lnTo>
                  <a:pt x="0" y="182625"/>
                </a:lnTo>
                <a:lnTo>
                  <a:pt x="182625" y="182625"/>
                </a:lnTo>
                <a:lnTo>
                  <a:pt x="182625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02151" y="555091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625" y="0"/>
                </a:moveTo>
                <a:lnTo>
                  <a:pt x="0" y="0"/>
                </a:lnTo>
                <a:lnTo>
                  <a:pt x="0" y="182625"/>
                </a:lnTo>
                <a:lnTo>
                  <a:pt x="182625" y="182625"/>
                </a:lnTo>
                <a:lnTo>
                  <a:pt x="182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45228" y="229768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solidFill>
            <a:srgbClr val="E68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45228" y="229768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162687" y="0"/>
                </a:moveTo>
                <a:lnTo>
                  <a:pt x="0" y="0"/>
                </a:lnTo>
                <a:lnTo>
                  <a:pt x="0" y="162687"/>
                </a:lnTo>
                <a:lnTo>
                  <a:pt x="162687" y="162687"/>
                </a:lnTo>
                <a:lnTo>
                  <a:pt x="162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0430" y="249605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0" y="232156"/>
                </a:moveTo>
                <a:lnTo>
                  <a:pt x="232155" y="232156"/>
                </a:lnTo>
                <a:lnTo>
                  <a:pt x="232155" y="0"/>
                </a:lnTo>
                <a:lnTo>
                  <a:pt x="0" y="0"/>
                </a:lnTo>
                <a:lnTo>
                  <a:pt x="0" y="23215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0430" y="249605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0" y="232156"/>
                </a:moveTo>
                <a:lnTo>
                  <a:pt x="232155" y="232156"/>
                </a:lnTo>
                <a:lnTo>
                  <a:pt x="232155" y="0"/>
                </a:lnTo>
                <a:lnTo>
                  <a:pt x="0" y="0"/>
                </a:lnTo>
                <a:lnTo>
                  <a:pt x="0" y="2321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66819" y="2785491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507"/>
                </a:moveTo>
                <a:lnTo>
                  <a:pt x="119507" y="119507"/>
                </a:lnTo>
                <a:lnTo>
                  <a:pt x="119507" y="0"/>
                </a:lnTo>
                <a:lnTo>
                  <a:pt x="0" y="0"/>
                </a:lnTo>
                <a:lnTo>
                  <a:pt x="0" y="11950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66819" y="2785491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507"/>
                </a:moveTo>
                <a:lnTo>
                  <a:pt x="119507" y="119507"/>
                </a:lnTo>
                <a:lnTo>
                  <a:pt x="119507" y="0"/>
                </a:lnTo>
                <a:lnTo>
                  <a:pt x="0" y="0"/>
                </a:lnTo>
                <a:lnTo>
                  <a:pt x="0" y="1195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303014" y="30548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0"/>
                </a:moveTo>
                <a:lnTo>
                  <a:pt x="0" y="0"/>
                </a:lnTo>
                <a:lnTo>
                  <a:pt x="0" y="46989"/>
                </a:lnTo>
                <a:lnTo>
                  <a:pt x="46989" y="46989"/>
                </a:lnTo>
                <a:lnTo>
                  <a:pt x="46989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303014" y="30548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989" y="0"/>
                </a:moveTo>
                <a:lnTo>
                  <a:pt x="0" y="0"/>
                </a:lnTo>
                <a:lnTo>
                  <a:pt x="0" y="46989"/>
                </a:lnTo>
                <a:lnTo>
                  <a:pt x="46989" y="46989"/>
                </a:lnTo>
                <a:lnTo>
                  <a:pt x="469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39259" y="3224148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39259" y="3224148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93234" y="35111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48"/>
                </a:moveTo>
                <a:lnTo>
                  <a:pt x="66548" y="66548"/>
                </a:lnTo>
                <a:lnTo>
                  <a:pt x="66548" y="0"/>
                </a:lnTo>
                <a:lnTo>
                  <a:pt x="0" y="0"/>
                </a:lnTo>
                <a:lnTo>
                  <a:pt x="0" y="66548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93234" y="35111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548"/>
                </a:moveTo>
                <a:lnTo>
                  <a:pt x="66548" y="66548"/>
                </a:lnTo>
                <a:lnTo>
                  <a:pt x="66548" y="0"/>
                </a:lnTo>
                <a:lnTo>
                  <a:pt x="0" y="0"/>
                </a:lnTo>
                <a:lnTo>
                  <a:pt x="0" y="665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44213" y="369519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solidFill>
            <a:srgbClr val="E58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44213" y="369519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72153" y="395630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712"/>
                </a:moveTo>
                <a:lnTo>
                  <a:pt x="108712" y="108712"/>
                </a:lnTo>
                <a:lnTo>
                  <a:pt x="108712" y="0"/>
                </a:lnTo>
                <a:lnTo>
                  <a:pt x="0" y="0"/>
                </a:lnTo>
                <a:lnTo>
                  <a:pt x="0" y="108712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72153" y="3956303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712"/>
                </a:moveTo>
                <a:lnTo>
                  <a:pt x="108712" y="108712"/>
                </a:lnTo>
                <a:lnTo>
                  <a:pt x="108712" y="0"/>
                </a:lnTo>
                <a:lnTo>
                  <a:pt x="0" y="0"/>
                </a:lnTo>
                <a:lnTo>
                  <a:pt x="0" y="1087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36720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577" y="0"/>
                </a:moveTo>
                <a:lnTo>
                  <a:pt x="0" y="0"/>
                </a:lnTo>
                <a:lnTo>
                  <a:pt x="0" y="179577"/>
                </a:lnTo>
                <a:lnTo>
                  <a:pt x="179577" y="179577"/>
                </a:lnTo>
                <a:lnTo>
                  <a:pt x="179577" y="0"/>
                </a:lnTo>
                <a:close/>
              </a:path>
            </a:pathLst>
          </a:custGeom>
          <a:solidFill>
            <a:srgbClr val="D65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36720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577" y="0"/>
                </a:moveTo>
                <a:lnTo>
                  <a:pt x="0" y="0"/>
                </a:lnTo>
                <a:lnTo>
                  <a:pt x="0" y="179577"/>
                </a:lnTo>
                <a:lnTo>
                  <a:pt x="179577" y="179577"/>
                </a:lnTo>
                <a:lnTo>
                  <a:pt x="1795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9575" y="436981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868"/>
                </a:moveTo>
                <a:lnTo>
                  <a:pt x="213867" y="213868"/>
                </a:lnTo>
                <a:lnTo>
                  <a:pt x="213867" y="0"/>
                </a:lnTo>
                <a:lnTo>
                  <a:pt x="0" y="0"/>
                </a:lnTo>
                <a:lnTo>
                  <a:pt x="0" y="213868"/>
                </a:lnTo>
                <a:close/>
              </a:path>
            </a:pathLst>
          </a:custGeom>
          <a:solidFill>
            <a:srgbClr val="1A5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19575" y="436981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868"/>
                </a:moveTo>
                <a:lnTo>
                  <a:pt x="213867" y="213868"/>
                </a:lnTo>
                <a:lnTo>
                  <a:pt x="213867" y="0"/>
                </a:lnTo>
                <a:lnTo>
                  <a:pt x="0" y="0"/>
                </a:lnTo>
                <a:lnTo>
                  <a:pt x="0" y="21386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25925" y="4609338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1168"/>
                </a:moveTo>
                <a:lnTo>
                  <a:pt x="201167" y="201168"/>
                </a:lnTo>
                <a:lnTo>
                  <a:pt x="201167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2B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25925" y="4609338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1168"/>
                </a:moveTo>
                <a:lnTo>
                  <a:pt x="201167" y="201168"/>
                </a:lnTo>
                <a:lnTo>
                  <a:pt x="201167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30242" y="484670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659"/>
                </a:moveTo>
                <a:lnTo>
                  <a:pt x="192659" y="192659"/>
                </a:lnTo>
                <a:lnTo>
                  <a:pt x="192659" y="0"/>
                </a:lnTo>
                <a:lnTo>
                  <a:pt x="0" y="0"/>
                </a:lnTo>
                <a:lnTo>
                  <a:pt x="0" y="192659"/>
                </a:lnTo>
                <a:close/>
              </a:path>
            </a:pathLst>
          </a:custGeom>
          <a:solidFill>
            <a:srgbClr val="367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30242" y="484670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659"/>
                </a:moveTo>
                <a:lnTo>
                  <a:pt x="192659" y="192659"/>
                </a:lnTo>
                <a:lnTo>
                  <a:pt x="192659" y="0"/>
                </a:lnTo>
                <a:lnTo>
                  <a:pt x="0" y="0"/>
                </a:lnTo>
                <a:lnTo>
                  <a:pt x="0" y="1926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14114" y="5063616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789"/>
                </a:moveTo>
                <a:lnTo>
                  <a:pt x="224789" y="224789"/>
                </a:lnTo>
                <a:lnTo>
                  <a:pt x="224789" y="0"/>
                </a:lnTo>
                <a:lnTo>
                  <a:pt x="0" y="0"/>
                </a:lnTo>
                <a:lnTo>
                  <a:pt x="0" y="224789"/>
                </a:lnTo>
                <a:close/>
              </a:path>
            </a:pathLst>
          </a:custGeom>
          <a:solidFill>
            <a:srgbClr val="0E4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14114" y="5063616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789"/>
                </a:moveTo>
                <a:lnTo>
                  <a:pt x="224789" y="224789"/>
                </a:lnTo>
                <a:lnTo>
                  <a:pt x="224789" y="0"/>
                </a:lnTo>
                <a:lnTo>
                  <a:pt x="0" y="0"/>
                </a:lnTo>
                <a:lnTo>
                  <a:pt x="0" y="2247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51452" y="5334000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solidFill>
            <a:srgbClr val="8CC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51452" y="5334000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31766" y="5547486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3"/>
                </a:lnTo>
                <a:lnTo>
                  <a:pt x="189484" y="189483"/>
                </a:lnTo>
                <a:lnTo>
                  <a:pt x="189484" y="0"/>
                </a:lnTo>
                <a:close/>
              </a:path>
            </a:pathLst>
          </a:custGeom>
          <a:solidFill>
            <a:srgbClr val="CA4A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31766" y="5547486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3"/>
                </a:lnTo>
                <a:lnTo>
                  <a:pt x="189484" y="189483"/>
                </a:lnTo>
                <a:lnTo>
                  <a:pt x="1894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70653" y="252323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926" y="0"/>
                </a:moveTo>
                <a:lnTo>
                  <a:pt x="0" y="0"/>
                </a:lnTo>
                <a:lnTo>
                  <a:pt x="0" y="177926"/>
                </a:lnTo>
                <a:lnTo>
                  <a:pt x="177926" y="177926"/>
                </a:lnTo>
                <a:lnTo>
                  <a:pt x="177926" y="0"/>
                </a:lnTo>
                <a:close/>
              </a:path>
            </a:pathLst>
          </a:custGeom>
          <a:solidFill>
            <a:srgbClr val="D76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70653" y="252323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926" y="0"/>
                </a:moveTo>
                <a:lnTo>
                  <a:pt x="0" y="0"/>
                </a:lnTo>
                <a:lnTo>
                  <a:pt x="0" y="177926"/>
                </a:lnTo>
                <a:lnTo>
                  <a:pt x="177926" y="177926"/>
                </a:lnTo>
                <a:lnTo>
                  <a:pt x="1779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49064" y="2734564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234" y="0"/>
                </a:moveTo>
                <a:lnTo>
                  <a:pt x="0" y="0"/>
                </a:lnTo>
                <a:lnTo>
                  <a:pt x="0" y="221234"/>
                </a:lnTo>
                <a:lnTo>
                  <a:pt x="221234" y="221234"/>
                </a:lnTo>
                <a:lnTo>
                  <a:pt x="221234" y="0"/>
                </a:lnTo>
                <a:close/>
              </a:path>
            </a:pathLst>
          </a:custGeom>
          <a:solidFill>
            <a:srgbClr val="860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49064" y="2734564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234" y="0"/>
                </a:moveTo>
                <a:lnTo>
                  <a:pt x="0" y="0"/>
                </a:lnTo>
                <a:lnTo>
                  <a:pt x="0" y="221234"/>
                </a:lnTo>
                <a:lnTo>
                  <a:pt x="221234" y="221234"/>
                </a:lnTo>
                <a:lnTo>
                  <a:pt x="221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98975" y="3017647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98975" y="3017647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50588" y="320243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059"/>
                </a:moveTo>
                <a:lnTo>
                  <a:pt x="218059" y="218059"/>
                </a:lnTo>
                <a:lnTo>
                  <a:pt x="218059" y="0"/>
                </a:lnTo>
                <a:lnTo>
                  <a:pt x="0" y="0"/>
                </a:lnTo>
                <a:lnTo>
                  <a:pt x="0" y="218059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50588" y="320243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059"/>
                </a:moveTo>
                <a:lnTo>
                  <a:pt x="218059" y="218059"/>
                </a:lnTo>
                <a:lnTo>
                  <a:pt x="218059" y="0"/>
                </a:lnTo>
                <a:lnTo>
                  <a:pt x="0" y="0"/>
                </a:lnTo>
                <a:lnTo>
                  <a:pt x="0" y="2180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507865" y="349275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504" y="0"/>
                </a:moveTo>
                <a:lnTo>
                  <a:pt x="0" y="0"/>
                </a:lnTo>
                <a:lnTo>
                  <a:pt x="0" y="103504"/>
                </a:lnTo>
                <a:lnTo>
                  <a:pt x="103504" y="103504"/>
                </a:lnTo>
                <a:lnTo>
                  <a:pt x="103504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507865" y="349275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504" y="0"/>
                </a:moveTo>
                <a:lnTo>
                  <a:pt x="0" y="0"/>
                </a:lnTo>
                <a:lnTo>
                  <a:pt x="0" y="103504"/>
                </a:lnTo>
                <a:lnTo>
                  <a:pt x="103504" y="103504"/>
                </a:lnTo>
                <a:lnTo>
                  <a:pt x="1035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48428" y="366636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solidFill>
            <a:srgbClr val="1145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48428" y="366636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45584" y="399656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66" y="0"/>
                </a:moveTo>
                <a:lnTo>
                  <a:pt x="0" y="0"/>
                </a:lnTo>
                <a:lnTo>
                  <a:pt x="0" y="28066"/>
                </a:lnTo>
                <a:lnTo>
                  <a:pt x="28066" y="28066"/>
                </a:lnTo>
                <a:lnTo>
                  <a:pt x="28066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45584" y="399656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66" y="0"/>
                </a:moveTo>
                <a:lnTo>
                  <a:pt x="0" y="0"/>
                </a:lnTo>
                <a:lnTo>
                  <a:pt x="0" y="28066"/>
                </a:lnTo>
                <a:lnTo>
                  <a:pt x="28066" y="28066"/>
                </a:lnTo>
                <a:lnTo>
                  <a:pt x="280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54271" y="4138421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0" y="210692"/>
                </a:moveTo>
                <a:lnTo>
                  <a:pt x="210692" y="210692"/>
                </a:lnTo>
                <a:lnTo>
                  <a:pt x="210692" y="0"/>
                </a:lnTo>
                <a:lnTo>
                  <a:pt x="0" y="0"/>
                </a:lnTo>
                <a:lnTo>
                  <a:pt x="0" y="210692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54271" y="4138421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0" y="210692"/>
                </a:moveTo>
                <a:lnTo>
                  <a:pt x="210692" y="210692"/>
                </a:lnTo>
                <a:lnTo>
                  <a:pt x="210692" y="0"/>
                </a:lnTo>
                <a:lnTo>
                  <a:pt x="0" y="0"/>
                </a:lnTo>
                <a:lnTo>
                  <a:pt x="0" y="2106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80052" y="439737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003" y="0"/>
                </a:moveTo>
                <a:lnTo>
                  <a:pt x="0" y="0"/>
                </a:lnTo>
                <a:lnTo>
                  <a:pt x="0" y="159004"/>
                </a:lnTo>
                <a:lnTo>
                  <a:pt x="159003" y="159004"/>
                </a:lnTo>
                <a:lnTo>
                  <a:pt x="159003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80052" y="439737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003" y="0"/>
                </a:moveTo>
                <a:lnTo>
                  <a:pt x="0" y="0"/>
                </a:lnTo>
                <a:lnTo>
                  <a:pt x="0" y="159004"/>
                </a:lnTo>
                <a:lnTo>
                  <a:pt x="159003" y="159004"/>
                </a:lnTo>
                <a:lnTo>
                  <a:pt x="1590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74209" y="46244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814" y="0"/>
                </a:moveTo>
                <a:lnTo>
                  <a:pt x="0" y="0"/>
                </a:lnTo>
                <a:lnTo>
                  <a:pt x="0" y="170814"/>
                </a:lnTo>
                <a:lnTo>
                  <a:pt x="170814" y="170814"/>
                </a:lnTo>
                <a:lnTo>
                  <a:pt x="170814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74209" y="462445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814" y="0"/>
                </a:moveTo>
                <a:lnTo>
                  <a:pt x="0" y="0"/>
                </a:lnTo>
                <a:lnTo>
                  <a:pt x="0" y="170814"/>
                </a:lnTo>
                <a:lnTo>
                  <a:pt x="170814" y="170814"/>
                </a:lnTo>
                <a:lnTo>
                  <a:pt x="1708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12564" y="48958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FCD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512564" y="48958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83100" y="5099430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0" y="0"/>
                </a:ln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EF98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83100" y="5099430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0" y="0"/>
                </a:lnTo>
                <a:lnTo>
                  <a:pt x="0" y="153162"/>
                </a:lnTo>
                <a:lnTo>
                  <a:pt x="153162" y="153162"/>
                </a:lnTo>
                <a:lnTo>
                  <a:pt x="1531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43984" y="5293359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394" y="0"/>
                </a:moveTo>
                <a:lnTo>
                  <a:pt x="0" y="0"/>
                </a:lnTo>
                <a:lnTo>
                  <a:pt x="0" y="231394"/>
                </a:lnTo>
                <a:lnTo>
                  <a:pt x="231394" y="231394"/>
                </a:lnTo>
                <a:lnTo>
                  <a:pt x="231394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43984" y="5293359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394" y="0"/>
                </a:moveTo>
                <a:lnTo>
                  <a:pt x="0" y="0"/>
                </a:lnTo>
                <a:lnTo>
                  <a:pt x="0" y="231394"/>
                </a:lnTo>
                <a:lnTo>
                  <a:pt x="231394" y="231394"/>
                </a:lnTo>
                <a:lnTo>
                  <a:pt x="2313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60240" y="554278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755"/>
                </a:moveTo>
                <a:lnTo>
                  <a:pt x="198754" y="198755"/>
                </a:lnTo>
                <a:lnTo>
                  <a:pt x="198754" y="0"/>
                </a:lnTo>
                <a:lnTo>
                  <a:pt x="0" y="0"/>
                </a:lnTo>
                <a:lnTo>
                  <a:pt x="0" y="198755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60240" y="554278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755"/>
                </a:moveTo>
                <a:lnTo>
                  <a:pt x="198754" y="198755"/>
                </a:lnTo>
                <a:lnTo>
                  <a:pt x="198754" y="0"/>
                </a:lnTo>
                <a:lnTo>
                  <a:pt x="0" y="0"/>
                </a:lnTo>
                <a:lnTo>
                  <a:pt x="0" y="1987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21352" y="277393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1"/>
                </a:moveTo>
                <a:lnTo>
                  <a:pt x="142621" y="142621"/>
                </a:lnTo>
                <a:lnTo>
                  <a:pt x="142621" y="0"/>
                </a:lnTo>
                <a:lnTo>
                  <a:pt x="0" y="0"/>
                </a:lnTo>
                <a:lnTo>
                  <a:pt x="0" y="142621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21352" y="277393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1"/>
                </a:moveTo>
                <a:lnTo>
                  <a:pt x="142621" y="142621"/>
                </a:lnTo>
                <a:lnTo>
                  <a:pt x="142621" y="0"/>
                </a:lnTo>
                <a:lnTo>
                  <a:pt x="0" y="0"/>
                </a:lnTo>
                <a:lnTo>
                  <a:pt x="0" y="1426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79771" y="306539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908"/>
                </a:moveTo>
                <a:lnTo>
                  <a:pt x="25908" y="25908"/>
                </a:lnTo>
                <a:lnTo>
                  <a:pt x="25908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79771" y="306539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908"/>
                </a:moveTo>
                <a:lnTo>
                  <a:pt x="25908" y="25908"/>
                </a:lnTo>
                <a:lnTo>
                  <a:pt x="25908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00015" y="3218814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2"/>
                </a:lnTo>
                <a:lnTo>
                  <a:pt x="185292" y="185292"/>
                </a:lnTo>
                <a:lnTo>
                  <a:pt x="185292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00015" y="3218814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2"/>
                </a:lnTo>
                <a:lnTo>
                  <a:pt x="185292" y="185292"/>
                </a:lnTo>
                <a:lnTo>
                  <a:pt x="185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50180" y="350189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50180" y="350189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04460" y="368935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29">
                <a:moveTo>
                  <a:pt x="176529" y="0"/>
                </a:moveTo>
                <a:lnTo>
                  <a:pt x="0" y="0"/>
                </a:lnTo>
                <a:lnTo>
                  <a:pt x="0" y="176529"/>
                </a:lnTo>
                <a:lnTo>
                  <a:pt x="176529" y="176529"/>
                </a:lnTo>
                <a:lnTo>
                  <a:pt x="176529" y="0"/>
                </a:lnTo>
                <a:close/>
              </a:path>
            </a:pathLst>
          </a:custGeom>
          <a:solidFill>
            <a:srgbClr val="D96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04460" y="368935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29">
                <a:moveTo>
                  <a:pt x="176529" y="0"/>
                </a:moveTo>
                <a:lnTo>
                  <a:pt x="0" y="0"/>
                </a:lnTo>
                <a:lnTo>
                  <a:pt x="0" y="176529"/>
                </a:lnTo>
                <a:lnTo>
                  <a:pt x="176529" y="176529"/>
                </a:lnTo>
                <a:lnTo>
                  <a:pt x="1765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33797" y="395185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33797" y="395185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99380" y="4150486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562" y="0"/>
                </a:moveTo>
                <a:lnTo>
                  <a:pt x="0" y="0"/>
                </a:lnTo>
                <a:lnTo>
                  <a:pt x="0" y="186562"/>
                </a:lnTo>
                <a:lnTo>
                  <a:pt x="186562" y="186562"/>
                </a:lnTo>
                <a:lnTo>
                  <a:pt x="186562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99380" y="4150486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562" y="0"/>
                </a:moveTo>
                <a:lnTo>
                  <a:pt x="0" y="0"/>
                </a:lnTo>
                <a:lnTo>
                  <a:pt x="0" y="186562"/>
                </a:lnTo>
                <a:lnTo>
                  <a:pt x="186562" y="186562"/>
                </a:lnTo>
                <a:lnTo>
                  <a:pt x="186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87570" y="4371721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184"/>
                </a:moveTo>
                <a:lnTo>
                  <a:pt x="210185" y="210184"/>
                </a:lnTo>
                <a:lnTo>
                  <a:pt x="210185" y="0"/>
                </a:lnTo>
                <a:lnTo>
                  <a:pt x="0" y="0"/>
                </a:lnTo>
                <a:lnTo>
                  <a:pt x="0" y="210184"/>
                </a:lnTo>
                <a:close/>
              </a:path>
            </a:pathLst>
          </a:custGeom>
          <a:solidFill>
            <a:srgbClr val="1E6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87570" y="4371721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10184"/>
                </a:moveTo>
                <a:lnTo>
                  <a:pt x="210185" y="210184"/>
                </a:lnTo>
                <a:lnTo>
                  <a:pt x="210185" y="0"/>
                </a:lnTo>
                <a:lnTo>
                  <a:pt x="0" y="0"/>
                </a:lnTo>
                <a:lnTo>
                  <a:pt x="0" y="2101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90109" y="460743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5105"/>
                </a:moveTo>
                <a:lnTo>
                  <a:pt x="205104" y="205105"/>
                </a:lnTo>
                <a:lnTo>
                  <a:pt x="205104" y="0"/>
                </a:lnTo>
                <a:lnTo>
                  <a:pt x="0" y="0"/>
                </a:lnTo>
                <a:lnTo>
                  <a:pt x="0" y="205105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90109" y="460743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5105"/>
                </a:moveTo>
                <a:lnTo>
                  <a:pt x="205104" y="205105"/>
                </a:lnTo>
                <a:lnTo>
                  <a:pt x="205104" y="0"/>
                </a:lnTo>
                <a:lnTo>
                  <a:pt x="0" y="0"/>
                </a:lnTo>
                <a:lnTo>
                  <a:pt x="0" y="2051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99508" y="4849748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699508" y="4849748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680203" y="5063616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7"/>
                </a:moveTo>
                <a:lnTo>
                  <a:pt x="224916" y="224917"/>
                </a:lnTo>
                <a:lnTo>
                  <a:pt x="224916" y="0"/>
                </a:lnTo>
                <a:lnTo>
                  <a:pt x="0" y="0"/>
                </a:lnTo>
                <a:lnTo>
                  <a:pt x="0" y="224917"/>
                </a:lnTo>
                <a:close/>
              </a:path>
            </a:pathLst>
          </a:custGeom>
          <a:solidFill>
            <a:srgbClr val="0D40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680203" y="5063616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7"/>
                </a:moveTo>
                <a:lnTo>
                  <a:pt x="224916" y="224917"/>
                </a:lnTo>
                <a:lnTo>
                  <a:pt x="224916" y="0"/>
                </a:lnTo>
                <a:lnTo>
                  <a:pt x="0" y="0"/>
                </a:lnTo>
                <a:lnTo>
                  <a:pt x="0" y="2249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09414" y="5325871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7" y="166496"/>
                </a:lnTo>
                <a:lnTo>
                  <a:pt x="166497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09414" y="5325871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7" y="166496"/>
                </a:lnTo>
                <a:lnTo>
                  <a:pt x="166497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695825" y="554532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695825" y="554532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38140" y="299072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260"/>
                </a:moveTo>
                <a:lnTo>
                  <a:pt x="175260" y="175260"/>
                </a:lnTo>
                <a:lnTo>
                  <a:pt x="175260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solidFill>
            <a:srgbClr val="52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38140" y="299072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260"/>
                </a:moveTo>
                <a:lnTo>
                  <a:pt x="175260" y="175260"/>
                </a:lnTo>
                <a:lnTo>
                  <a:pt x="175260" y="0"/>
                </a:lnTo>
                <a:lnTo>
                  <a:pt x="0" y="0"/>
                </a:lnTo>
                <a:lnTo>
                  <a:pt x="0" y="1752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34584" y="322021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0"/>
                </a:lnTo>
                <a:lnTo>
                  <a:pt x="0" y="182499"/>
                </a:lnTo>
                <a:lnTo>
                  <a:pt x="182499" y="182499"/>
                </a:lnTo>
                <a:lnTo>
                  <a:pt x="182499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34584" y="322021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499" y="0"/>
                </a:moveTo>
                <a:lnTo>
                  <a:pt x="0" y="0"/>
                </a:lnTo>
                <a:lnTo>
                  <a:pt x="0" y="182499"/>
                </a:lnTo>
                <a:lnTo>
                  <a:pt x="182499" y="182499"/>
                </a:lnTo>
                <a:lnTo>
                  <a:pt x="1824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1315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037"/>
                </a:moveTo>
                <a:lnTo>
                  <a:pt x="169037" y="169037"/>
                </a:lnTo>
                <a:lnTo>
                  <a:pt x="169037" y="0"/>
                </a:lnTo>
                <a:lnTo>
                  <a:pt x="0" y="0"/>
                </a:lnTo>
                <a:lnTo>
                  <a:pt x="0" y="169037"/>
                </a:lnTo>
                <a:close/>
              </a:path>
            </a:pathLst>
          </a:custGeom>
          <a:solidFill>
            <a:srgbClr val="62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41315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037"/>
                </a:moveTo>
                <a:lnTo>
                  <a:pt x="169037" y="169037"/>
                </a:lnTo>
                <a:lnTo>
                  <a:pt x="169037" y="0"/>
                </a:lnTo>
                <a:lnTo>
                  <a:pt x="0" y="0"/>
                </a:lnTo>
                <a:lnTo>
                  <a:pt x="0" y="169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31536" y="368338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467" y="0"/>
                </a:moveTo>
                <a:lnTo>
                  <a:pt x="0" y="0"/>
                </a:lnTo>
                <a:lnTo>
                  <a:pt x="0" y="188467"/>
                </a:lnTo>
                <a:lnTo>
                  <a:pt x="188467" y="188467"/>
                </a:lnTo>
                <a:lnTo>
                  <a:pt x="188467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31536" y="368338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467" y="0"/>
                </a:moveTo>
                <a:lnTo>
                  <a:pt x="0" y="0"/>
                </a:lnTo>
                <a:lnTo>
                  <a:pt x="0" y="188467"/>
                </a:lnTo>
                <a:lnTo>
                  <a:pt x="188467" y="188467"/>
                </a:lnTo>
                <a:lnTo>
                  <a:pt x="1884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004561" y="398932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545"/>
                </a:moveTo>
                <a:lnTo>
                  <a:pt x="42545" y="42545"/>
                </a:lnTo>
                <a:lnTo>
                  <a:pt x="42545" y="0"/>
                </a:lnTo>
                <a:lnTo>
                  <a:pt x="0" y="0"/>
                </a:lnTo>
                <a:lnTo>
                  <a:pt x="0" y="42545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004561" y="398932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545"/>
                </a:moveTo>
                <a:lnTo>
                  <a:pt x="42545" y="42545"/>
                </a:lnTo>
                <a:lnTo>
                  <a:pt x="42545" y="0"/>
                </a:lnTo>
                <a:lnTo>
                  <a:pt x="0" y="0"/>
                </a:lnTo>
                <a:lnTo>
                  <a:pt x="0" y="425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42966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solidFill>
            <a:srgbClr val="E47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42966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87163" y="443814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342"/>
                </a:moveTo>
                <a:lnTo>
                  <a:pt x="77342" y="77342"/>
                </a:lnTo>
                <a:lnTo>
                  <a:pt x="77342" y="0"/>
                </a:lnTo>
                <a:lnTo>
                  <a:pt x="0" y="0"/>
                </a:lnTo>
                <a:lnTo>
                  <a:pt x="0" y="77342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87163" y="443814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342"/>
                </a:moveTo>
                <a:lnTo>
                  <a:pt x="77342" y="77342"/>
                </a:lnTo>
                <a:lnTo>
                  <a:pt x="77342" y="0"/>
                </a:lnTo>
                <a:lnTo>
                  <a:pt x="0" y="0"/>
                </a:lnTo>
                <a:lnTo>
                  <a:pt x="0" y="773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37252" y="462140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8"/>
                </a:moveTo>
                <a:lnTo>
                  <a:pt x="177037" y="177038"/>
                </a:lnTo>
                <a:lnTo>
                  <a:pt x="177037" y="0"/>
                </a:lnTo>
                <a:lnTo>
                  <a:pt x="0" y="0"/>
                </a:lnTo>
                <a:lnTo>
                  <a:pt x="0" y="177038"/>
                </a:lnTo>
                <a:close/>
              </a:path>
            </a:pathLst>
          </a:custGeom>
          <a:solidFill>
            <a:srgbClr val="4C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37252" y="462140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8"/>
                </a:moveTo>
                <a:lnTo>
                  <a:pt x="177037" y="177038"/>
                </a:lnTo>
                <a:lnTo>
                  <a:pt x="177037" y="0"/>
                </a:lnTo>
                <a:lnTo>
                  <a:pt x="0" y="0"/>
                </a:lnTo>
                <a:lnTo>
                  <a:pt x="0" y="1770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93259" y="491045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93259" y="491045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64303" y="51146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5"/>
                </a:moveTo>
                <a:lnTo>
                  <a:pt x="122936" y="122935"/>
                </a:lnTo>
                <a:lnTo>
                  <a:pt x="122936" y="0"/>
                </a:lnTo>
                <a:lnTo>
                  <a:pt x="0" y="0"/>
                </a:lnTo>
                <a:lnTo>
                  <a:pt x="0" y="122935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64303" y="51146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5"/>
                </a:moveTo>
                <a:lnTo>
                  <a:pt x="122936" y="122935"/>
                </a:lnTo>
                <a:lnTo>
                  <a:pt x="122936" y="0"/>
                </a:lnTo>
                <a:lnTo>
                  <a:pt x="0" y="0"/>
                </a:lnTo>
                <a:lnTo>
                  <a:pt x="0" y="1229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17185" y="530047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17185" y="530047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41823" y="5558282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solidFill>
            <a:srgbClr val="E279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41823" y="5558282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205348" y="325793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4"/>
                </a:moveTo>
                <a:lnTo>
                  <a:pt x="106934" y="106934"/>
                </a:lnTo>
                <a:lnTo>
                  <a:pt x="106934" y="0"/>
                </a:lnTo>
                <a:lnTo>
                  <a:pt x="0" y="0"/>
                </a:lnTo>
                <a:lnTo>
                  <a:pt x="0" y="106934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205348" y="325793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4"/>
                </a:moveTo>
                <a:lnTo>
                  <a:pt x="106934" y="106934"/>
                </a:lnTo>
                <a:lnTo>
                  <a:pt x="106934" y="0"/>
                </a:lnTo>
                <a:lnTo>
                  <a:pt x="0" y="0"/>
                </a:lnTo>
                <a:lnTo>
                  <a:pt x="0" y="1069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77282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71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77282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33161" y="37518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33161" y="37518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204205" y="39560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220" y="0"/>
                </a:moveTo>
                <a:lnTo>
                  <a:pt x="0" y="0"/>
                </a:lnTo>
                <a:lnTo>
                  <a:pt x="0" y="109220"/>
                </a:lnTo>
                <a:lnTo>
                  <a:pt x="109220" y="109220"/>
                </a:lnTo>
                <a:lnTo>
                  <a:pt x="109220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04205" y="3956050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220" y="0"/>
                </a:moveTo>
                <a:lnTo>
                  <a:pt x="0" y="0"/>
                </a:lnTo>
                <a:lnTo>
                  <a:pt x="0" y="109220"/>
                </a:lnTo>
                <a:lnTo>
                  <a:pt x="109220" y="109220"/>
                </a:lnTo>
                <a:lnTo>
                  <a:pt x="1092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195570" y="418045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619"/>
                </a:moveTo>
                <a:lnTo>
                  <a:pt x="126619" y="126619"/>
                </a:lnTo>
                <a:lnTo>
                  <a:pt x="126619" y="0"/>
                </a:lnTo>
                <a:lnTo>
                  <a:pt x="0" y="0"/>
                </a:lnTo>
                <a:lnTo>
                  <a:pt x="0" y="126619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195570" y="418045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619"/>
                </a:moveTo>
                <a:lnTo>
                  <a:pt x="126619" y="126619"/>
                </a:lnTo>
                <a:lnTo>
                  <a:pt x="126619" y="0"/>
                </a:lnTo>
                <a:lnTo>
                  <a:pt x="0" y="0"/>
                </a:lnTo>
                <a:lnTo>
                  <a:pt x="0" y="1266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189601" y="440740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4"/>
                </a:lnTo>
                <a:lnTo>
                  <a:pt x="138684" y="138684"/>
                </a:lnTo>
                <a:lnTo>
                  <a:pt x="138684" y="0"/>
                </a:lnTo>
                <a:close/>
              </a:path>
            </a:pathLst>
          </a:custGeom>
          <a:solidFill>
            <a:srgbClr val="F7B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189601" y="4407408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4"/>
                </a:lnTo>
                <a:lnTo>
                  <a:pt x="138684" y="138684"/>
                </a:lnTo>
                <a:lnTo>
                  <a:pt x="1386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166233" y="4617339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5293"/>
                </a:moveTo>
                <a:lnTo>
                  <a:pt x="185292" y="185293"/>
                </a:lnTo>
                <a:lnTo>
                  <a:pt x="185292" y="0"/>
                </a:lnTo>
                <a:lnTo>
                  <a:pt x="0" y="0"/>
                </a:lnTo>
                <a:lnTo>
                  <a:pt x="0" y="185293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66233" y="4617339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5293"/>
                </a:moveTo>
                <a:lnTo>
                  <a:pt x="185292" y="185293"/>
                </a:lnTo>
                <a:lnTo>
                  <a:pt x="185292" y="0"/>
                </a:lnTo>
                <a:lnTo>
                  <a:pt x="0" y="0"/>
                </a:lnTo>
                <a:lnTo>
                  <a:pt x="0" y="1852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215763" y="489978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215763" y="489978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15635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15635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12460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D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12460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00396" y="5583809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1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200396" y="5583809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458078" y="35106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458078" y="35106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7688" y="366331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473"/>
                </a:moveTo>
                <a:lnTo>
                  <a:pt x="228473" y="228473"/>
                </a:lnTo>
                <a:lnTo>
                  <a:pt x="228473" y="0"/>
                </a:lnTo>
                <a:lnTo>
                  <a:pt x="0" y="0"/>
                </a:lnTo>
                <a:lnTo>
                  <a:pt x="0" y="228473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7688" y="366331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473"/>
                </a:moveTo>
                <a:lnTo>
                  <a:pt x="228473" y="228473"/>
                </a:lnTo>
                <a:lnTo>
                  <a:pt x="228473" y="0"/>
                </a:lnTo>
                <a:lnTo>
                  <a:pt x="0" y="0"/>
                </a:lnTo>
                <a:lnTo>
                  <a:pt x="0" y="2284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0807" y="3959478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362" y="0"/>
                </a:moveTo>
                <a:lnTo>
                  <a:pt x="0" y="0"/>
                </a:lnTo>
                <a:lnTo>
                  <a:pt x="0" y="102362"/>
                </a:lnTo>
                <a:lnTo>
                  <a:pt x="102362" y="102362"/>
                </a:lnTo>
                <a:lnTo>
                  <a:pt x="102362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0807" y="3959478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362" y="0"/>
                </a:moveTo>
                <a:lnTo>
                  <a:pt x="0" y="0"/>
                </a:lnTo>
                <a:lnTo>
                  <a:pt x="0" y="102362"/>
                </a:lnTo>
                <a:lnTo>
                  <a:pt x="102362" y="102362"/>
                </a:lnTo>
                <a:lnTo>
                  <a:pt x="1023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373814" y="4125531"/>
            <a:ext cx="236346" cy="4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30773" y="464870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300" y="0"/>
                </a:moveTo>
                <a:lnTo>
                  <a:pt x="0" y="0"/>
                </a:lnTo>
                <a:lnTo>
                  <a:pt x="0" y="122301"/>
                </a:lnTo>
                <a:lnTo>
                  <a:pt x="122300" y="122301"/>
                </a:lnTo>
                <a:lnTo>
                  <a:pt x="122300" y="0"/>
                </a:lnTo>
                <a:close/>
              </a:path>
            </a:pathLst>
          </a:custGeom>
          <a:solidFill>
            <a:srgbClr val="FBC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30773" y="4648708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300" y="0"/>
                </a:moveTo>
                <a:lnTo>
                  <a:pt x="0" y="0"/>
                </a:lnTo>
                <a:lnTo>
                  <a:pt x="0" y="122301"/>
                </a:lnTo>
                <a:lnTo>
                  <a:pt x="122300" y="122301"/>
                </a:lnTo>
                <a:lnTo>
                  <a:pt x="1223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42458" y="489356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05" y="0"/>
                </a:moveTo>
                <a:lnTo>
                  <a:pt x="0" y="0"/>
                </a:lnTo>
                <a:lnTo>
                  <a:pt x="0" y="98806"/>
                </a:lnTo>
                <a:lnTo>
                  <a:pt x="98805" y="98806"/>
                </a:lnTo>
                <a:lnTo>
                  <a:pt x="98805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42458" y="489356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05" y="0"/>
                </a:moveTo>
                <a:lnTo>
                  <a:pt x="0" y="0"/>
                </a:lnTo>
                <a:lnTo>
                  <a:pt x="0" y="98806"/>
                </a:lnTo>
                <a:lnTo>
                  <a:pt x="98805" y="98806"/>
                </a:lnTo>
                <a:lnTo>
                  <a:pt x="988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06644" y="509079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0"/>
                </a:lnTo>
                <a:lnTo>
                  <a:pt x="170561" y="170560"/>
                </a:lnTo>
                <a:lnTo>
                  <a:pt x="17056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06644" y="509079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0"/>
                </a:lnTo>
                <a:lnTo>
                  <a:pt x="170561" y="170560"/>
                </a:lnTo>
                <a:lnTo>
                  <a:pt x="1705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78005" y="5295201"/>
            <a:ext cx="227964" cy="45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673597" y="372605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2997"/>
                </a:moveTo>
                <a:lnTo>
                  <a:pt x="102997" y="102997"/>
                </a:lnTo>
                <a:lnTo>
                  <a:pt x="102997" y="0"/>
                </a:lnTo>
                <a:lnTo>
                  <a:pt x="0" y="0"/>
                </a:lnTo>
                <a:lnTo>
                  <a:pt x="0" y="10299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73597" y="372605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2997"/>
                </a:moveTo>
                <a:lnTo>
                  <a:pt x="102997" y="102997"/>
                </a:lnTo>
                <a:lnTo>
                  <a:pt x="102997" y="0"/>
                </a:lnTo>
                <a:lnTo>
                  <a:pt x="0" y="0"/>
                </a:lnTo>
                <a:lnTo>
                  <a:pt x="0" y="1029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660263" y="394601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412"/>
                </a:moveTo>
                <a:lnTo>
                  <a:pt x="129412" y="129412"/>
                </a:lnTo>
                <a:lnTo>
                  <a:pt x="129412" y="0"/>
                </a:lnTo>
                <a:lnTo>
                  <a:pt x="0" y="0"/>
                </a:lnTo>
                <a:lnTo>
                  <a:pt x="0" y="129412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660263" y="394601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412"/>
                </a:moveTo>
                <a:lnTo>
                  <a:pt x="129412" y="129412"/>
                </a:lnTo>
                <a:lnTo>
                  <a:pt x="129412" y="0"/>
                </a:lnTo>
                <a:lnTo>
                  <a:pt x="0" y="0"/>
                </a:lnTo>
                <a:lnTo>
                  <a:pt x="0" y="129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72835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394"/>
                </a:moveTo>
                <a:lnTo>
                  <a:pt x="104394" y="104394"/>
                </a:lnTo>
                <a:lnTo>
                  <a:pt x="104394" y="0"/>
                </a:lnTo>
                <a:lnTo>
                  <a:pt x="0" y="0"/>
                </a:lnTo>
                <a:lnTo>
                  <a:pt x="0" y="104394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72835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394"/>
                </a:moveTo>
                <a:lnTo>
                  <a:pt x="104394" y="104394"/>
                </a:lnTo>
                <a:lnTo>
                  <a:pt x="104394" y="0"/>
                </a:lnTo>
                <a:lnTo>
                  <a:pt x="0" y="0"/>
                </a:lnTo>
                <a:lnTo>
                  <a:pt x="0" y="1043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63565" y="4415409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809" y="0"/>
                </a:moveTo>
                <a:lnTo>
                  <a:pt x="0" y="0"/>
                </a:lnTo>
                <a:lnTo>
                  <a:pt x="0" y="122809"/>
                </a:lnTo>
                <a:lnTo>
                  <a:pt x="122809" y="122809"/>
                </a:lnTo>
                <a:lnTo>
                  <a:pt x="122809" y="0"/>
                </a:lnTo>
                <a:close/>
              </a:path>
            </a:pathLst>
          </a:custGeom>
          <a:solidFill>
            <a:srgbClr val="FAC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63565" y="4415409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809" y="0"/>
                </a:moveTo>
                <a:lnTo>
                  <a:pt x="0" y="0"/>
                </a:lnTo>
                <a:lnTo>
                  <a:pt x="0" y="122809"/>
                </a:lnTo>
                <a:lnTo>
                  <a:pt x="122809" y="122809"/>
                </a:lnTo>
                <a:lnTo>
                  <a:pt x="1228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47690" y="463245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812"/>
                </a:moveTo>
                <a:lnTo>
                  <a:pt x="154812" y="154812"/>
                </a:lnTo>
                <a:lnTo>
                  <a:pt x="154812" y="0"/>
                </a:lnTo>
                <a:lnTo>
                  <a:pt x="0" y="0"/>
                </a:lnTo>
                <a:lnTo>
                  <a:pt x="0" y="154812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47690" y="463245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812"/>
                </a:moveTo>
                <a:lnTo>
                  <a:pt x="154812" y="154812"/>
                </a:lnTo>
                <a:lnTo>
                  <a:pt x="154812" y="0"/>
                </a:lnTo>
                <a:lnTo>
                  <a:pt x="0" y="0"/>
                </a:lnTo>
                <a:lnTo>
                  <a:pt x="0" y="154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47690" y="4865751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559" y="0"/>
                </a:moveTo>
                <a:lnTo>
                  <a:pt x="0" y="0"/>
                </a:lnTo>
                <a:lnTo>
                  <a:pt x="0" y="154558"/>
                </a:lnTo>
                <a:lnTo>
                  <a:pt x="154559" y="154558"/>
                </a:lnTo>
                <a:lnTo>
                  <a:pt x="154559" y="0"/>
                </a:lnTo>
                <a:close/>
              </a:path>
            </a:pathLst>
          </a:custGeom>
          <a:solidFill>
            <a:srgbClr val="ED9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47690" y="4865751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559" y="0"/>
                </a:moveTo>
                <a:lnTo>
                  <a:pt x="0" y="0"/>
                </a:lnTo>
                <a:lnTo>
                  <a:pt x="0" y="154558"/>
                </a:lnTo>
                <a:lnTo>
                  <a:pt x="154559" y="154558"/>
                </a:lnTo>
                <a:lnTo>
                  <a:pt x="1545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58484" y="510959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095"/>
                </a:moveTo>
                <a:lnTo>
                  <a:pt x="133096" y="133095"/>
                </a:lnTo>
                <a:lnTo>
                  <a:pt x="133096" y="0"/>
                </a:lnTo>
                <a:lnTo>
                  <a:pt x="0" y="0"/>
                </a:lnTo>
                <a:lnTo>
                  <a:pt x="0" y="133095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58484" y="510959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095"/>
                </a:moveTo>
                <a:lnTo>
                  <a:pt x="133096" y="133095"/>
                </a:lnTo>
                <a:lnTo>
                  <a:pt x="133096" y="0"/>
                </a:lnTo>
                <a:lnTo>
                  <a:pt x="0" y="0"/>
                </a:lnTo>
                <a:lnTo>
                  <a:pt x="0" y="1330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78932" y="536308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1"/>
                </a:moveTo>
                <a:lnTo>
                  <a:pt x="92201" y="92201"/>
                </a:lnTo>
                <a:lnTo>
                  <a:pt x="92201" y="0"/>
                </a:lnTo>
                <a:lnTo>
                  <a:pt x="0" y="0"/>
                </a:lnTo>
                <a:lnTo>
                  <a:pt x="0" y="92201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78932" y="536308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1"/>
                </a:moveTo>
                <a:lnTo>
                  <a:pt x="92201" y="92201"/>
                </a:lnTo>
                <a:lnTo>
                  <a:pt x="92201" y="0"/>
                </a:lnTo>
                <a:lnTo>
                  <a:pt x="0" y="0"/>
                </a:lnTo>
                <a:lnTo>
                  <a:pt x="0" y="922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76391" y="55935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1"/>
                </a:lnTo>
                <a:lnTo>
                  <a:pt x="97282" y="97281"/>
                </a:lnTo>
                <a:lnTo>
                  <a:pt x="97282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76391" y="55935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1"/>
                </a:lnTo>
                <a:lnTo>
                  <a:pt x="97282" y="97281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947283" y="399986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716" y="0"/>
                </a:moveTo>
                <a:lnTo>
                  <a:pt x="0" y="0"/>
                </a:lnTo>
                <a:lnTo>
                  <a:pt x="0" y="21716"/>
                </a:lnTo>
                <a:lnTo>
                  <a:pt x="21716" y="21716"/>
                </a:lnTo>
                <a:lnTo>
                  <a:pt x="21716" y="0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947283" y="3999865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716" y="0"/>
                </a:moveTo>
                <a:lnTo>
                  <a:pt x="0" y="0"/>
                </a:lnTo>
                <a:lnTo>
                  <a:pt x="0" y="21716"/>
                </a:lnTo>
                <a:lnTo>
                  <a:pt x="21716" y="21716"/>
                </a:lnTo>
                <a:lnTo>
                  <a:pt x="21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844921" y="4130547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313"/>
                </a:moveTo>
                <a:lnTo>
                  <a:pt x="226313" y="226313"/>
                </a:lnTo>
                <a:lnTo>
                  <a:pt x="226313" y="0"/>
                </a:lnTo>
                <a:lnTo>
                  <a:pt x="0" y="0"/>
                </a:lnTo>
                <a:lnTo>
                  <a:pt x="0" y="226313"/>
                </a:lnTo>
                <a:close/>
              </a:path>
            </a:pathLst>
          </a:custGeom>
          <a:solidFill>
            <a:srgbClr val="0C3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844921" y="4130547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313"/>
                </a:moveTo>
                <a:lnTo>
                  <a:pt x="226313" y="226313"/>
                </a:lnTo>
                <a:lnTo>
                  <a:pt x="226313" y="0"/>
                </a:lnTo>
                <a:lnTo>
                  <a:pt x="0" y="0"/>
                </a:lnTo>
                <a:lnTo>
                  <a:pt x="0" y="2263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866510" y="4385183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261" y="0"/>
                </a:moveTo>
                <a:lnTo>
                  <a:pt x="0" y="0"/>
                </a:lnTo>
                <a:lnTo>
                  <a:pt x="0" y="183261"/>
                </a:lnTo>
                <a:lnTo>
                  <a:pt x="183261" y="183261"/>
                </a:lnTo>
                <a:lnTo>
                  <a:pt x="183261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866510" y="4385183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261" y="0"/>
                </a:moveTo>
                <a:lnTo>
                  <a:pt x="0" y="0"/>
                </a:lnTo>
                <a:lnTo>
                  <a:pt x="0" y="183261"/>
                </a:lnTo>
                <a:lnTo>
                  <a:pt x="183261" y="183261"/>
                </a:lnTo>
                <a:lnTo>
                  <a:pt x="1832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892165" y="464400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25" y="0"/>
                </a:moveTo>
                <a:lnTo>
                  <a:pt x="0" y="0"/>
                </a:lnTo>
                <a:lnTo>
                  <a:pt x="0" y="131826"/>
                </a:lnTo>
                <a:lnTo>
                  <a:pt x="131825" y="131826"/>
                </a:lnTo>
                <a:lnTo>
                  <a:pt x="131825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892165" y="464400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825" y="0"/>
                </a:moveTo>
                <a:lnTo>
                  <a:pt x="0" y="0"/>
                </a:lnTo>
                <a:lnTo>
                  <a:pt x="0" y="131826"/>
                </a:lnTo>
                <a:lnTo>
                  <a:pt x="131825" y="131826"/>
                </a:lnTo>
                <a:lnTo>
                  <a:pt x="1318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94323" y="4879213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635" y="0"/>
                </a:moveTo>
                <a:lnTo>
                  <a:pt x="0" y="0"/>
                </a:lnTo>
                <a:lnTo>
                  <a:pt x="0" y="127635"/>
                </a:lnTo>
                <a:lnTo>
                  <a:pt x="127635" y="127635"/>
                </a:lnTo>
                <a:lnTo>
                  <a:pt x="127635" y="0"/>
                </a:lnTo>
                <a:close/>
              </a:path>
            </a:pathLst>
          </a:custGeom>
          <a:solidFill>
            <a:srgbClr val="F9B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94323" y="4879213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635" y="0"/>
                </a:moveTo>
                <a:lnTo>
                  <a:pt x="0" y="0"/>
                </a:lnTo>
                <a:lnTo>
                  <a:pt x="0" y="127635"/>
                </a:lnTo>
                <a:lnTo>
                  <a:pt x="127635" y="127635"/>
                </a:lnTo>
                <a:lnTo>
                  <a:pt x="1276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85688" y="510374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779" y="0"/>
                </a:moveTo>
                <a:lnTo>
                  <a:pt x="0" y="0"/>
                </a:lnTo>
                <a:lnTo>
                  <a:pt x="0" y="144780"/>
                </a:lnTo>
                <a:lnTo>
                  <a:pt x="144779" y="144780"/>
                </a:lnTo>
                <a:lnTo>
                  <a:pt x="144779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85688" y="510374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779" y="0"/>
                </a:moveTo>
                <a:lnTo>
                  <a:pt x="0" y="0"/>
                </a:lnTo>
                <a:lnTo>
                  <a:pt x="0" y="144780"/>
                </a:lnTo>
                <a:lnTo>
                  <a:pt x="144779" y="144780"/>
                </a:lnTo>
                <a:lnTo>
                  <a:pt x="14477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42825" y="5293931"/>
            <a:ext cx="230504" cy="450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78677" y="42312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9"/>
                </a:lnTo>
                <a:lnTo>
                  <a:pt x="25019" y="25019"/>
                </a:lnTo>
                <a:lnTo>
                  <a:pt x="25019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178677" y="42312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9"/>
                </a:lnTo>
                <a:lnTo>
                  <a:pt x="25019" y="25019"/>
                </a:lnTo>
                <a:lnTo>
                  <a:pt x="25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148959" y="443458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148959" y="443458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158103" y="46767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158103" y="46767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140703" y="489242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4"/>
                </a:lnTo>
                <a:lnTo>
                  <a:pt x="100964" y="100964"/>
                </a:lnTo>
                <a:lnTo>
                  <a:pt x="100964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140703" y="489242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4"/>
                </a:lnTo>
                <a:lnTo>
                  <a:pt x="100964" y="100964"/>
                </a:lnTo>
                <a:lnTo>
                  <a:pt x="100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113779" y="5098541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13779" y="5098541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73342" y="53912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7"/>
                </a:lnTo>
                <a:lnTo>
                  <a:pt x="35687" y="35687"/>
                </a:lnTo>
                <a:lnTo>
                  <a:pt x="35687" y="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73342" y="53912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7"/>
                </a:lnTo>
                <a:lnTo>
                  <a:pt x="35687" y="35687"/>
                </a:lnTo>
                <a:lnTo>
                  <a:pt x="35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83629" y="563460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0" y="15112"/>
                </a:moveTo>
                <a:lnTo>
                  <a:pt x="15112" y="15112"/>
                </a:lnTo>
                <a:lnTo>
                  <a:pt x="15112" y="0"/>
                </a:lnTo>
                <a:lnTo>
                  <a:pt x="0" y="0"/>
                </a:lnTo>
                <a:lnTo>
                  <a:pt x="0" y="15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321171" y="4373753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6248" y="0"/>
                </a:moveTo>
                <a:lnTo>
                  <a:pt x="0" y="0"/>
                </a:lnTo>
                <a:lnTo>
                  <a:pt x="0" y="206248"/>
                </a:lnTo>
                <a:lnTo>
                  <a:pt x="206248" y="206248"/>
                </a:lnTo>
                <a:lnTo>
                  <a:pt x="206248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321171" y="4373753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6248" y="0"/>
                </a:moveTo>
                <a:lnTo>
                  <a:pt x="0" y="0"/>
                </a:lnTo>
                <a:lnTo>
                  <a:pt x="0" y="206248"/>
                </a:lnTo>
                <a:lnTo>
                  <a:pt x="206248" y="206248"/>
                </a:lnTo>
                <a:lnTo>
                  <a:pt x="2062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368160" y="465366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395" y="0"/>
                </a:moveTo>
                <a:lnTo>
                  <a:pt x="0" y="0"/>
                </a:lnTo>
                <a:lnTo>
                  <a:pt x="0" y="112394"/>
                </a:lnTo>
                <a:lnTo>
                  <a:pt x="112395" y="112394"/>
                </a:lnTo>
                <a:lnTo>
                  <a:pt x="112395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368160" y="465366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395" y="0"/>
                </a:moveTo>
                <a:lnTo>
                  <a:pt x="0" y="0"/>
                </a:lnTo>
                <a:lnTo>
                  <a:pt x="0" y="112394"/>
                </a:lnTo>
                <a:lnTo>
                  <a:pt x="112395" y="112394"/>
                </a:lnTo>
                <a:lnTo>
                  <a:pt x="1123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364351" y="488302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887" y="0"/>
                </a:moveTo>
                <a:lnTo>
                  <a:pt x="0" y="0"/>
                </a:lnTo>
                <a:lnTo>
                  <a:pt x="0" y="119887"/>
                </a:lnTo>
                <a:lnTo>
                  <a:pt x="119887" y="119887"/>
                </a:lnTo>
                <a:lnTo>
                  <a:pt x="119887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364351" y="488302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887" y="0"/>
                </a:moveTo>
                <a:lnTo>
                  <a:pt x="0" y="0"/>
                </a:lnTo>
                <a:lnTo>
                  <a:pt x="0" y="119887"/>
                </a:lnTo>
                <a:lnTo>
                  <a:pt x="119887" y="119887"/>
                </a:lnTo>
                <a:lnTo>
                  <a:pt x="119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339585" y="509142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8"/>
                </a:lnTo>
                <a:lnTo>
                  <a:pt x="169417" y="169418"/>
                </a:lnTo>
                <a:lnTo>
                  <a:pt x="169417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339585" y="509142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8"/>
                </a:lnTo>
                <a:lnTo>
                  <a:pt x="169417" y="169418"/>
                </a:lnTo>
                <a:lnTo>
                  <a:pt x="169417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316345" y="5301234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0" y="215900"/>
                </a:lnTo>
                <a:lnTo>
                  <a:pt x="21590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970F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316345" y="5301234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0" y="215900"/>
                </a:lnTo>
                <a:lnTo>
                  <a:pt x="215900" y="215900"/>
                </a:lnTo>
                <a:lnTo>
                  <a:pt x="215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15583" y="553351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3"/>
                </a:moveTo>
                <a:lnTo>
                  <a:pt x="217423" y="217423"/>
                </a:lnTo>
                <a:lnTo>
                  <a:pt x="217423" y="0"/>
                </a:lnTo>
                <a:lnTo>
                  <a:pt x="0" y="0"/>
                </a:lnTo>
                <a:lnTo>
                  <a:pt x="0" y="217423"/>
                </a:lnTo>
                <a:close/>
              </a:path>
            </a:pathLst>
          </a:custGeom>
          <a:solidFill>
            <a:srgbClr val="165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15583" y="553351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3"/>
                </a:moveTo>
                <a:lnTo>
                  <a:pt x="217423" y="217423"/>
                </a:lnTo>
                <a:lnTo>
                  <a:pt x="217423" y="0"/>
                </a:lnTo>
                <a:lnTo>
                  <a:pt x="0" y="0"/>
                </a:lnTo>
                <a:lnTo>
                  <a:pt x="0" y="2174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585077" y="4637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652"/>
                </a:moveTo>
                <a:lnTo>
                  <a:pt x="144652" y="144652"/>
                </a:lnTo>
                <a:lnTo>
                  <a:pt x="144652" y="0"/>
                </a:lnTo>
                <a:lnTo>
                  <a:pt x="0" y="0"/>
                </a:lnTo>
                <a:lnTo>
                  <a:pt x="0" y="144652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85077" y="463753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652"/>
                </a:moveTo>
                <a:lnTo>
                  <a:pt x="144652" y="144652"/>
                </a:lnTo>
                <a:lnTo>
                  <a:pt x="144652" y="0"/>
                </a:lnTo>
                <a:lnTo>
                  <a:pt x="0" y="0"/>
                </a:lnTo>
                <a:lnTo>
                  <a:pt x="0" y="1446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65265" y="485089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149"/>
                </a:moveTo>
                <a:lnTo>
                  <a:pt x="184150" y="184149"/>
                </a:lnTo>
                <a:lnTo>
                  <a:pt x="184150" y="0"/>
                </a:lnTo>
                <a:lnTo>
                  <a:pt x="0" y="0"/>
                </a:lnTo>
                <a:lnTo>
                  <a:pt x="0" y="184149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65265" y="4850891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149"/>
                </a:moveTo>
                <a:lnTo>
                  <a:pt x="184150" y="184149"/>
                </a:lnTo>
                <a:lnTo>
                  <a:pt x="184150" y="0"/>
                </a:lnTo>
                <a:lnTo>
                  <a:pt x="0" y="0"/>
                </a:lnTo>
                <a:lnTo>
                  <a:pt x="0" y="1841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58660" y="507745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4" h="197485">
                <a:moveTo>
                  <a:pt x="0" y="197231"/>
                </a:moveTo>
                <a:lnTo>
                  <a:pt x="197230" y="197231"/>
                </a:lnTo>
                <a:lnTo>
                  <a:pt x="197230" y="0"/>
                </a:lnTo>
                <a:lnTo>
                  <a:pt x="0" y="0"/>
                </a:lnTo>
                <a:lnTo>
                  <a:pt x="0" y="197231"/>
                </a:lnTo>
                <a:close/>
              </a:path>
            </a:pathLst>
          </a:custGeom>
          <a:solidFill>
            <a:srgbClr val="31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558660" y="507745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4" h="197485">
                <a:moveTo>
                  <a:pt x="0" y="197231"/>
                </a:moveTo>
                <a:lnTo>
                  <a:pt x="197230" y="197231"/>
                </a:lnTo>
                <a:lnTo>
                  <a:pt x="197230" y="0"/>
                </a:lnTo>
                <a:lnTo>
                  <a:pt x="0" y="0"/>
                </a:lnTo>
                <a:lnTo>
                  <a:pt x="0" y="1972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577456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3" y="159893"/>
                </a:lnTo>
                <a:lnTo>
                  <a:pt x="159893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solidFill>
            <a:srgbClr val="78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577456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3" y="159893"/>
                </a:lnTo>
                <a:lnTo>
                  <a:pt x="159893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553834" y="5538723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207009" y="0"/>
                </a:moveTo>
                <a:lnTo>
                  <a:pt x="0" y="0"/>
                </a:lnTo>
                <a:lnTo>
                  <a:pt x="0" y="207010"/>
                </a:lnTo>
                <a:lnTo>
                  <a:pt x="207009" y="207010"/>
                </a:lnTo>
                <a:lnTo>
                  <a:pt x="207009" y="0"/>
                </a:lnTo>
                <a:close/>
              </a:path>
            </a:pathLst>
          </a:custGeom>
          <a:solidFill>
            <a:srgbClr val="B2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553834" y="5538723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207009" y="0"/>
                </a:moveTo>
                <a:lnTo>
                  <a:pt x="0" y="0"/>
                </a:lnTo>
                <a:lnTo>
                  <a:pt x="0" y="207010"/>
                </a:lnTo>
                <a:lnTo>
                  <a:pt x="207009" y="207010"/>
                </a:lnTo>
                <a:lnTo>
                  <a:pt x="20700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801484" y="485406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solidFill>
            <a:srgbClr val="4A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801484" y="485406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796405" y="5082032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59" h="187960">
                <a:moveTo>
                  <a:pt x="0" y="187960"/>
                </a:moveTo>
                <a:lnTo>
                  <a:pt x="187959" y="187960"/>
                </a:lnTo>
                <a:lnTo>
                  <a:pt x="187959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solidFill>
            <a:srgbClr val="3B8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796405" y="5082032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59" h="187960">
                <a:moveTo>
                  <a:pt x="0" y="187960"/>
                </a:moveTo>
                <a:lnTo>
                  <a:pt x="187959" y="187960"/>
                </a:lnTo>
                <a:lnTo>
                  <a:pt x="187959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816217" y="533501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148336"/>
                </a:moveTo>
                <a:lnTo>
                  <a:pt x="148335" y="148336"/>
                </a:lnTo>
                <a:lnTo>
                  <a:pt x="148335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816217" y="533501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90" h="148589">
                <a:moveTo>
                  <a:pt x="0" y="148336"/>
                </a:moveTo>
                <a:lnTo>
                  <a:pt x="148335" y="148336"/>
                </a:lnTo>
                <a:lnTo>
                  <a:pt x="148335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823075" y="55749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823075" y="55749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7051040" y="5103621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0" y="145033"/>
                </a:moveTo>
                <a:lnTo>
                  <a:pt x="145033" y="145033"/>
                </a:lnTo>
                <a:lnTo>
                  <a:pt x="145033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051040" y="5103621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0" y="145033"/>
                </a:moveTo>
                <a:lnTo>
                  <a:pt x="145033" y="145033"/>
                </a:lnTo>
                <a:lnTo>
                  <a:pt x="145033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094219" y="537984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546"/>
                </a:moveTo>
                <a:lnTo>
                  <a:pt x="58547" y="58546"/>
                </a:lnTo>
                <a:lnTo>
                  <a:pt x="58547" y="0"/>
                </a:lnTo>
                <a:lnTo>
                  <a:pt x="0" y="0"/>
                </a:lnTo>
                <a:lnTo>
                  <a:pt x="0" y="58546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094219" y="537984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546"/>
                </a:moveTo>
                <a:lnTo>
                  <a:pt x="58547" y="58546"/>
                </a:lnTo>
                <a:lnTo>
                  <a:pt x="58547" y="0"/>
                </a:lnTo>
                <a:lnTo>
                  <a:pt x="0" y="0"/>
                </a:lnTo>
                <a:lnTo>
                  <a:pt x="0" y="585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086981" y="560565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086981" y="560565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284593" y="53371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891"/>
                </a:moveTo>
                <a:lnTo>
                  <a:pt x="143891" y="143891"/>
                </a:lnTo>
                <a:lnTo>
                  <a:pt x="143891" y="0"/>
                </a:lnTo>
                <a:lnTo>
                  <a:pt x="0" y="0"/>
                </a:lnTo>
                <a:lnTo>
                  <a:pt x="0" y="143891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284593" y="533717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891"/>
                </a:moveTo>
                <a:lnTo>
                  <a:pt x="143891" y="143891"/>
                </a:lnTo>
                <a:lnTo>
                  <a:pt x="143891" y="0"/>
                </a:lnTo>
                <a:lnTo>
                  <a:pt x="0" y="0"/>
                </a:lnTo>
                <a:lnTo>
                  <a:pt x="0" y="1438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258684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5" h="196214">
                <a:moveTo>
                  <a:pt x="195833" y="0"/>
                </a:moveTo>
                <a:lnTo>
                  <a:pt x="0" y="0"/>
                </a:lnTo>
                <a:lnTo>
                  <a:pt x="0" y="195833"/>
                </a:lnTo>
                <a:lnTo>
                  <a:pt x="195833" y="195833"/>
                </a:lnTo>
                <a:lnTo>
                  <a:pt x="195833" y="0"/>
                </a:lnTo>
                <a:close/>
              </a:path>
            </a:pathLst>
          </a:custGeom>
          <a:solidFill>
            <a:srgbClr val="C1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258684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5" h="196214">
                <a:moveTo>
                  <a:pt x="195833" y="0"/>
                </a:moveTo>
                <a:lnTo>
                  <a:pt x="0" y="0"/>
                </a:lnTo>
                <a:lnTo>
                  <a:pt x="0" y="195833"/>
                </a:lnTo>
                <a:lnTo>
                  <a:pt x="195833" y="195833"/>
                </a:lnTo>
                <a:lnTo>
                  <a:pt x="1958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487284" y="5539740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850" y="0"/>
                </a:moveTo>
                <a:lnTo>
                  <a:pt x="0" y="0"/>
                </a:lnTo>
                <a:lnTo>
                  <a:pt x="0" y="204850"/>
                </a:lnTo>
                <a:lnTo>
                  <a:pt x="204850" y="204850"/>
                </a:lnTo>
                <a:lnTo>
                  <a:pt x="204850" y="0"/>
                </a:lnTo>
                <a:close/>
              </a:path>
            </a:pathLst>
          </a:custGeom>
          <a:solidFill>
            <a:srgbClr val="B52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487284" y="5539740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850" y="0"/>
                </a:moveTo>
                <a:lnTo>
                  <a:pt x="0" y="0"/>
                </a:lnTo>
                <a:lnTo>
                  <a:pt x="0" y="204850"/>
                </a:lnTo>
                <a:lnTo>
                  <a:pt x="204850" y="204850"/>
                </a:lnTo>
                <a:lnTo>
                  <a:pt x="204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2">
            <a:extLst>
              <a:ext uri="{FF2B5EF4-FFF2-40B4-BE49-F238E27FC236}">
                <a16:creationId xmlns:a16="http://schemas.microsoft.com/office/drawing/2014/main" id="{1782DA14-BB96-A5B3-90C8-BBB4CA9258FC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28" name="object 3">
            <a:extLst>
              <a:ext uri="{FF2B5EF4-FFF2-40B4-BE49-F238E27FC236}">
                <a16:creationId xmlns:a16="http://schemas.microsoft.com/office/drawing/2014/main" id="{2407379A-C31D-358E-3340-2353387774A6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29" name="object 4">
            <a:extLst>
              <a:ext uri="{FF2B5EF4-FFF2-40B4-BE49-F238E27FC236}">
                <a16:creationId xmlns:a16="http://schemas.microsoft.com/office/drawing/2014/main" id="{10CD2EC5-DB6B-6A5B-89D1-D6CF1A91F916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30" name="object 5">
            <a:extLst>
              <a:ext uri="{FF2B5EF4-FFF2-40B4-BE49-F238E27FC236}">
                <a16:creationId xmlns:a16="http://schemas.microsoft.com/office/drawing/2014/main" id="{73A58E88-74F6-4B15-AD91-1327D6D96C09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1FD5A8A2-F5D0-B405-6102-F83832D6B214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2A2570D4-12F2-9405-6FB7-A4FC56493A1B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0793F119-980F-9DA8-B6AD-0384DEC962A1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34" name="直接连接符 733">
            <a:extLst>
              <a:ext uri="{FF2B5EF4-FFF2-40B4-BE49-F238E27FC236}">
                <a16:creationId xmlns:a16="http://schemas.microsoft.com/office/drawing/2014/main" id="{B89CB1F1-5DC7-CC33-748C-52EFE2781EA5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5" name="文本框 734">
            <a:extLst>
              <a:ext uri="{FF2B5EF4-FFF2-40B4-BE49-F238E27FC236}">
                <a16:creationId xmlns:a16="http://schemas.microsoft.com/office/drawing/2014/main" id="{5EEB5D4D-26EF-650C-5FA3-E0B9C11981D7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EFEFB043-ECB5-FF76-373B-6842C98CC386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43BA9317-4A87-BD85-3A46-65375BBCFFDC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698E4040-C000-57DA-7F77-275874E7768F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708AC1AC-54C9-91B9-DE80-1D988F34938B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1A77D9DF-09B1-4E5C-621B-6E8CE397114F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EB8EC0AC-A368-3BFF-62A4-7A0494726880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67FC4A22-0259-B90E-8816-43DB58E8AD4D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45ECC999-EA6B-6B38-E969-216F68F294B8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44" name="文本框 743">
            <a:extLst>
              <a:ext uri="{FF2B5EF4-FFF2-40B4-BE49-F238E27FC236}">
                <a16:creationId xmlns:a16="http://schemas.microsoft.com/office/drawing/2014/main" id="{610C9B6D-710A-554B-7A1F-D17EF4DCA775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F182694D-2265-7FBD-B3E4-DDDC17135FE6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4D803CCC-8065-8160-1388-FA9C4312EBBD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7" name="文本框 746">
                <a:extLst>
                  <a:ext uri="{FF2B5EF4-FFF2-40B4-BE49-F238E27FC236}">
                    <a16:creationId xmlns:a16="http://schemas.microsoft.com/office/drawing/2014/main" id="{50C22984-68B4-1ACF-B1BB-8245B1CBA103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47" name="文本框 746">
                <a:extLst>
                  <a:ext uri="{FF2B5EF4-FFF2-40B4-BE49-F238E27FC236}">
                    <a16:creationId xmlns:a16="http://schemas.microsoft.com/office/drawing/2014/main" id="{50C22984-68B4-1ACF-B1BB-8245B1CB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8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8" name="文本框 747">
                <a:extLst>
                  <a:ext uri="{FF2B5EF4-FFF2-40B4-BE49-F238E27FC236}">
                    <a16:creationId xmlns:a16="http://schemas.microsoft.com/office/drawing/2014/main" id="{8F54DADA-1A3D-E14F-6258-F6A533DF0A1C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48" name="文本框 747">
                <a:extLst>
                  <a:ext uri="{FF2B5EF4-FFF2-40B4-BE49-F238E27FC236}">
                    <a16:creationId xmlns:a16="http://schemas.microsoft.com/office/drawing/2014/main" id="{8F54DADA-1A3D-E14F-6258-F6A533DF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9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9" name="文本框 748">
                <a:extLst>
                  <a:ext uri="{FF2B5EF4-FFF2-40B4-BE49-F238E27FC236}">
                    <a16:creationId xmlns:a16="http://schemas.microsoft.com/office/drawing/2014/main" id="{C8ED0263-87B2-8194-EA25-E26C685AAC6F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49" name="文本框 748">
                <a:extLst>
                  <a:ext uri="{FF2B5EF4-FFF2-40B4-BE49-F238E27FC236}">
                    <a16:creationId xmlns:a16="http://schemas.microsoft.com/office/drawing/2014/main" id="{C8ED0263-87B2-8194-EA25-E26C685A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20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" name="文本框 749">
            <a:extLst>
              <a:ext uri="{FF2B5EF4-FFF2-40B4-BE49-F238E27FC236}">
                <a16:creationId xmlns:a16="http://schemas.microsoft.com/office/drawing/2014/main" id="{3043BBBA-77A5-3117-CA11-E141E87221F3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51" name="直接连接符 750">
            <a:extLst>
              <a:ext uri="{FF2B5EF4-FFF2-40B4-BE49-F238E27FC236}">
                <a16:creationId xmlns:a16="http://schemas.microsoft.com/office/drawing/2014/main" id="{F24B756A-451D-99C7-5F8E-CDBEA0354375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2" name="文本框 751">
            <a:extLst>
              <a:ext uri="{FF2B5EF4-FFF2-40B4-BE49-F238E27FC236}">
                <a16:creationId xmlns:a16="http://schemas.microsoft.com/office/drawing/2014/main" id="{F661E362-3902-9539-7C2A-2DF914F227E6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4D918117-0793-FF66-0DED-D11E4D9EAA17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54" name="直接连接符 753">
            <a:extLst>
              <a:ext uri="{FF2B5EF4-FFF2-40B4-BE49-F238E27FC236}">
                <a16:creationId xmlns:a16="http://schemas.microsoft.com/office/drawing/2014/main" id="{6A23E4C5-1FBF-A454-DD32-86C6DA489D04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5" name="文本框 754">
            <a:extLst>
              <a:ext uri="{FF2B5EF4-FFF2-40B4-BE49-F238E27FC236}">
                <a16:creationId xmlns:a16="http://schemas.microsoft.com/office/drawing/2014/main" id="{2AE75205-E6E6-C65A-9A72-ECEB1F2B9CC2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56" name="直接连接符 755">
            <a:extLst>
              <a:ext uri="{FF2B5EF4-FFF2-40B4-BE49-F238E27FC236}">
                <a16:creationId xmlns:a16="http://schemas.microsoft.com/office/drawing/2014/main" id="{70EABC96-3ED9-9E60-8239-2E97B2A8CF46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7" name="文本框 756">
            <a:extLst>
              <a:ext uri="{FF2B5EF4-FFF2-40B4-BE49-F238E27FC236}">
                <a16:creationId xmlns:a16="http://schemas.microsoft.com/office/drawing/2014/main" id="{F3C762E6-62A6-81F9-28C3-174BCF161E54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58" name="object 10">
            <a:extLst>
              <a:ext uri="{FF2B5EF4-FFF2-40B4-BE49-F238E27FC236}">
                <a16:creationId xmlns:a16="http://schemas.microsoft.com/office/drawing/2014/main" id="{D0A05E01-3049-7961-3B5D-07E347AA015E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59" name="object 11">
            <a:extLst>
              <a:ext uri="{FF2B5EF4-FFF2-40B4-BE49-F238E27FC236}">
                <a16:creationId xmlns:a16="http://schemas.microsoft.com/office/drawing/2014/main" id="{A2AF6D35-3E45-D42B-2061-1B58458D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0" name="object 12">
            <a:extLst>
              <a:ext uri="{FF2B5EF4-FFF2-40B4-BE49-F238E27FC236}">
                <a16:creationId xmlns:a16="http://schemas.microsoft.com/office/drawing/2014/main" id="{2FA14888-02EE-ACDF-011E-756E84B74D67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61" name="组合 760">
            <a:extLst>
              <a:ext uri="{FF2B5EF4-FFF2-40B4-BE49-F238E27FC236}">
                <a16:creationId xmlns:a16="http://schemas.microsoft.com/office/drawing/2014/main" id="{ECA5F1C2-B7DA-BA5F-2420-878DFDFFD8DA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62" name="object 14">
              <a:extLst>
                <a:ext uri="{FF2B5EF4-FFF2-40B4-BE49-F238E27FC236}">
                  <a16:creationId xmlns:a16="http://schemas.microsoft.com/office/drawing/2014/main" id="{A89199B9-870D-4D1A-824D-83DC5C4B0FF9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object 15">
              <a:extLst>
                <a:ext uri="{FF2B5EF4-FFF2-40B4-BE49-F238E27FC236}">
                  <a16:creationId xmlns:a16="http://schemas.microsoft.com/office/drawing/2014/main" id="{09C67DBF-4B2A-AF13-0D70-D4FDC29E9C30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object 16">
              <a:extLst>
                <a:ext uri="{FF2B5EF4-FFF2-40B4-BE49-F238E27FC236}">
                  <a16:creationId xmlns:a16="http://schemas.microsoft.com/office/drawing/2014/main" id="{25D3F69E-6872-F72B-76C9-F631FA3091B4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object 17">
              <a:extLst>
                <a:ext uri="{FF2B5EF4-FFF2-40B4-BE49-F238E27FC236}">
                  <a16:creationId xmlns:a16="http://schemas.microsoft.com/office/drawing/2014/main" id="{B55C63F6-B2AE-74B4-F983-86A9CF097413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object 18">
              <a:extLst>
                <a:ext uri="{FF2B5EF4-FFF2-40B4-BE49-F238E27FC236}">
                  <a16:creationId xmlns:a16="http://schemas.microsoft.com/office/drawing/2014/main" id="{C00D1874-7067-7B93-0703-97D52FE4942D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object 19">
              <a:extLst>
                <a:ext uri="{FF2B5EF4-FFF2-40B4-BE49-F238E27FC236}">
                  <a16:creationId xmlns:a16="http://schemas.microsoft.com/office/drawing/2014/main" id="{275C5AF4-1690-71FD-97FC-42889DA7878F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8" name="object 20">
            <a:extLst>
              <a:ext uri="{FF2B5EF4-FFF2-40B4-BE49-F238E27FC236}">
                <a16:creationId xmlns:a16="http://schemas.microsoft.com/office/drawing/2014/main" id="{5EA3CE23-2D1B-7699-4AD6-6D11F3FEDE1F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69" name="object 22">
            <a:extLst>
              <a:ext uri="{FF2B5EF4-FFF2-40B4-BE49-F238E27FC236}">
                <a16:creationId xmlns:a16="http://schemas.microsoft.com/office/drawing/2014/main" id="{5F140957-A4CD-4561-C703-97CFB6451C79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70" name="object 23">
            <a:extLst>
              <a:ext uri="{FF2B5EF4-FFF2-40B4-BE49-F238E27FC236}">
                <a16:creationId xmlns:a16="http://schemas.microsoft.com/office/drawing/2014/main" id="{16B842AB-289A-BDB9-F9F7-5140153C4FDB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71" name="object 24">
            <a:extLst>
              <a:ext uri="{FF2B5EF4-FFF2-40B4-BE49-F238E27FC236}">
                <a16:creationId xmlns:a16="http://schemas.microsoft.com/office/drawing/2014/main" id="{2AD9F67C-B2A4-F280-52E4-A3FD7A9D554C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72" name="object 25">
            <a:extLst>
              <a:ext uri="{FF2B5EF4-FFF2-40B4-BE49-F238E27FC236}">
                <a16:creationId xmlns:a16="http://schemas.microsoft.com/office/drawing/2014/main" id="{12716651-799A-D25B-3D02-F3BD111102A7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73" name="组合 772">
            <a:extLst>
              <a:ext uri="{FF2B5EF4-FFF2-40B4-BE49-F238E27FC236}">
                <a16:creationId xmlns:a16="http://schemas.microsoft.com/office/drawing/2014/main" id="{F8EF00D2-176C-94A2-6BEA-BB28277FFC09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74" name="object 26">
              <a:extLst>
                <a:ext uri="{FF2B5EF4-FFF2-40B4-BE49-F238E27FC236}">
                  <a16:creationId xmlns:a16="http://schemas.microsoft.com/office/drawing/2014/main" id="{1E8D411C-8E11-4C28-F6C0-8FDB9B86042E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object 27">
              <a:extLst>
                <a:ext uri="{FF2B5EF4-FFF2-40B4-BE49-F238E27FC236}">
                  <a16:creationId xmlns:a16="http://schemas.microsoft.com/office/drawing/2014/main" id="{A15F6C19-BEBD-44B6-5C5F-3A5080A20128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28">
              <a:extLst>
                <a:ext uri="{FF2B5EF4-FFF2-40B4-BE49-F238E27FC236}">
                  <a16:creationId xmlns:a16="http://schemas.microsoft.com/office/drawing/2014/main" id="{74F256BF-5766-9877-EA86-9C1B621EE5FA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object 29">
              <a:extLst>
                <a:ext uri="{FF2B5EF4-FFF2-40B4-BE49-F238E27FC236}">
                  <a16:creationId xmlns:a16="http://schemas.microsoft.com/office/drawing/2014/main" id="{05314199-3391-4C2A-E880-01A0D004D093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object 30">
              <a:extLst>
                <a:ext uri="{FF2B5EF4-FFF2-40B4-BE49-F238E27FC236}">
                  <a16:creationId xmlns:a16="http://schemas.microsoft.com/office/drawing/2014/main" id="{E40EA4D9-ADC5-3DE3-6D60-AC3056F06FF1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object 31">
              <a:extLst>
                <a:ext uri="{FF2B5EF4-FFF2-40B4-BE49-F238E27FC236}">
                  <a16:creationId xmlns:a16="http://schemas.microsoft.com/office/drawing/2014/main" id="{B04B6E67-D3ED-3339-F93D-D6E1B9908A56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0" name="矩形 779">
            <a:extLst>
              <a:ext uri="{FF2B5EF4-FFF2-40B4-BE49-F238E27FC236}">
                <a16:creationId xmlns:a16="http://schemas.microsoft.com/office/drawing/2014/main" id="{42A68FAA-3DC9-3FE7-04CC-F75A773B63F5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1" name="文本框 780">
            <a:extLst>
              <a:ext uri="{FF2B5EF4-FFF2-40B4-BE49-F238E27FC236}">
                <a16:creationId xmlns:a16="http://schemas.microsoft.com/office/drawing/2014/main" id="{003EFBA3-9C52-787C-229A-DB5722743E01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82" name="文本框 781">
            <a:extLst>
              <a:ext uri="{FF2B5EF4-FFF2-40B4-BE49-F238E27FC236}">
                <a16:creationId xmlns:a16="http://schemas.microsoft.com/office/drawing/2014/main" id="{97D28C4A-D286-BD28-B3EB-A39E53ABE6B4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83" name="文本框 782">
            <a:extLst>
              <a:ext uri="{FF2B5EF4-FFF2-40B4-BE49-F238E27FC236}">
                <a16:creationId xmlns:a16="http://schemas.microsoft.com/office/drawing/2014/main" id="{1085AA93-CED7-44F2-2A75-CDC7160FF8A3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84" name="文本框 783">
            <a:extLst>
              <a:ext uri="{FF2B5EF4-FFF2-40B4-BE49-F238E27FC236}">
                <a16:creationId xmlns:a16="http://schemas.microsoft.com/office/drawing/2014/main" id="{0CFFAC2C-4655-4B46-740C-4EB65C77FF23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85" name="组合 784">
            <a:extLst>
              <a:ext uri="{FF2B5EF4-FFF2-40B4-BE49-F238E27FC236}">
                <a16:creationId xmlns:a16="http://schemas.microsoft.com/office/drawing/2014/main" id="{64AF1A5C-55A5-2918-D582-4D5CB85E3F43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86" name="文本框 785">
              <a:extLst>
                <a:ext uri="{FF2B5EF4-FFF2-40B4-BE49-F238E27FC236}">
                  <a16:creationId xmlns:a16="http://schemas.microsoft.com/office/drawing/2014/main" id="{9F3B24D0-1444-ABE9-AE86-54B81FC52501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87" name="文本框 786">
              <a:extLst>
                <a:ext uri="{FF2B5EF4-FFF2-40B4-BE49-F238E27FC236}">
                  <a16:creationId xmlns:a16="http://schemas.microsoft.com/office/drawing/2014/main" id="{E9BAC585-F6E3-8F74-BE39-BA7790408C52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88" name="文本框 787">
              <a:extLst>
                <a:ext uri="{FF2B5EF4-FFF2-40B4-BE49-F238E27FC236}">
                  <a16:creationId xmlns:a16="http://schemas.microsoft.com/office/drawing/2014/main" id="{1BC5E760-96B1-1944-B8C5-B64BFEEE80FE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89" name="文本框 788">
              <a:extLst>
                <a:ext uri="{FF2B5EF4-FFF2-40B4-BE49-F238E27FC236}">
                  <a16:creationId xmlns:a16="http://schemas.microsoft.com/office/drawing/2014/main" id="{7CA796A1-3EF6-5F37-38C5-CB41C0BBA61F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90" name="文本框 789">
              <a:extLst>
                <a:ext uri="{FF2B5EF4-FFF2-40B4-BE49-F238E27FC236}">
                  <a16:creationId xmlns:a16="http://schemas.microsoft.com/office/drawing/2014/main" id="{077EED0B-796A-723B-2682-1BAC941B9A45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791" name="文本框 790">
              <a:extLst>
                <a:ext uri="{FF2B5EF4-FFF2-40B4-BE49-F238E27FC236}">
                  <a16:creationId xmlns:a16="http://schemas.microsoft.com/office/drawing/2014/main" id="{B7E19BEB-2375-8076-D6F4-6F5B9D864AC7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92" name="文本框 791">
              <a:extLst>
                <a:ext uri="{FF2B5EF4-FFF2-40B4-BE49-F238E27FC236}">
                  <a16:creationId xmlns:a16="http://schemas.microsoft.com/office/drawing/2014/main" id="{FE6187BA-F5DB-0F8B-2E4C-D483FDFD4DFE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793" name="文本框 792">
              <a:extLst>
                <a:ext uri="{FF2B5EF4-FFF2-40B4-BE49-F238E27FC236}">
                  <a16:creationId xmlns:a16="http://schemas.microsoft.com/office/drawing/2014/main" id="{7AB13FBF-DA5D-F210-F1D0-571EBEF0447E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794" name="文本框 793">
              <a:extLst>
                <a:ext uri="{FF2B5EF4-FFF2-40B4-BE49-F238E27FC236}">
                  <a16:creationId xmlns:a16="http://schemas.microsoft.com/office/drawing/2014/main" id="{08A36A6F-43BB-E6D3-0CA7-9054EDC5470D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795" name="文本框 794">
              <a:extLst>
                <a:ext uri="{FF2B5EF4-FFF2-40B4-BE49-F238E27FC236}">
                  <a16:creationId xmlns:a16="http://schemas.microsoft.com/office/drawing/2014/main" id="{FDD3443E-E0E8-6FD6-2C3D-7815E93A2D17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584CCCC3-9A32-A260-8B0A-73E4BA8B4FDD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418C23CB-F25C-B577-A616-B273576F9172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430E3395-06C0-1EEE-2C3C-4B9CA1E537EB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85B296F9-DE11-5A57-9F5A-BE44D70C831E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0" name="文本框 799">
                  <a:extLst>
                    <a:ext uri="{FF2B5EF4-FFF2-40B4-BE49-F238E27FC236}">
                      <a16:creationId xmlns:a16="http://schemas.microsoft.com/office/drawing/2014/main" id="{362B03DA-73D0-9EA4-F271-BEB866EA3133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0" name="文本框 799">
                  <a:extLst>
                    <a:ext uri="{FF2B5EF4-FFF2-40B4-BE49-F238E27FC236}">
                      <a16:creationId xmlns:a16="http://schemas.microsoft.com/office/drawing/2014/main" id="{362B03DA-73D0-9EA4-F271-BEB866EA3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21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文本框 800">
                  <a:extLst>
                    <a:ext uri="{FF2B5EF4-FFF2-40B4-BE49-F238E27FC236}">
                      <a16:creationId xmlns:a16="http://schemas.microsoft.com/office/drawing/2014/main" id="{2DC43EAE-9B9E-E464-D9E5-B2AEDA4F8A69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1" name="文本框 800">
                  <a:extLst>
                    <a:ext uri="{FF2B5EF4-FFF2-40B4-BE49-F238E27FC236}">
                      <a16:creationId xmlns:a16="http://schemas.microsoft.com/office/drawing/2014/main" id="{2DC43EAE-9B9E-E464-D9E5-B2AEDA4F8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22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2" name="文本框 801">
                  <a:extLst>
                    <a:ext uri="{FF2B5EF4-FFF2-40B4-BE49-F238E27FC236}">
                      <a16:creationId xmlns:a16="http://schemas.microsoft.com/office/drawing/2014/main" id="{CCC82B5B-C86D-91E1-D523-6CEA6D0B412E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2" name="文本框 801">
                  <a:extLst>
                    <a:ext uri="{FF2B5EF4-FFF2-40B4-BE49-F238E27FC236}">
                      <a16:creationId xmlns:a16="http://schemas.microsoft.com/office/drawing/2014/main" id="{CCC82B5B-C86D-91E1-D523-6CEA6D0B4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3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6EC04446-F0F8-E56F-3E75-691E4070D74B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09161242-7C9A-AB11-B7E4-4CC33DBB4489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0A4A3148-A7E3-737C-3DA7-9C4A0E4A16E7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1119E713-19EB-E3A0-EDF1-F62C0BE78CF7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0975DDDF-AD07-A74B-0C30-D246455567ED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8E3305F6-6731-3C61-80AF-70E22B6ACB55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09" name="object 13">
            <a:extLst>
              <a:ext uri="{FF2B5EF4-FFF2-40B4-BE49-F238E27FC236}">
                <a16:creationId xmlns:a16="http://schemas.microsoft.com/office/drawing/2014/main" id="{4C56115A-F7F2-7986-93C0-1B15EABEF6E6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2577" y="64503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5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2577" y="64503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5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254" y="952880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80">
                <a:moveTo>
                  <a:pt x="55372" y="0"/>
                </a:moveTo>
                <a:lnTo>
                  <a:pt x="0" y="0"/>
                </a:lnTo>
                <a:lnTo>
                  <a:pt x="0" y="55372"/>
                </a:lnTo>
                <a:lnTo>
                  <a:pt x="55372" y="55372"/>
                </a:lnTo>
                <a:lnTo>
                  <a:pt x="55372" y="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254" y="952880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80">
                <a:moveTo>
                  <a:pt x="55372" y="0"/>
                </a:moveTo>
                <a:lnTo>
                  <a:pt x="0" y="0"/>
                </a:lnTo>
                <a:lnTo>
                  <a:pt x="0" y="55372"/>
                </a:lnTo>
                <a:lnTo>
                  <a:pt x="55372" y="55372"/>
                </a:lnTo>
                <a:lnTo>
                  <a:pt x="553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1760" y="117055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59">
                <a:moveTo>
                  <a:pt x="0" y="86360"/>
                </a:moveTo>
                <a:lnTo>
                  <a:pt x="86360" y="86360"/>
                </a:lnTo>
                <a:lnTo>
                  <a:pt x="86360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1760" y="117055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59">
                <a:moveTo>
                  <a:pt x="0" y="86360"/>
                </a:moveTo>
                <a:lnTo>
                  <a:pt x="86360" y="86360"/>
                </a:lnTo>
                <a:lnTo>
                  <a:pt x="86360" y="0"/>
                </a:lnTo>
                <a:lnTo>
                  <a:pt x="0" y="0"/>
                </a:lnTo>
                <a:lnTo>
                  <a:pt x="0" y="863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398" y="142824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0" y="37084"/>
                </a:moveTo>
                <a:lnTo>
                  <a:pt x="37083" y="37084"/>
                </a:lnTo>
                <a:lnTo>
                  <a:pt x="37083" y="0"/>
                </a:lnTo>
                <a:lnTo>
                  <a:pt x="0" y="0"/>
                </a:lnTo>
                <a:lnTo>
                  <a:pt x="0" y="37084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6398" y="142824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0" y="37084"/>
                </a:moveTo>
                <a:lnTo>
                  <a:pt x="37083" y="37084"/>
                </a:lnTo>
                <a:lnTo>
                  <a:pt x="37083" y="0"/>
                </a:lnTo>
                <a:lnTo>
                  <a:pt x="0" y="0"/>
                </a:lnTo>
                <a:lnTo>
                  <a:pt x="0" y="370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8960" y="159385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957" y="0"/>
                </a:moveTo>
                <a:lnTo>
                  <a:pt x="0" y="0"/>
                </a:lnTo>
                <a:lnTo>
                  <a:pt x="0" y="171958"/>
                </a:lnTo>
                <a:lnTo>
                  <a:pt x="171957" y="171958"/>
                </a:lnTo>
                <a:lnTo>
                  <a:pt x="171957" y="0"/>
                </a:lnTo>
                <a:close/>
              </a:path>
            </a:pathLst>
          </a:custGeom>
          <a:solidFill>
            <a:srgbClr val="DD7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8960" y="159385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957" y="0"/>
                </a:moveTo>
                <a:lnTo>
                  <a:pt x="0" y="0"/>
                </a:lnTo>
                <a:lnTo>
                  <a:pt x="0" y="171958"/>
                </a:lnTo>
                <a:lnTo>
                  <a:pt x="171957" y="171958"/>
                </a:lnTo>
                <a:lnTo>
                  <a:pt x="1719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9916" y="184785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175"/>
                </a:moveTo>
                <a:lnTo>
                  <a:pt x="130175" y="130175"/>
                </a:lnTo>
                <a:lnTo>
                  <a:pt x="130175" y="0"/>
                </a:lnTo>
                <a:lnTo>
                  <a:pt x="0" y="0"/>
                </a:lnTo>
                <a:lnTo>
                  <a:pt x="0" y="130175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9916" y="184785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175"/>
                </a:moveTo>
                <a:lnTo>
                  <a:pt x="130175" y="130175"/>
                </a:lnTo>
                <a:lnTo>
                  <a:pt x="130175" y="0"/>
                </a:lnTo>
                <a:lnTo>
                  <a:pt x="0" y="0"/>
                </a:lnTo>
                <a:lnTo>
                  <a:pt x="0" y="130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9375" y="2070354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256" y="0"/>
                </a:moveTo>
                <a:lnTo>
                  <a:pt x="0" y="0"/>
                </a:lnTo>
                <a:lnTo>
                  <a:pt x="0" y="151257"/>
                </a:lnTo>
                <a:lnTo>
                  <a:pt x="151256" y="151257"/>
                </a:lnTo>
                <a:lnTo>
                  <a:pt x="151256" y="0"/>
                </a:lnTo>
                <a:close/>
              </a:path>
            </a:pathLst>
          </a:custGeom>
          <a:solidFill>
            <a:srgbClr val="F0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9375" y="2070354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256" y="0"/>
                </a:moveTo>
                <a:lnTo>
                  <a:pt x="0" y="0"/>
                </a:lnTo>
                <a:lnTo>
                  <a:pt x="0" y="151257"/>
                </a:lnTo>
                <a:lnTo>
                  <a:pt x="151256" y="151257"/>
                </a:lnTo>
                <a:lnTo>
                  <a:pt x="15125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4614" y="231863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4614" y="231863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1026" y="2538222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147955" y="0"/>
                </a:moveTo>
                <a:lnTo>
                  <a:pt x="0" y="0"/>
                </a:lnTo>
                <a:lnTo>
                  <a:pt x="0" y="147954"/>
                </a:lnTo>
                <a:lnTo>
                  <a:pt x="147955" y="147954"/>
                </a:lnTo>
                <a:lnTo>
                  <a:pt x="147955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1026" y="2538222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147955" y="0"/>
                </a:moveTo>
                <a:lnTo>
                  <a:pt x="0" y="0"/>
                </a:lnTo>
                <a:lnTo>
                  <a:pt x="0" y="147954"/>
                </a:lnTo>
                <a:lnTo>
                  <a:pt x="147955" y="147954"/>
                </a:lnTo>
                <a:lnTo>
                  <a:pt x="1479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2958" y="274320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69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solidFill>
            <a:srgbClr val="28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2958" y="274320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69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7977" y="300126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7977" y="300126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8523" y="328498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1" y="52832"/>
                </a:lnTo>
                <a:lnTo>
                  <a:pt x="52831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8523" y="328498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1" y="52832"/>
                </a:lnTo>
                <a:lnTo>
                  <a:pt x="52831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6458" y="350608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6962"/>
                </a:moveTo>
                <a:lnTo>
                  <a:pt x="76962" y="76962"/>
                </a:lnTo>
                <a:lnTo>
                  <a:pt x="76962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solidFill>
            <a:srgbClr val="E3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6458" y="350608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6962"/>
                </a:moveTo>
                <a:lnTo>
                  <a:pt x="76962" y="76962"/>
                </a:lnTo>
                <a:lnTo>
                  <a:pt x="76962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9252" y="374180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9252" y="374180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56204" y="397179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0" y="77597"/>
                </a:moveTo>
                <a:lnTo>
                  <a:pt x="77597" y="77597"/>
                </a:lnTo>
                <a:lnTo>
                  <a:pt x="77597" y="0"/>
                </a:lnTo>
                <a:lnTo>
                  <a:pt x="0" y="0"/>
                </a:lnTo>
                <a:lnTo>
                  <a:pt x="0" y="77597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6204" y="397179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0" y="77597"/>
                </a:moveTo>
                <a:lnTo>
                  <a:pt x="77597" y="77597"/>
                </a:lnTo>
                <a:lnTo>
                  <a:pt x="77597" y="0"/>
                </a:lnTo>
                <a:lnTo>
                  <a:pt x="0" y="0"/>
                </a:lnTo>
                <a:lnTo>
                  <a:pt x="0" y="77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52141" y="42009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725"/>
                </a:moveTo>
                <a:lnTo>
                  <a:pt x="85725" y="85725"/>
                </a:lnTo>
                <a:lnTo>
                  <a:pt x="85725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2141" y="420090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725"/>
                </a:moveTo>
                <a:lnTo>
                  <a:pt x="85725" y="85725"/>
                </a:lnTo>
                <a:lnTo>
                  <a:pt x="85725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26614" y="440855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525" y="0"/>
                </a:moveTo>
                <a:lnTo>
                  <a:pt x="0" y="0"/>
                </a:lnTo>
                <a:lnTo>
                  <a:pt x="0" y="136525"/>
                </a:lnTo>
                <a:lnTo>
                  <a:pt x="136525" y="136525"/>
                </a:lnTo>
                <a:lnTo>
                  <a:pt x="136525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6614" y="440855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525" y="0"/>
                </a:moveTo>
                <a:lnTo>
                  <a:pt x="0" y="0"/>
                </a:lnTo>
                <a:lnTo>
                  <a:pt x="0" y="136525"/>
                </a:lnTo>
                <a:lnTo>
                  <a:pt x="136525" y="136525"/>
                </a:lnTo>
                <a:lnTo>
                  <a:pt x="1365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2776" y="4667630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0" y="84455"/>
                </a:moveTo>
                <a:lnTo>
                  <a:pt x="84455" y="84455"/>
                </a:lnTo>
                <a:lnTo>
                  <a:pt x="84455" y="0"/>
                </a:lnTo>
                <a:lnTo>
                  <a:pt x="0" y="0"/>
                </a:lnTo>
                <a:lnTo>
                  <a:pt x="0" y="84455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2776" y="4667630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0" y="84455"/>
                </a:moveTo>
                <a:lnTo>
                  <a:pt x="84455" y="84455"/>
                </a:lnTo>
                <a:lnTo>
                  <a:pt x="84455" y="0"/>
                </a:lnTo>
                <a:lnTo>
                  <a:pt x="0" y="0"/>
                </a:lnTo>
                <a:lnTo>
                  <a:pt x="0" y="84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5498" y="484352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8881"/>
                </a:moveTo>
                <a:lnTo>
                  <a:pt x="198881" y="198881"/>
                </a:lnTo>
                <a:lnTo>
                  <a:pt x="198881" y="0"/>
                </a:lnTo>
                <a:lnTo>
                  <a:pt x="0" y="0"/>
                </a:lnTo>
                <a:lnTo>
                  <a:pt x="0" y="198881"/>
                </a:lnTo>
                <a:close/>
              </a:path>
            </a:pathLst>
          </a:custGeom>
          <a:solidFill>
            <a:srgbClr val="2F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5498" y="484352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8881"/>
                </a:moveTo>
                <a:lnTo>
                  <a:pt x="198881" y="198881"/>
                </a:lnTo>
                <a:lnTo>
                  <a:pt x="198881" y="0"/>
                </a:lnTo>
                <a:lnTo>
                  <a:pt x="0" y="0"/>
                </a:lnTo>
                <a:lnTo>
                  <a:pt x="0" y="1988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0705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594" y="0"/>
                </a:moveTo>
                <a:lnTo>
                  <a:pt x="0" y="0"/>
                </a:lnTo>
                <a:lnTo>
                  <a:pt x="0" y="188594"/>
                </a:lnTo>
                <a:lnTo>
                  <a:pt x="188594" y="188594"/>
                </a:lnTo>
                <a:lnTo>
                  <a:pt x="188594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0705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594" y="0"/>
                </a:moveTo>
                <a:lnTo>
                  <a:pt x="0" y="0"/>
                </a:lnTo>
                <a:lnTo>
                  <a:pt x="0" y="188594"/>
                </a:lnTo>
                <a:lnTo>
                  <a:pt x="188594" y="188594"/>
                </a:lnTo>
                <a:lnTo>
                  <a:pt x="1885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7154" y="53512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5697" y="0"/>
                </a:moveTo>
                <a:lnTo>
                  <a:pt x="0" y="0"/>
                </a:lnTo>
                <a:lnTo>
                  <a:pt x="0" y="115697"/>
                </a:lnTo>
                <a:lnTo>
                  <a:pt x="115697" y="115697"/>
                </a:lnTo>
                <a:lnTo>
                  <a:pt x="115697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7154" y="535127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4">
                <a:moveTo>
                  <a:pt x="115697" y="0"/>
                </a:moveTo>
                <a:lnTo>
                  <a:pt x="0" y="0"/>
                </a:lnTo>
                <a:lnTo>
                  <a:pt x="0" y="115697"/>
                </a:lnTo>
                <a:lnTo>
                  <a:pt x="115697" y="115697"/>
                </a:lnTo>
                <a:lnTo>
                  <a:pt x="1156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35630" y="558292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617"/>
                </a:moveTo>
                <a:lnTo>
                  <a:pt x="118618" y="118617"/>
                </a:lnTo>
                <a:lnTo>
                  <a:pt x="118618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35630" y="558292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617"/>
                </a:moveTo>
                <a:lnTo>
                  <a:pt x="118618" y="118617"/>
                </a:lnTo>
                <a:lnTo>
                  <a:pt x="118618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76550" y="92913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76550" y="92913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44419" y="113017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131" y="0"/>
                </a:moveTo>
                <a:lnTo>
                  <a:pt x="0" y="0"/>
                </a:lnTo>
                <a:lnTo>
                  <a:pt x="0" y="167132"/>
                </a:lnTo>
                <a:lnTo>
                  <a:pt x="167131" y="167132"/>
                </a:lnTo>
                <a:lnTo>
                  <a:pt x="167131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44419" y="113017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131" y="0"/>
                </a:moveTo>
                <a:lnTo>
                  <a:pt x="0" y="0"/>
                </a:lnTo>
                <a:lnTo>
                  <a:pt x="0" y="167132"/>
                </a:lnTo>
                <a:lnTo>
                  <a:pt x="167131" y="167132"/>
                </a:lnTo>
                <a:lnTo>
                  <a:pt x="1671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38195" y="1356867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38195" y="1356867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5914" y="162775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5914" y="162775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66135" y="185102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698"/>
                </a:moveTo>
                <a:lnTo>
                  <a:pt x="123698" y="123698"/>
                </a:lnTo>
                <a:lnTo>
                  <a:pt x="123698" y="0"/>
                </a:lnTo>
                <a:lnTo>
                  <a:pt x="0" y="0"/>
                </a:lnTo>
                <a:lnTo>
                  <a:pt x="0" y="123698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66135" y="185102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698"/>
                </a:moveTo>
                <a:lnTo>
                  <a:pt x="123698" y="123698"/>
                </a:lnTo>
                <a:lnTo>
                  <a:pt x="123698" y="0"/>
                </a:lnTo>
                <a:lnTo>
                  <a:pt x="0" y="0"/>
                </a:lnTo>
                <a:lnTo>
                  <a:pt x="0" y="1236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78582" y="2096516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78582" y="2096516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77311" y="232841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DD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7311" y="232841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76550" y="256057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5" h="103505">
                <a:moveTo>
                  <a:pt x="103124" y="0"/>
                </a:moveTo>
                <a:lnTo>
                  <a:pt x="0" y="0"/>
                </a:lnTo>
                <a:lnTo>
                  <a:pt x="0" y="103124"/>
                </a:lnTo>
                <a:lnTo>
                  <a:pt x="103124" y="103124"/>
                </a:lnTo>
                <a:lnTo>
                  <a:pt x="103124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76550" y="2560573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5" h="103505">
                <a:moveTo>
                  <a:pt x="103124" y="0"/>
                </a:moveTo>
                <a:lnTo>
                  <a:pt x="0" y="0"/>
                </a:lnTo>
                <a:lnTo>
                  <a:pt x="0" y="103124"/>
                </a:lnTo>
                <a:lnTo>
                  <a:pt x="103124" y="103124"/>
                </a:lnTo>
                <a:lnTo>
                  <a:pt x="1031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78073" y="279527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78073" y="279527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99791" y="30500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514"/>
                </a:moveTo>
                <a:lnTo>
                  <a:pt x="56514" y="56514"/>
                </a:lnTo>
                <a:lnTo>
                  <a:pt x="56514" y="0"/>
                </a:lnTo>
                <a:lnTo>
                  <a:pt x="0" y="0"/>
                </a:lnTo>
                <a:lnTo>
                  <a:pt x="0" y="56514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9791" y="3050032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514"/>
                </a:moveTo>
                <a:lnTo>
                  <a:pt x="56514" y="56514"/>
                </a:lnTo>
                <a:lnTo>
                  <a:pt x="56514" y="0"/>
                </a:lnTo>
                <a:lnTo>
                  <a:pt x="0" y="0"/>
                </a:lnTo>
                <a:lnTo>
                  <a:pt x="0" y="565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96997" y="32804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997" y="32804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09697" y="352615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702" y="0"/>
                </a:moveTo>
                <a:lnTo>
                  <a:pt x="0" y="0"/>
                </a:lnTo>
                <a:lnTo>
                  <a:pt x="0" y="36702"/>
                </a:lnTo>
                <a:lnTo>
                  <a:pt x="36702" y="36702"/>
                </a:lnTo>
                <a:lnTo>
                  <a:pt x="36702" y="0"/>
                </a:lnTo>
                <a:close/>
              </a:path>
            </a:pathLst>
          </a:custGeom>
          <a:solidFill>
            <a:srgbClr val="F8F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09697" y="352615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36702" y="0"/>
                </a:moveTo>
                <a:lnTo>
                  <a:pt x="0" y="0"/>
                </a:lnTo>
                <a:lnTo>
                  <a:pt x="0" y="36702"/>
                </a:lnTo>
                <a:lnTo>
                  <a:pt x="36702" y="36702"/>
                </a:lnTo>
                <a:lnTo>
                  <a:pt x="36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83789" y="373329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645" y="0"/>
                </a:moveTo>
                <a:lnTo>
                  <a:pt x="0" y="0"/>
                </a:lnTo>
                <a:lnTo>
                  <a:pt x="0" y="88646"/>
                </a:lnTo>
                <a:lnTo>
                  <a:pt x="88645" y="88646"/>
                </a:lnTo>
                <a:lnTo>
                  <a:pt x="88645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83789" y="373329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645" y="0"/>
                </a:moveTo>
                <a:lnTo>
                  <a:pt x="0" y="0"/>
                </a:lnTo>
                <a:lnTo>
                  <a:pt x="0" y="88646"/>
                </a:lnTo>
                <a:lnTo>
                  <a:pt x="88645" y="88646"/>
                </a:lnTo>
                <a:lnTo>
                  <a:pt x="88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51023" y="393357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solidFill>
            <a:srgbClr val="ED9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51023" y="3933571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0735" y="415632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4752"/>
                </a:moveTo>
                <a:lnTo>
                  <a:pt x="174751" y="174752"/>
                </a:lnTo>
                <a:lnTo>
                  <a:pt x="174751" y="0"/>
                </a:lnTo>
                <a:lnTo>
                  <a:pt x="0" y="0"/>
                </a:lnTo>
                <a:lnTo>
                  <a:pt x="0" y="174752"/>
                </a:lnTo>
                <a:close/>
              </a:path>
            </a:pathLst>
          </a:custGeom>
          <a:solidFill>
            <a:srgbClr val="55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0735" y="415632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4752"/>
                </a:moveTo>
                <a:lnTo>
                  <a:pt x="174751" y="174752"/>
                </a:lnTo>
                <a:lnTo>
                  <a:pt x="174751" y="0"/>
                </a:lnTo>
                <a:lnTo>
                  <a:pt x="0" y="0"/>
                </a:lnTo>
                <a:lnTo>
                  <a:pt x="0" y="174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32861" y="43816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373" y="0"/>
                </a:moveTo>
                <a:lnTo>
                  <a:pt x="0" y="0"/>
                </a:lnTo>
                <a:lnTo>
                  <a:pt x="0" y="190373"/>
                </a:lnTo>
                <a:lnTo>
                  <a:pt x="190373" y="190373"/>
                </a:lnTo>
                <a:lnTo>
                  <a:pt x="190373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32861" y="43816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373" y="0"/>
                </a:moveTo>
                <a:lnTo>
                  <a:pt x="0" y="0"/>
                </a:lnTo>
                <a:lnTo>
                  <a:pt x="0" y="190373"/>
                </a:lnTo>
                <a:lnTo>
                  <a:pt x="190373" y="190373"/>
                </a:lnTo>
                <a:lnTo>
                  <a:pt x="190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1182" y="464299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1" y="0"/>
                </a:moveTo>
                <a:lnTo>
                  <a:pt x="0" y="0"/>
                </a:lnTo>
                <a:lnTo>
                  <a:pt x="0" y="133730"/>
                </a:lnTo>
                <a:lnTo>
                  <a:pt x="133731" y="133730"/>
                </a:lnTo>
                <a:lnTo>
                  <a:pt x="133731" y="0"/>
                </a:lnTo>
                <a:close/>
              </a:path>
            </a:pathLst>
          </a:custGeom>
          <a:solidFill>
            <a:srgbClr val="F8B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61182" y="464299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1" y="0"/>
                </a:moveTo>
                <a:lnTo>
                  <a:pt x="0" y="0"/>
                </a:lnTo>
                <a:lnTo>
                  <a:pt x="0" y="133730"/>
                </a:lnTo>
                <a:lnTo>
                  <a:pt x="133731" y="133730"/>
                </a:lnTo>
                <a:lnTo>
                  <a:pt x="1337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1404" y="486638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70">
                <a:moveTo>
                  <a:pt x="0" y="153288"/>
                </a:moveTo>
                <a:lnTo>
                  <a:pt x="153288" y="153288"/>
                </a:lnTo>
                <a:lnTo>
                  <a:pt x="153288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1404" y="486638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70">
                <a:moveTo>
                  <a:pt x="0" y="153288"/>
                </a:moveTo>
                <a:lnTo>
                  <a:pt x="153288" y="153288"/>
                </a:lnTo>
                <a:lnTo>
                  <a:pt x="153288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45561" y="5093589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45561" y="5093589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973" y="0"/>
                </a:moveTo>
                <a:lnTo>
                  <a:pt x="0" y="0"/>
                </a:lnTo>
                <a:lnTo>
                  <a:pt x="0" y="164973"/>
                </a:lnTo>
                <a:lnTo>
                  <a:pt x="164973" y="164973"/>
                </a:lnTo>
                <a:lnTo>
                  <a:pt x="1649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64866" y="534593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364"/>
                </a:moveTo>
                <a:lnTo>
                  <a:pt x="126364" y="126364"/>
                </a:lnTo>
                <a:lnTo>
                  <a:pt x="126364" y="0"/>
                </a:lnTo>
                <a:lnTo>
                  <a:pt x="0" y="0"/>
                </a:lnTo>
                <a:lnTo>
                  <a:pt x="0" y="126364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64866" y="534593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364"/>
                </a:moveTo>
                <a:lnTo>
                  <a:pt x="126364" y="126364"/>
                </a:lnTo>
                <a:lnTo>
                  <a:pt x="126364" y="0"/>
                </a:lnTo>
                <a:lnTo>
                  <a:pt x="0" y="0"/>
                </a:lnTo>
                <a:lnTo>
                  <a:pt x="0" y="1263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14776" y="56288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26669"/>
                </a:moveTo>
                <a:lnTo>
                  <a:pt x="26669" y="26669"/>
                </a:lnTo>
                <a:lnTo>
                  <a:pt x="26669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14776" y="562889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70">
                <a:moveTo>
                  <a:pt x="0" y="26669"/>
                </a:moveTo>
                <a:lnTo>
                  <a:pt x="26669" y="26669"/>
                </a:lnTo>
                <a:lnTo>
                  <a:pt x="26669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32201" y="118478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0" y="57785"/>
                </a:moveTo>
                <a:lnTo>
                  <a:pt x="57785" y="57785"/>
                </a:lnTo>
                <a:lnTo>
                  <a:pt x="57785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132201" y="118478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0" y="57785"/>
                </a:moveTo>
                <a:lnTo>
                  <a:pt x="57785" y="57785"/>
                </a:lnTo>
                <a:lnTo>
                  <a:pt x="57785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11626" y="139725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>
                <a:moveTo>
                  <a:pt x="0" y="98933"/>
                </a:moveTo>
                <a:lnTo>
                  <a:pt x="98932" y="98933"/>
                </a:lnTo>
                <a:lnTo>
                  <a:pt x="98932" y="0"/>
                </a:lnTo>
                <a:lnTo>
                  <a:pt x="0" y="0"/>
                </a:lnTo>
                <a:lnTo>
                  <a:pt x="0" y="98933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1626" y="139725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59">
                <a:moveTo>
                  <a:pt x="0" y="98933"/>
                </a:moveTo>
                <a:lnTo>
                  <a:pt x="98932" y="98933"/>
                </a:lnTo>
                <a:lnTo>
                  <a:pt x="98932" y="0"/>
                </a:lnTo>
                <a:lnTo>
                  <a:pt x="0" y="0"/>
                </a:lnTo>
                <a:lnTo>
                  <a:pt x="0" y="9893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7723" y="163639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741" y="0"/>
                </a:moveTo>
                <a:lnTo>
                  <a:pt x="0" y="0"/>
                </a:lnTo>
                <a:lnTo>
                  <a:pt x="0" y="86740"/>
                </a:lnTo>
                <a:lnTo>
                  <a:pt x="86741" y="86740"/>
                </a:lnTo>
                <a:lnTo>
                  <a:pt x="86741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17723" y="163639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741" y="0"/>
                </a:moveTo>
                <a:lnTo>
                  <a:pt x="0" y="0"/>
                </a:lnTo>
                <a:lnTo>
                  <a:pt x="0" y="86740"/>
                </a:lnTo>
                <a:lnTo>
                  <a:pt x="86741" y="86740"/>
                </a:lnTo>
                <a:lnTo>
                  <a:pt x="867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29026" y="188074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262"/>
                </a:moveTo>
                <a:lnTo>
                  <a:pt x="64262" y="64262"/>
                </a:lnTo>
                <a:lnTo>
                  <a:pt x="64262" y="0"/>
                </a:lnTo>
                <a:lnTo>
                  <a:pt x="0" y="0"/>
                </a:lnTo>
                <a:lnTo>
                  <a:pt x="0" y="64262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29026" y="1880742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69" h="64769">
                <a:moveTo>
                  <a:pt x="0" y="64262"/>
                </a:moveTo>
                <a:lnTo>
                  <a:pt x="64262" y="64262"/>
                </a:lnTo>
                <a:lnTo>
                  <a:pt x="64262" y="0"/>
                </a:lnTo>
                <a:lnTo>
                  <a:pt x="0" y="0"/>
                </a:lnTo>
                <a:lnTo>
                  <a:pt x="0" y="642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39439" y="212432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6" y="43307"/>
                </a:lnTo>
                <a:lnTo>
                  <a:pt x="43306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39439" y="212432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6" y="43307"/>
                </a:lnTo>
                <a:lnTo>
                  <a:pt x="43306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38677" y="235661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958"/>
                </a:moveTo>
                <a:lnTo>
                  <a:pt x="44957" y="44958"/>
                </a:lnTo>
                <a:lnTo>
                  <a:pt x="44957" y="0"/>
                </a:lnTo>
                <a:lnTo>
                  <a:pt x="0" y="0"/>
                </a:lnTo>
                <a:lnTo>
                  <a:pt x="0" y="44958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38677" y="235661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958"/>
                </a:moveTo>
                <a:lnTo>
                  <a:pt x="44957" y="44958"/>
                </a:lnTo>
                <a:lnTo>
                  <a:pt x="44957" y="0"/>
                </a:lnTo>
                <a:lnTo>
                  <a:pt x="0" y="0"/>
                </a:lnTo>
                <a:lnTo>
                  <a:pt x="0" y="449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50742" y="260172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5">
                <a:moveTo>
                  <a:pt x="20827" y="0"/>
                </a:moveTo>
                <a:lnTo>
                  <a:pt x="0" y="0"/>
                </a:lnTo>
                <a:lnTo>
                  <a:pt x="0" y="20827"/>
                </a:lnTo>
                <a:lnTo>
                  <a:pt x="20827" y="20827"/>
                </a:lnTo>
                <a:lnTo>
                  <a:pt x="20827" y="0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50742" y="260172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5">
                <a:moveTo>
                  <a:pt x="20827" y="0"/>
                </a:moveTo>
                <a:lnTo>
                  <a:pt x="0" y="0"/>
                </a:lnTo>
                <a:lnTo>
                  <a:pt x="0" y="20827"/>
                </a:lnTo>
                <a:lnTo>
                  <a:pt x="20827" y="20827"/>
                </a:lnTo>
                <a:lnTo>
                  <a:pt x="208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15055" y="27990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9" y="92328"/>
                </a:lnTo>
                <a:lnTo>
                  <a:pt x="92329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15055" y="279907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9" y="92328"/>
                </a:lnTo>
                <a:lnTo>
                  <a:pt x="92329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43885" y="30610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416"/>
                </a:moveTo>
                <a:lnTo>
                  <a:pt x="34417" y="34416"/>
                </a:lnTo>
                <a:lnTo>
                  <a:pt x="34417" y="0"/>
                </a:lnTo>
                <a:lnTo>
                  <a:pt x="0" y="0"/>
                </a:lnTo>
                <a:lnTo>
                  <a:pt x="0" y="34416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43885" y="306108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416"/>
                </a:moveTo>
                <a:lnTo>
                  <a:pt x="34417" y="34416"/>
                </a:lnTo>
                <a:lnTo>
                  <a:pt x="34417" y="0"/>
                </a:lnTo>
                <a:lnTo>
                  <a:pt x="0" y="0"/>
                </a:lnTo>
                <a:lnTo>
                  <a:pt x="0" y="344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4167" y="32645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14167" y="326453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85210" y="346862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85210" y="346862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95244" y="371170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80" h="132079">
                <a:moveTo>
                  <a:pt x="0" y="131825"/>
                </a:moveTo>
                <a:lnTo>
                  <a:pt x="131825" y="131825"/>
                </a:lnTo>
                <a:lnTo>
                  <a:pt x="131825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solidFill>
            <a:srgbClr val="AD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95244" y="371170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80" h="132079">
                <a:moveTo>
                  <a:pt x="0" y="131825"/>
                </a:moveTo>
                <a:lnTo>
                  <a:pt x="131825" y="131825"/>
                </a:lnTo>
                <a:lnTo>
                  <a:pt x="131825" y="0"/>
                </a:lnTo>
                <a:lnTo>
                  <a:pt x="0" y="0"/>
                </a:lnTo>
                <a:lnTo>
                  <a:pt x="0" y="131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71876" y="392137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70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solidFill>
            <a:srgbClr val="4A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71876" y="392137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70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22041" y="420458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1" y="0"/>
                </a:moveTo>
                <a:lnTo>
                  <a:pt x="0" y="0"/>
                </a:lnTo>
                <a:lnTo>
                  <a:pt x="0" y="78232"/>
                </a:lnTo>
                <a:lnTo>
                  <a:pt x="78231" y="78232"/>
                </a:lnTo>
                <a:lnTo>
                  <a:pt x="78231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22041" y="420458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1" y="0"/>
                </a:moveTo>
                <a:lnTo>
                  <a:pt x="0" y="0"/>
                </a:lnTo>
                <a:lnTo>
                  <a:pt x="0" y="78232"/>
                </a:lnTo>
                <a:lnTo>
                  <a:pt x="78231" y="78232"/>
                </a:lnTo>
                <a:lnTo>
                  <a:pt x="782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83941" y="439966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4">
                <a:moveTo>
                  <a:pt x="154305" y="0"/>
                </a:moveTo>
                <a:lnTo>
                  <a:pt x="0" y="0"/>
                </a:lnTo>
                <a:lnTo>
                  <a:pt x="0" y="154305"/>
                </a:lnTo>
                <a:lnTo>
                  <a:pt x="154305" y="154305"/>
                </a:lnTo>
                <a:lnTo>
                  <a:pt x="154305" y="0"/>
                </a:lnTo>
                <a:close/>
              </a:path>
            </a:pathLst>
          </a:custGeom>
          <a:solidFill>
            <a:srgbClr val="ED9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83941" y="439966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4">
                <a:moveTo>
                  <a:pt x="154305" y="0"/>
                </a:moveTo>
                <a:lnTo>
                  <a:pt x="0" y="0"/>
                </a:lnTo>
                <a:lnTo>
                  <a:pt x="0" y="154305"/>
                </a:lnTo>
                <a:lnTo>
                  <a:pt x="154305" y="154305"/>
                </a:lnTo>
                <a:lnTo>
                  <a:pt x="1543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11119" y="465988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11119" y="465988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27882" y="49096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548" y="0"/>
                </a:moveTo>
                <a:lnTo>
                  <a:pt x="0" y="0"/>
                </a:lnTo>
                <a:lnTo>
                  <a:pt x="0" y="66547"/>
                </a:lnTo>
                <a:lnTo>
                  <a:pt x="66548" y="66547"/>
                </a:lnTo>
                <a:lnTo>
                  <a:pt x="66548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27882" y="490969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548" y="0"/>
                </a:moveTo>
                <a:lnTo>
                  <a:pt x="0" y="0"/>
                </a:lnTo>
                <a:lnTo>
                  <a:pt x="0" y="66547"/>
                </a:lnTo>
                <a:lnTo>
                  <a:pt x="66548" y="66547"/>
                </a:lnTo>
                <a:lnTo>
                  <a:pt x="665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75813" y="509066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687" y="0"/>
                </a:moveTo>
                <a:lnTo>
                  <a:pt x="0" y="0"/>
                </a:lnTo>
                <a:lnTo>
                  <a:pt x="0" y="170687"/>
                </a:lnTo>
                <a:lnTo>
                  <a:pt x="170687" y="170687"/>
                </a:lnTo>
                <a:lnTo>
                  <a:pt x="170687" y="0"/>
                </a:lnTo>
                <a:close/>
              </a:path>
            </a:pathLst>
          </a:custGeom>
          <a:solidFill>
            <a:srgbClr val="DE73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75813" y="509066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687" y="0"/>
                </a:moveTo>
                <a:lnTo>
                  <a:pt x="0" y="0"/>
                </a:lnTo>
                <a:lnTo>
                  <a:pt x="0" y="170687"/>
                </a:lnTo>
                <a:lnTo>
                  <a:pt x="170687" y="170687"/>
                </a:lnTo>
                <a:lnTo>
                  <a:pt x="170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87751" y="5335778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20">
                <a:moveTo>
                  <a:pt x="0" y="146812"/>
                </a:moveTo>
                <a:lnTo>
                  <a:pt x="146812" y="146812"/>
                </a:lnTo>
                <a:lnTo>
                  <a:pt x="146812" y="0"/>
                </a:lnTo>
                <a:lnTo>
                  <a:pt x="0" y="0"/>
                </a:lnTo>
                <a:lnTo>
                  <a:pt x="0" y="146812"/>
                </a:lnTo>
                <a:close/>
              </a:path>
            </a:pathLst>
          </a:custGeom>
          <a:solidFill>
            <a:srgbClr val="94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87751" y="5335778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20">
                <a:moveTo>
                  <a:pt x="0" y="146812"/>
                </a:moveTo>
                <a:lnTo>
                  <a:pt x="146812" y="146812"/>
                </a:lnTo>
                <a:lnTo>
                  <a:pt x="146812" y="0"/>
                </a:lnTo>
                <a:lnTo>
                  <a:pt x="0" y="0"/>
                </a:lnTo>
                <a:lnTo>
                  <a:pt x="0" y="146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00958" y="558203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5" y="0"/>
                </a:moveTo>
                <a:lnTo>
                  <a:pt x="0" y="0"/>
                </a:lnTo>
                <a:lnTo>
                  <a:pt x="0" y="120396"/>
                </a:lnTo>
                <a:lnTo>
                  <a:pt x="120395" y="120396"/>
                </a:lnTo>
                <a:lnTo>
                  <a:pt x="120395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00958" y="558203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5" y="0"/>
                </a:moveTo>
                <a:lnTo>
                  <a:pt x="0" y="0"/>
                </a:lnTo>
                <a:lnTo>
                  <a:pt x="0" y="120396"/>
                </a:lnTo>
                <a:lnTo>
                  <a:pt x="120395" y="120396"/>
                </a:lnTo>
                <a:lnTo>
                  <a:pt x="1203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0536" y="13329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5">
                <a:moveTo>
                  <a:pt x="0" y="227457"/>
                </a:moveTo>
                <a:lnTo>
                  <a:pt x="227457" y="227457"/>
                </a:lnTo>
                <a:lnTo>
                  <a:pt x="227457" y="0"/>
                </a:lnTo>
                <a:lnTo>
                  <a:pt x="0" y="0"/>
                </a:lnTo>
                <a:lnTo>
                  <a:pt x="0" y="227457"/>
                </a:lnTo>
                <a:close/>
              </a:path>
            </a:pathLst>
          </a:custGeom>
          <a:solidFill>
            <a:srgbClr val="0B3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0536" y="133299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5">
                <a:moveTo>
                  <a:pt x="0" y="227457"/>
                </a:moveTo>
                <a:lnTo>
                  <a:pt x="227457" y="227457"/>
                </a:lnTo>
                <a:lnTo>
                  <a:pt x="227457" y="0"/>
                </a:lnTo>
                <a:lnTo>
                  <a:pt x="0" y="0"/>
                </a:lnTo>
                <a:lnTo>
                  <a:pt x="0" y="2274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9526" y="16051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0" y="149351"/>
                </a:lnTo>
                <a:lnTo>
                  <a:pt x="1493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19526" y="16051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0" y="149351"/>
                </a:lnTo>
                <a:lnTo>
                  <a:pt x="149351" y="149351"/>
                </a:lnTo>
                <a:lnTo>
                  <a:pt x="1493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76040" y="189483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195" y="0"/>
                </a:moveTo>
                <a:lnTo>
                  <a:pt x="0" y="0"/>
                </a:lnTo>
                <a:lnTo>
                  <a:pt x="0" y="36195"/>
                </a:lnTo>
                <a:lnTo>
                  <a:pt x="36195" y="36195"/>
                </a:lnTo>
                <a:lnTo>
                  <a:pt x="36195" y="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76040" y="189483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195" y="0"/>
                </a:moveTo>
                <a:lnTo>
                  <a:pt x="0" y="0"/>
                </a:lnTo>
                <a:lnTo>
                  <a:pt x="0" y="36195"/>
                </a:lnTo>
                <a:lnTo>
                  <a:pt x="36195" y="36195"/>
                </a:lnTo>
                <a:lnTo>
                  <a:pt x="361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32860" y="208457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809" y="0"/>
                </a:moveTo>
                <a:lnTo>
                  <a:pt x="0" y="0"/>
                </a:lnTo>
                <a:lnTo>
                  <a:pt x="0" y="122809"/>
                </a:lnTo>
                <a:lnTo>
                  <a:pt x="122809" y="122809"/>
                </a:lnTo>
                <a:lnTo>
                  <a:pt x="122809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32860" y="208457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809" y="0"/>
                </a:moveTo>
                <a:lnTo>
                  <a:pt x="0" y="0"/>
                </a:lnTo>
                <a:lnTo>
                  <a:pt x="0" y="122809"/>
                </a:lnTo>
                <a:lnTo>
                  <a:pt x="122809" y="122809"/>
                </a:lnTo>
                <a:lnTo>
                  <a:pt x="1228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60165" y="234518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945" y="0"/>
                </a:moveTo>
                <a:lnTo>
                  <a:pt x="0" y="0"/>
                </a:lnTo>
                <a:lnTo>
                  <a:pt x="0" y="67945"/>
                </a:lnTo>
                <a:lnTo>
                  <a:pt x="67945" y="67945"/>
                </a:lnTo>
                <a:lnTo>
                  <a:pt x="67945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60165" y="234518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945" y="0"/>
                </a:moveTo>
                <a:lnTo>
                  <a:pt x="0" y="0"/>
                </a:lnTo>
                <a:lnTo>
                  <a:pt x="0" y="67945"/>
                </a:lnTo>
                <a:lnTo>
                  <a:pt x="67945" y="67945"/>
                </a:lnTo>
                <a:lnTo>
                  <a:pt x="679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39591" y="25575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347" y="0"/>
                </a:moveTo>
                <a:lnTo>
                  <a:pt x="0" y="0"/>
                </a:lnTo>
                <a:lnTo>
                  <a:pt x="0" y="109347"/>
                </a:lnTo>
                <a:lnTo>
                  <a:pt x="109347" y="109347"/>
                </a:lnTo>
                <a:lnTo>
                  <a:pt x="109347" y="0"/>
                </a:lnTo>
                <a:close/>
              </a:path>
            </a:pathLst>
          </a:custGeom>
          <a:solidFill>
            <a:srgbClr val="FCD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39591" y="255752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347" y="0"/>
                </a:moveTo>
                <a:lnTo>
                  <a:pt x="0" y="0"/>
                </a:lnTo>
                <a:lnTo>
                  <a:pt x="0" y="109347"/>
                </a:lnTo>
                <a:lnTo>
                  <a:pt x="109347" y="109347"/>
                </a:lnTo>
                <a:lnTo>
                  <a:pt x="1093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95141" y="2746120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95141" y="2746120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12921" y="299707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433"/>
                </a:moveTo>
                <a:lnTo>
                  <a:pt x="162433" y="162433"/>
                </a:lnTo>
                <a:lnTo>
                  <a:pt x="162433" y="0"/>
                </a:lnTo>
                <a:lnTo>
                  <a:pt x="0" y="0"/>
                </a:lnTo>
                <a:lnTo>
                  <a:pt x="0" y="162433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12921" y="299707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433"/>
                </a:moveTo>
                <a:lnTo>
                  <a:pt x="162433" y="162433"/>
                </a:lnTo>
                <a:lnTo>
                  <a:pt x="162433" y="0"/>
                </a:lnTo>
                <a:lnTo>
                  <a:pt x="0" y="0"/>
                </a:lnTo>
                <a:lnTo>
                  <a:pt x="0" y="1624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50514" y="326783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249"/>
                </a:moveTo>
                <a:lnTo>
                  <a:pt x="87249" y="87249"/>
                </a:lnTo>
                <a:lnTo>
                  <a:pt x="87249" y="0"/>
                </a:lnTo>
                <a:lnTo>
                  <a:pt x="0" y="0"/>
                </a:lnTo>
                <a:lnTo>
                  <a:pt x="0" y="87249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50514" y="3267836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249"/>
                </a:moveTo>
                <a:lnTo>
                  <a:pt x="87249" y="87249"/>
                </a:lnTo>
                <a:lnTo>
                  <a:pt x="87249" y="0"/>
                </a:lnTo>
                <a:lnTo>
                  <a:pt x="0" y="0"/>
                </a:lnTo>
                <a:lnTo>
                  <a:pt x="0" y="872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57117" y="350748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4040"/>
                </a:moveTo>
                <a:lnTo>
                  <a:pt x="74040" y="74040"/>
                </a:lnTo>
                <a:lnTo>
                  <a:pt x="74040" y="0"/>
                </a:lnTo>
                <a:lnTo>
                  <a:pt x="0" y="0"/>
                </a:lnTo>
                <a:lnTo>
                  <a:pt x="0" y="74040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57117" y="350748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4040"/>
                </a:moveTo>
                <a:lnTo>
                  <a:pt x="74040" y="74040"/>
                </a:lnTo>
                <a:lnTo>
                  <a:pt x="74040" y="0"/>
                </a:lnTo>
                <a:lnTo>
                  <a:pt x="0" y="0"/>
                </a:lnTo>
                <a:lnTo>
                  <a:pt x="0" y="740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72992" y="375640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417"/>
                </a:moveTo>
                <a:lnTo>
                  <a:pt x="42417" y="42417"/>
                </a:lnTo>
                <a:lnTo>
                  <a:pt x="42417" y="0"/>
                </a:lnTo>
                <a:lnTo>
                  <a:pt x="0" y="0"/>
                </a:lnTo>
                <a:lnTo>
                  <a:pt x="0" y="42417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72992" y="375640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417"/>
                </a:moveTo>
                <a:lnTo>
                  <a:pt x="42417" y="42417"/>
                </a:lnTo>
                <a:lnTo>
                  <a:pt x="42417" y="0"/>
                </a:lnTo>
                <a:lnTo>
                  <a:pt x="0" y="0"/>
                </a:lnTo>
                <a:lnTo>
                  <a:pt x="0" y="424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92983" y="390931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92983" y="3909314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96284" y="4145788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solidFill>
            <a:srgbClr val="C1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96284" y="4145788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98063" y="43807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solidFill>
            <a:srgbClr val="37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98063" y="4380738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97682" y="4613275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7"/>
                </a:moveTo>
                <a:lnTo>
                  <a:pt x="193166" y="193167"/>
                </a:lnTo>
                <a:lnTo>
                  <a:pt x="193166" y="0"/>
                </a:lnTo>
                <a:lnTo>
                  <a:pt x="0" y="0"/>
                </a:lnTo>
                <a:lnTo>
                  <a:pt x="0" y="193167"/>
                </a:lnTo>
                <a:close/>
              </a:path>
            </a:pathLst>
          </a:custGeom>
          <a:solidFill>
            <a:srgbClr val="367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97682" y="4613275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7"/>
                </a:moveTo>
                <a:lnTo>
                  <a:pt x="193166" y="193167"/>
                </a:lnTo>
                <a:lnTo>
                  <a:pt x="193166" y="0"/>
                </a:lnTo>
                <a:lnTo>
                  <a:pt x="0" y="0"/>
                </a:lnTo>
                <a:lnTo>
                  <a:pt x="0" y="1931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9940" y="487870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651"/>
                </a:moveTo>
                <a:lnTo>
                  <a:pt x="128650" y="128651"/>
                </a:lnTo>
                <a:lnTo>
                  <a:pt x="128650" y="0"/>
                </a:lnTo>
                <a:lnTo>
                  <a:pt x="0" y="0"/>
                </a:lnTo>
                <a:lnTo>
                  <a:pt x="0" y="128651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29940" y="487870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651"/>
                </a:moveTo>
                <a:lnTo>
                  <a:pt x="128650" y="128651"/>
                </a:lnTo>
                <a:lnTo>
                  <a:pt x="128650" y="0"/>
                </a:lnTo>
                <a:lnTo>
                  <a:pt x="0" y="0"/>
                </a:lnTo>
                <a:lnTo>
                  <a:pt x="0" y="1286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85184" y="516699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034" y="0"/>
                </a:moveTo>
                <a:lnTo>
                  <a:pt x="0" y="0"/>
                </a:lnTo>
                <a:lnTo>
                  <a:pt x="0" y="18033"/>
                </a:lnTo>
                <a:lnTo>
                  <a:pt x="18034" y="18033"/>
                </a:lnTo>
                <a:lnTo>
                  <a:pt x="180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84982" y="5299964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solidFill>
            <a:srgbClr val="8E0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84982" y="5299964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21303" y="556933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923"/>
                </a:moveTo>
                <a:lnTo>
                  <a:pt x="145923" y="145923"/>
                </a:lnTo>
                <a:lnTo>
                  <a:pt x="145923" y="0"/>
                </a:lnTo>
                <a:lnTo>
                  <a:pt x="0" y="0"/>
                </a:lnTo>
                <a:lnTo>
                  <a:pt x="0" y="145923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21303" y="556933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923"/>
                </a:moveTo>
                <a:lnTo>
                  <a:pt x="145923" y="145923"/>
                </a:lnTo>
                <a:lnTo>
                  <a:pt x="145923" y="0"/>
                </a:lnTo>
                <a:lnTo>
                  <a:pt x="0" y="0"/>
                </a:lnTo>
                <a:lnTo>
                  <a:pt x="0" y="1459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81019" y="16336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583" y="0"/>
                </a:moveTo>
                <a:lnTo>
                  <a:pt x="0" y="0"/>
                </a:lnTo>
                <a:lnTo>
                  <a:pt x="0" y="92583"/>
                </a:lnTo>
                <a:lnTo>
                  <a:pt x="92583" y="92583"/>
                </a:lnTo>
                <a:lnTo>
                  <a:pt x="92583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81019" y="16336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583" y="0"/>
                </a:moveTo>
                <a:lnTo>
                  <a:pt x="0" y="0"/>
                </a:lnTo>
                <a:lnTo>
                  <a:pt x="0" y="92583"/>
                </a:lnTo>
                <a:lnTo>
                  <a:pt x="92583" y="92583"/>
                </a:lnTo>
                <a:lnTo>
                  <a:pt x="925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64254" y="1849882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111" y="0"/>
                </a:moveTo>
                <a:lnTo>
                  <a:pt x="0" y="0"/>
                </a:lnTo>
                <a:lnTo>
                  <a:pt x="0" y="126111"/>
                </a:lnTo>
                <a:lnTo>
                  <a:pt x="126111" y="126111"/>
                </a:lnTo>
                <a:lnTo>
                  <a:pt x="126111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64254" y="1849882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111" y="0"/>
                </a:moveTo>
                <a:lnTo>
                  <a:pt x="0" y="0"/>
                </a:lnTo>
                <a:lnTo>
                  <a:pt x="0" y="126111"/>
                </a:lnTo>
                <a:lnTo>
                  <a:pt x="126111" y="126111"/>
                </a:lnTo>
                <a:lnTo>
                  <a:pt x="1261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49141" y="20676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4">
                <a:moveTo>
                  <a:pt x="156463" y="0"/>
                </a:moveTo>
                <a:lnTo>
                  <a:pt x="0" y="0"/>
                </a:lnTo>
                <a:lnTo>
                  <a:pt x="0" y="156463"/>
                </a:lnTo>
                <a:lnTo>
                  <a:pt x="156463" y="156463"/>
                </a:lnTo>
                <a:lnTo>
                  <a:pt x="156463" y="0"/>
                </a:lnTo>
                <a:close/>
              </a:path>
            </a:pathLst>
          </a:custGeom>
          <a:solidFill>
            <a:srgbClr val="EB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49141" y="206768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4">
                <a:moveTo>
                  <a:pt x="156463" y="0"/>
                </a:moveTo>
                <a:lnTo>
                  <a:pt x="0" y="0"/>
                </a:lnTo>
                <a:lnTo>
                  <a:pt x="0" y="156463"/>
                </a:lnTo>
                <a:lnTo>
                  <a:pt x="156463" y="156463"/>
                </a:lnTo>
                <a:lnTo>
                  <a:pt x="1564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74922" y="2326639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74922" y="2326639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52825" y="253771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971" y="0"/>
                </a:moveTo>
                <a:lnTo>
                  <a:pt x="0" y="0"/>
                </a:lnTo>
                <a:lnTo>
                  <a:pt x="0" y="148971"/>
                </a:lnTo>
                <a:lnTo>
                  <a:pt x="148971" y="148971"/>
                </a:lnTo>
                <a:lnTo>
                  <a:pt x="148971" y="0"/>
                </a:lnTo>
                <a:close/>
              </a:path>
            </a:pathLst>
          </a:custGeom>
          <a:solidFill>
            <a:srgbClr val="F2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52825" y="253771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971" y="0"/>
                </a:moveTo>
                <a:lnTo>
                  <a:pt x="0" y="0"/>
                </a:lnTo>
                <a:lnTo>
                  <a:pt x="0" y="148971"/>
                </a:lnTo>
                <a:lnTo>
                  <a:pt x="148971" y="148971"/>
                </a:lnTo>
                <a:lnTo>
                  <a:pt x="1489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34917" y="2752851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785"/>
                </a:moveTo>
                <a:lnTo>
                  <a:pt x="184785" y="184785"/>
                </a:lnTo>
                <a:lnTo>
                  <a:pt x="184785" y="0"/>
                </a:lnTo>
                <a:lnTo>
                  <a:pt x="0" y="0"/>
                </a:lnTo>
                <a:lnTo>
                  <a:pt x="0" y="184785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34917" y="2752851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785"/>
                </a:moveTo>
                <a:lnTo>
                  <a:pt x="184785" y="184785"/>
                </a:lnTo>
                <a:lnTo>
                  <a:pt x="184785" y="0"/>
                </a:lnTo>
                <a:lnTo>
                  <a:pt x="0" y="0"/>
                </a:lnTo>
                <a:lnTo>
                  <a:pt x="0" y="1847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34664" y="298564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292"/>
                </a:moveTo>
                <a:lnTo>
                  <a:pt x="185292" y="185292"/>
                </a:lnTo>
                <a:lnTo>
                  <a:pt x="185292" y="0"/>
                </a:lnTo>
                <a:lnTo>
                  <a:pt x="0" y="0"/>
                </a:lnTo>
                <a:lnTo>
                  <a:pt x="0" y="185292"/>
                </a:lnTo>
                <a:close/>
              </a:path>
            </a:pathLst>
          </a:custGeom>
          <a:solidFill>
            <a:srgbClr val="3F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34664" y="298564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292"/>
                </a:moveTo>
                <a:lnTo>
                  <a:pt x="185292" y="185292"/>
                </a:lnTo>
                <a:lnTo>
                  <a:pt x="185292" y="0"/>
                </a:lnTo>
                <a:lnTo>
                  <a:pt x="0" y="0"/>
                </a:lnTo>
                <a:lnTo>
                  <a:pt x="0" y="1852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53205" y="323722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1C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53205" y="323722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56380" y="3473577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732"/>
                </a:moveTo>
                <a:lnTo>
                  <a:pt x="141732" y="141732"/>
                </a:lnTo>
                <a:lnTo>
                  <a:pt x="14173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9D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56380" y="3473577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732"/>
                </a:moveTo>
                <a:lnTo>
                  <a:pt x="141732" y="141732"/>
                </a:lnTo>
                <a:lnTo>
                  <a:pt x="14173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60698" y="3711066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096"/>
                </a:moveTo>
                <a:lnTo>
                  <a:pt x="133096" y="133096"/>
                </a:lnTo>
                <a:lnTo>
                  <a:pt x="133096" y="0"/>
                </a:lnTo>
                <a:lnTo>
                  <a:pt x="0" y="0"/>
                </a:lnTo>
                <a:lnTo>
                  <a:pt x="0" y="133096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60698" y="3711066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096"/>
                </a:moveTo>
                <a:lnTo>
                  <a:pt x="133096" y="133096"/>
                </a:lnTo>
                <a:lnTo>
                  <a:pt x="133096" y="0"/>
                </a:lnTo>
                <a:lnTo>
                  <a:pt x="0" y="0"/>
                </a:lnTo>
                <a:lnTo>
                  <a:pt x="0" y="1330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30853" y="3914266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solidFill>
            <a:srgbClr val="378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30853" y="3914266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42665" y="415899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8"/>
                </a:lnTo>
                <a:lnTo>
                  <a:pt x="169417" y="169418"/>
                </a:lnTo>
                <a:lnTo>
                  <a:pt x="169417" y="0"/>
                </a:lnTo>
                <a:close/>
              </a:path>
            </a:pathLst>
          </a:custGeom>
          <a:solidFill>
            <a:srgbClr val="E0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42665" y="415899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8"/>
                </a:lnTo>
                <a:lnTo>
                  <a:pt x="169417" y="169418"/>
                </a:lnTo>
                <a:lnTo>
                  <a:pt x="169417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39997" y="4389501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55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39997" y="4389501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46602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417"/>
                </a:moveTo>
                <a:lnTo>
                  <a:pt x="161416" y="161417"/>
                </a:lnTo>
                <a:lnTo>
                  <a:pt x="161416" y="0"/>
                </a:lnTo>
                <a:lnTo>
                  <a:pt x="0" y="0"/>
                </a:lnTo>
                <a:lnTo>
                  <a:pt x="0" y="161417"/>
                </a:lnTo>
                <a:close/>
              </a:path>
            </a:pathLst>
          </a:custGeom>
          <a:solidFill>
            <a:srgbClr val="76B1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46602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417"/>
                </a:moveTo>
                <a:lnTo>
                  <a:pt x="161416" y="161417"/>
                </a:lnTo>
                <a:lnTo>
                  <a:pt x="161416" y="0"/>
                </a:lnTo>
                <a:lnTo>
                  <a:pt x="0" y="0"/>
                </a:lnTo>
                <a:lnTo>
                  <a:pt x="0" y="1614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55365" y="48710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891"/>
                </a:moveTo>
                <a:lnTo>
                  <a:pt x="143890" y="143891"/>
                </a:lnTo>
                <a:lnTo>
                  <a:pt x="143890" y="0"/>
                </a:lnTo>
                <a:lnTo>
                  <a:pt x="0" y="0"/>
                </a:lnTo>
                <a:lnTo>
                  <a:pt x="0" y="143891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55365" y="48710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891"/>
                </a:moveTo>
                <a:lnTo>
                  <a:pt x="143890" y="143891"/>
                </a:lnTo>
                <a:lnTo>
                  <a:pt x="143890" y="0"/>
                </a:lnTo>
                <a:lnTo>
                  <a:pt x="0" y="0"/>
                </a:lnTo>
                <a:lnTo>
                  <a:pt x="0" y="1438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86479" y="513524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3"/>
                </a:moveTo>
                <a:lnTo>
                  <a:pt x="81534" y="81533"/>
                </a:lnTo>
                <a:lnTo>
                  <a:pt x="81534" y="0"/>
                </a:lnTo>
                <a:lnTo>
                  <a:pt x="0" y="0"/>
                </a:lnTo>
                <a:lnTo>
                  <a:pt x="0" y="8153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86479" y="5135245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3"/>
                </a:moveTo>
                <a:lnTo>
                  <a:pt x="81534" y="81533"/>
                </a:lnTo>
                <a:lnTo>
                  <a:pt x="81534" y="0"/>
                </a:lnTo>
                <a:lnTo>
                  <a:pt x="0" y="0"/>
                </a:lnTo>
                <a:lnTo>
                  <a:pt x="0" y="815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27171" y="5308980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9"/>
                </a:lnTo>
                <a:lnTo>
                  <a:pt x="200278" y="200279"/>
                </a:lnTo>
                <a:lnTo>
                  <a:pt x="200278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27171" y="5308980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9"/>
                </a:lnTo>
                <a:lnTo>
                  <a:pt x="200278" y="200279"/>
                </a:lnTo>
                <a:lnTo>
                  <a:pt x="2002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91305" y="56062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1881"/>
                </a:moveTo>
                <a:lnTo>
                  <a:pt x="71882" y="71881"/>
                </a:lnTo>
                <a:lnTo>
                  <a:pt x="71882" y="0"/>
                </a:lnTo>
                <a:lnTo>
                  <a:pt x="0" y="0"/>
                </a:lnTo>
                <a:lnTo>
                  <a:pt x="0" y="71881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91305" y="560628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1881"/>
                </a:moveTo>
                <a:lnTo>
                  <a:pt x="71882" y="71881"/>
                </a:lnTo>
                <a:lnTo>
                  <a:pt x="71882" y="0"/>
                </a:lnTo>
                <a:lnTo>
                  <a:pt x="0" y="0"/>
                </a:lnTo>
                <a:lnTo>
                  <a:pt x="0" y="718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751579" y="180416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5">
                <a:moveTo>
                  <a:pt x="217550" y="0"/>
                </a:moveTo>
                <a:lnTo>
                  <a:pt x="0" y="0"/>
                </a:lnTo>
                <a:lnTo>
                  <a:pt x="0" y="217550"/>
                </a:lnTo>
                <a:lnTo>
                  <a:pt x="217550" y="217550"/>
                </a:lnTo>
                <a:lnTo>
                  <a:pt x="217550" y="0"/>
                </a:lnTo>
                <a:close/>
              </a:path>
            </a:pathLst>
          </a:custGeom>
          <a:solidFill>
            <a:srgbClr val="910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51579" y="180416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5">
                <a:moveTo>
                  <a:pt x="217550" y="0"/>
                </a:moveTo>
                <a:lnTo>
                  <a:pt x="0" y="0"/>
                </a:lnTo>
                <a:lnTo>
                  <a:pt x="0" y="217550"/>
                </a:lnTo>
                <a:lnTo>
                  <a:pt x="217550" y="217550"/>
                </a:lnTo>
                <a:lnTo>
                  <a:pt x="217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90315" y="207594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90315" y="207594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50817" y="2269489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9075"/>
                </a:moveTo>
                <a:lnTo>
                  <a:pt x="219075" y="219075"/>
                </a:lnTo>
                <a:lnTo>
                  <a:pt x="219075" y="0"/>
                </a:lnTo>
                <a:lnTo>
                  <a:pt x="0" y="0"/>
                </a:lnTo>
                <a:lnTo>
                  <a:pt x="0" y="219075"/>
                </a:lnTo>
                <a:close/>
              </a:path>
            </a:pathLst>
          </a:custGeom>
          <a:solidFill>
            <a:srgbClr val="154E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50817" y="2269489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9075"/>
                </a:moveTo>
                <a:lnTo>
                  <a:pt x="219075" y="219075"/>
                </a:lnTo>
                <a:lnTo>
                  <a:pt x="219075" y="0"/>
                </a:lnTo>
                <a:lnTo>
                  <a:pt x="0" y="0"/>
                </a:lnTo>
                <a:lnTo>
                  <a:pt x="0" y="2190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86759" y="253847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147320" y="0"/>
                </a:moveTo>
                <a:lnTo>
                  <a:pt x="0" y="0"/>
                </a:lnTo>
                <a:lnTo>
                  <a:pt x="0" y="147320"/>
                </a:lnTo>
                <a:lnTo>
                  <a:pt x="147320" y="147320"/>
                </a:lnTo>
                <a:lnTo>
                  <a:pt x="147320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86759" y="253847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147320" y="0"/>
                </a:moveTo>
                <a:lnTo>
                  <a:pt x="0" y="0"/>
                </a:lnTo>
                <a:lnTo>
                  <a:pt x="0" y="147320"/>
                </a:lnTo>
                <a:lnTo>
                  <a:pt x="147320" y="147320"/>
                </a:lnTo>
                <a:lnTo>
                  <a:pt x="1473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65041" y="274993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626" y="0"/>
                </a:moveTo>
                <a:lnTo>
                  <a:pt x="0" y="0"/>
                </a:lnTo>
                <a:lnTo>
                  <a:pt x="0" y="190626"/>
                </a:lnTo>
                <a:lnTo>
                  <a:pt x="190626" y="190626"/>
                </a:lnTo>
                <a:lnTo>
                  <a:pt x="190626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65041" y="274993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626" y="0"/>
                </a:moveTo>
                <a:lnTo>
                  <a:pt x="0" y="0"/>
                </a:lnTo>
                <a:lnTo>
                  <a:pt x="0" y="190626"/>
                </a:lnTo>
                <a:lnTo>
                  <a:pt x="190626" y="190626"/>
                </a:lnTo>
                <a:lnTo>
                  <a:pt x="1906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07078" y="302501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679"/>
                </a:moveTo>
                <a:lnTo>
                  <a:pt x="106679" y="106679"/>
                </a:lnTo>
                <a:lnTo>
                  <a:pt x="106679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D0E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07078" y="302501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679"/>
                </a:moveTo>
                <a:lnTo>
                  <a:pt x="106679" y="106679"/>
                </a:lnTo>
                <a:lnTo>
                  <a:pt x="106679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67201" y="321817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solidFill>
            <a:srgbClr val="3D8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67201" y="3218179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76090" y="3460369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6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76090" y="3460369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62755" y="3680078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0" y="195072"/>
                </a:moveTo>
                <a:lnTo>
                  <a:pt x="195072" y="195072"/>
                </a:lnTo>
                <a:lnTo>
                  <a:pt x="195072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62755" y="3680078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0" y="195072"/>
                </a:moveTo>
                <a:lnTo>
                  <a:pt x="195072" y="195072"/>
                </a:lnTo>
                <a:lnTo>
                  <a:pt x="195072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65041" y="3915283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solidFill>
            <a:srgbClr val="C7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65041" y="3915283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64026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solidFill>
            <a:srgbClr val="378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64026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07967" y="442429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07967" y="442429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52469" y="460197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0" y="215900"/>
                </a:lnTo>
                <a:lnTo>
                  <a:pt x="21590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52469" y="460197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0" y="215900"/>
                </a:lnTo>
                <a:lnTo>
                  <a:pt x="215900" y="215900"/>
                </a:lnTo>
                <a:lnTo>
                  <a:pt x="215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39336" y="492188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163"/>
                </a:moveTo>
                <a:lnTo>
                  <a:pt x="42163" y="42163"/>
                </a:lnTo>
                <a:lnTo>
                  <a:pt x="42163" y="0"/>
                </a:lnTo>
                <a:lnTo>
                  <a:pt x="0" y="0"/>
                </a:lnTo>
                <a:lnTo>
                  <a:pt x="0" y="42163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39336" y="492188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0" y="42163"/>
                </a:moveTo>
                <a:lnTo>
                  <a:pt x="42163" y="42163"/>
                </a:lnTo>
                <a:lnTo>
                  <a:pt x="42163" y="0"/>
                </a:lnTo>
                <a:lnTo>
                  <a:pt x="0" y="0"/>
                </a:lnTo>
                <a:lnTo>
                  <a:pt x="0" y="421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58057" y="5073777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58057" y="5073777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82059" y="533082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1"/>
                </a:moveTo>
                <a:lnTo>
                  <a:pt x="156590" y="156591"/>
                </a:lnTo>
                <a:lnTo>
                  <a:pt x="156590" y="0"/>
                </a:lnTo>
                <a:lnTo>
                  <a:pt x="0" y="0"/>
                </a:lnTo>
                <a:lnTo>
                  <a:pt x="0" y="156591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82059" y="533082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1"/>
                </a:moveTo>
                <a:lnTo>
                  <a:pt x="156590" y="156591"/>
                </a:lnTo>
                <a:lnTo>
                  <a:pt x="156590" y="0"/>
                </a:lnTo>
                <a:lnTo>
                  <a:pt x="0" y="0"/>
                </a:lnTo>
                <a:lnTo>
                  <a:pt x="0" y="1565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52088" y="553389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6662" y="0"/>
                </a:moveTo>
                <a:lnTo>
                  <a:pt x="0" y="0"/>
                </a:lnTo>
                <a:lnTo>
                  <a:pt x="0" y="216662"/>
                </a:lnTo>
                <a:lnTo>
                  <a:pt x="216662" y="216662"/>
                </a:lnTo>
                <a:lnTo>
                  <a:pt x="216662" y="0"/>
                </a:lnTo>
                <a:close/>
              </a:path>
            </a:pathLst>
          </a:custGeom>
          <a:solidFill>
            <a:srgbClr val="94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52088" y="5533897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6662" y="0"/>
                </a:moveTo>
                <a:lnTo>
                  <a:pt x="0" y="0"/>
                </a:lnTo>
                <a:lnTo>
                  <a:pt x="0" y="216662"/>
                </a:lnTo>
                <a:lnTo>
                  <a:pt x="216662" y="216662"/>
                </a:lnTo>
                <a:lnTo>
                  <a:pt x="216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994911" y="204749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7103"/>
                </a:moveTo>
                <a:lnTo>
                  <a:pt x="197103" y="197103"/>
                </a:lnTo>
                <a:lnTo>
                  <a:pt x="197103" y="0"/>
                </a:lnTo>
                <a:lnTo>
                  <a:pt x="0" y="0"/>
                </a:lnTo>
                <a:lnTo>
                  <a:pt x="0" y="197103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94911" y="204749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7103"/>
                </a:moveTo>
                <a:lnTo>
                  <a:pt x="197103" y="197103"/>
                </a:lnTo>
                <a:lnTo>
                  <a:pt x="197103" y="0"/>
                </a:lnTo>
                <a:lnTo>
                  <a:pt x="0" y="0"/>
                </a:lnTo>
                <a:lnTo>
                  <a:pt x="0" y="1971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77766" y="226339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266" y="0"/>
                </a:moveTo>
                <a:lnTo>
                  <a:pt x="0" y="0"/>
                </a:lnTo>
                <a:lnTo>
                  <a:pt x="0" y="231266"/>
                </a:lnTo>
                <a:lnTo>
                  <a:pt x="231266" y="231266"/>
                </a:lnTo>
                <a:lnTo>
                  <a:pt x="231266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77766" y="226339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266" y="0"/>
                </a:moveTo>
                <a:lnTo>
                  <a:pt x="0" y="0"/>
                </a:lnTo>
                <a:lnTo>
                  <a:pt x="0" y="231266"/>
                </a:lnTo>
                <a:lnTo>
                  <a:pt x="231266" y="231266"/>
                </a:lnTo>
                <a:lnTo>
                  <a:pt x="2312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3769" y="251244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389"/>
                </a:moveTo>
                <a:lnTo>
                  <a:pt x="199389" y="199389"/>
                </a:lnTo>
                <a:lnTo>
                  <a:pt x="199389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93769" y="251244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389"/>
                </a:moveTo>
                <a:lnTo>
                  <a:pt x="199389" y="199389"/>
                </a:lnTo>
                <a:lnTo>
                  <a:pt x="199389" y="0"/>
                </a:lnTo>
                <a:lnTo>
                  <a:pt x="0" y="0"/>
                </a:lnTo>
                <a:lnTo>
                  <a:pt x="0" y="1993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37076" y="278879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0" y="112775"/>
                </a:moveTo>
                <a:lnTo>
                  <a:pt x="112775" y="112775"/>
                </a:lnTo>
                <a:lnTo>
                  <a:pt x="112775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37076" y="2788792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0" y="112775"/>
                </a:moveTo>
                <a:lnTo>
                  <a:pt x="112775" y="112775"/>
                </a:lnTo>
                <a:lnTo>
                  <a:pt x="112775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00500" y="298538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927" y="0"/>
                </a:moveTo>
                <a:lnTo>
                  <a:pt x="0" y="0"/>
                </a:lnTo>
                <a:lnTo>
                  <a:pt x="0" y="185927"/>
                </a:lnTo>
                <a:lnTo>
                  <a:pt x="185927" y="185927"/>
                </a:lnTo>
                <a:lnTo>
                  <a:pt x="185927" y="0"/>
                </a:lnTo>
                <a:close/>
              </a:path>
            </a:pathLst>
          </a:custGeom>
          <a:solidFill>
            <a:srgbClr val="CE52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00500" y="298538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927" y="0"/>
                </a:moveTo>
                <a:lnTo>
                  <a:pt x="0" y="0"/>
                </a:lnTo>
                <a:lnTo>
                  <a:pt x="0" y="185927"/>
                </a:lnTo>
                <a:lnTo>
                  <a:pt x="185927" y="185927"/>
                </a:lnTo>
                <a:lnTo>
                  <a:pt x="1859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82973" y="3200907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979" y="0"/>
                </a:moveTo>
                <a:lnTo>
                  <a:pt x="0" y="0"/>
                </a:lnTo>
                <a:lnTo>
                  <a:pt x="0" y="220979"/>
                </a:lnTo>
                <a:lnTo>
                  <a:pt x="220979" y="220979"/>
                </a:lnTo>
                <a:lnTo>
                  <a:pt x="220979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82973" y="3200907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979" y="0"/>
                </a:moveTo>
                <a:lnTo>
                  <a:pt x="0" y="0"/>
                </a:lnTo>
                <a:lnTo>
                  <a:pt x="0" y="220979"/>
                </a:lnTo>
                <a:lnTo>
                  <a:pt x="220979" y="220979"/>
                </a:lnTo>
                <a:lnTo>
                  <a:pt x="220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90975" y="3442080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850" y="0"/>
                </a:moveTo>
                <a:lnTo>
                  <a:pt x="0" y="0"/>
                </a:lnTo>
                <a:lnTo>
                  <a:pt x="0" y="204850"/>
                </a:lnTo>
                <a:lnTo>
                  <a:pt x="204850" y="204850"/>
                </a:lnTo>
                <a:lnTo>
                  <a:pt x="204850" y="0"/>
                </a:lnTo>
                <a:close/>
              </a:path>
            </a:pathLst>
          </a:custGeom>
          <a:solidFill>
            <a:srgbClr val="B5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90975" y="3442080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850" y="0"/>
                </a:moveTo>
                <a:lnTo>
                  <a:pt x="0" y="0"/>
                </a:lnTo>
                <a:lnTo>
                  <a:pt x="0" y="204850"/>
                </a:lnTo>
                <a:lnTo>
                  <a:pt x="204850" y="204850"/>
                </a:lnTo>
                <a:lnTo>
                  <a:pt x="204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83354" y="3667505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090" y="0"/>
                </a:moveTo>
                <a:lnTo>
                  <a:pt x="0" y="0"/>
                </a:lnTo>
                <a:lnTo>
                  <a:pt x="0" y="220090"/>
                </a:lnTo>
                <a:lnTo>
                  <a:pt x="220090" y="220090"/>
                </a:lnTo>
                <a:lnTo>
                  <a:pt x="220090" y="0"/>
                </a:lnTo>
                <a:close/>
              </a:path>
            </a:pathLst>
          </a:custGeom>
          <a:solidFill>
            <a:srgbClr val="89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983354" y="3667505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090" y="0"/>
                </a:moveTo>
                <a:lnTo>
                  <a:pt x="0" y="0"/>
                </a:lnTo>
                <a:lnTo>
                  <a:pt x="0" y="220090"/>
                </a:lnTo>
                <a:lnTo>
                  <a:pt x="220090" y="220090"/>
                </a:lnTo>
                <a:lnTo>
                  <a:pt x="2200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21201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21201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07739" y="415797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DE7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07739" y="415797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64508" y="44479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784"/>
                </a:moveTo>
                <a:lnTo>
                  <a:pt x="57785" y="57784"/>
                </a:lnTo>
                <a:lnTo>
                  <a:pt x="57785" y="0"/>
                </a:lnTo>
                <a:lnTo>
                  <a:pt x="0" y="0"/>
                </a:lnTo>
                <a:lnTo>
                  <a:pt x="0" y="57784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64508" y="44479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784"/>
                </a:moveTo>
                <a:lnTo>
                  <a:pt x="57785" y="57784"/>
                </a:lnTo>
                <a:lnTo>
                  <a:pt x="57785" y="0"/>
                </a:lnTo>
                <a:lnTo>
                  <a:pt x="0" y="0"/>
                </a:lnTo>
                <a:lnTo>
                  <a:pt x="0" y="57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97325" y="461378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7"/>
                </a:moveTo>
                <a:lnTo>
                  <a:pt x="192277" y="192277"/>
                </a:lnTo>
                <a:lnTo>
                  <a:pt x="192277" y="0"/>
                </a:lnTo>
                <a:lnTo>
                  <a:pt x="0" y="0"/>
                </a:lnTo>
                <a:lnTo>
                  <a:pt x="0" y="192277"/>
                </a:lnTo>
                <a:close/>
              </a:path>
            </a:pathLst>
          </a:custGeom>
          <a:solidFill>
            <a:srgbClr val="37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97325" y="4613783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7"/>
                </a:moveTo>
                <a:lnTo>
                  <a:pt x="192277" y="192277"/>
                </a:lnTo>
                <a:lnTo>
                  <a:pt x="192277" y="0"/>
                </a:lnTo>
                <a:lnTo>
                  <a:pt x="0" y="0"/>
                </a:lnTo>
                <a:lnTo>
                  <a:pt x="0" y="1922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19169" y="4868671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589" y="0"/>
                </a:moveTo>
                <a:lnTo>
                  <a:pt x="0" y="0"/>
                </a:lnTo>
                <a:lnTo>
                  <a:pt x="0" y="148589"/>
                </a:lnTo>
                <a:lnTo>
                  <a:pt x="148589" y="148589"/>
                </a:lnTo>
                <a:lnTo>
                  <a:pt x="148589" y="0"/>
                </a:lnTo>
                <a:close/>
              </a:path>
            </a:pathLst>
          </a:custGeom>
          <a:solidFill>
            <a:srgbClr val="F2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19169" y="4868671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589" y="0"/>
                </a:moveTo>
                <a:lnTo>
                  <a:pt x="0" y="0"/>
                </a:lnTo>
                <a:lnTo>
                  <a:pt x="0" y="148589"/>
                </a:lnTo>
                <a:lnTo>
                  <a:pt x="148589" y="148589"/>
                </a:lnTo>
                <a:lnTo>
                  <a:pt x="1485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94911" y="507745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103" y="0"/>
                </a:moveTo>
                <a:lnTo>
                  <a:pt x="0" y="0"/>
                </a:lnTo>
                <a:lnTo>
                  <a:pt x="0" y="197104"/>
                </a:lnTo>
                <a:lnTo>
                  <a:pt x="197103" y="197104"/>
                </a:lnTo>
                <a:lnTo>
                  <a:pt x="197103" y="0"/>
                </a:lnTo>
                <a:close/>
              </a:path>
            </a:pathLst>
          </a:custGeom>
          <a:solidFill>
            <a:srgbClr val="BF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94911" y="507745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103" y="0"/>
                </a:moveTo>
                <a:lnTo>
                  <a:pt x="0" y="0"/>
                </a:lnTo>
                <a:lnTo>
                  <a:pt x="0" y="197104"/>
                </a:lnTo>
                <a:lnTo>
                  <a:pt x="197103" y="197104"/>
                </a:lnTo>
                <a:lnTo>
                  <a:pt x="1971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58158" y="537375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738" y="0"/>
                </a:moveTo>
                <a:lnTo>
                  <a:pt x="0" y="0"/>
                </a:lnTo>
                <a:lnTo>
                  <a:pt x="0" y="70738"/>
                </a:lnTo>
                <a:lnTo>
                  <a:pt x="70738" y="70738"/>
                </a:lnTo>
                <a:lnTo>
                  <a:pt x="70738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58158" y="537375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738" y="0"/>
                </a:moveTo>
                <a:lnTo>
                  <a:pt x="0" y="0"/>
                </a:lnTo>
                <a:lnTo>
                  <a:pt x="0" y="70738"/>
                </a:lnTo>
                <a:lnTo>
                  <a:pt x="70738" y="70738"/>
                </a:lnTo>
                <a:lnTo>
                  <a:pt x="707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87165" y="5535929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987165" y="5535929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227576" y="2280157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197865" y="0"/>
                </a:moveTo>
                <a:lnTo>
                  <a:pt x="0" y="0"/>
                </a:lnTo>
                <a:lnTo>
                  <a:pt x="0" y="197865"/>
                </a:lnTo>
                <a:lnTo>
                  <a:pt x="197865" y="197865"/>
                </a:lnTo>
                <a:lnTo>
                  <a:pt x="197865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27576" y="2280157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19">
                <a:moveTo>
                  <a:pt x="197865" y="0"/>
                </a:moveTo>
                <a:lnTo>
                  <a:pt x="0" y="0"/>
                </a:lnTo>
                <a:lnTo>
                  <a:pt x="0" y="197865"/>
                </a:lnTo>
                <a:lnTo>
                  <a:pt x="197865" y="197865"/>
                </a:lnTo>
                <a:lnTo>
                  <a:pt x="1978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790"/>
                </a:moveTo>
                <a:lnTo>
                  <a:pt x="232790" y="232790"/>
                </a:lnTo>
                <a:lnTo>
                  <a:pt x="232790" y="0"/>
                </a:lnTo>
                <a:lnTo>
                  <a:pt x="0" y="0"/>
                </a:lnTo>
                <a:lnTo>
                  <a:pt x="0" y="23279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790"/>
                </a:moveTo>
                <a:lnTo>
                  <a:pt x="232790" y="232790"/>
                </a:lnTo>
                <a:lnTo>
                  <a:pt x="232790" y="0"/>
                </a:lnTo>
                <a:lnTo>
                  <a:pt x="0" y="0"/>
                </a:lnTo>
                <a:lnTo>
                  <a:pt x="0" y="2327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9546" y="27683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0"/>
                </a:moveTo>
                <a:lnTo>
                  <a:pt x="0" y="0"/>
                </a:lnTo>
                <a:lnTo>
                  <a:pt x="0" y="153924"/>
                </a:lnTo>
                <a:lnTo>
                  <a:pt x="153924" y="153924"/>
                </a:lnTo>
                <a:lnTo>
                  <a:pt x="153924" y="0"/>
                </a:lnTo>
                <a:close/>
              </a:path>
            </a:pathLst>
          </a:custGeom>
          <a:solidFill>
            <a:srgbClr val="EE9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49546" y="276834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0"/>
                </a:moveTo>
                <a:lnTo>
                  <a:pt x="0" y="0"/>
                </a:lnTo>
                <a:lnTo>
                  <a:pt x="0" y="153924"/>
                </a:lnTo>
                <a:lnTo>
                  <a:pt x="153924" y="153924"/>
                </a:lnTo>
                <a:lnTo>
                  <a:pt x="153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11573" y="296329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229997" y="0"/>
                </a:moveTo>
                <a:lnTo>
                  <a:pt x="0" y="0"/>
                </a:lnTo>
                <a:lnTo>
                  <a:pt x="0" y="229997"/>
                </a:lnTo>
                <a:lnTo>
                  <a:pt x="229997" y="229997"/>
                </a:lnTo>
                <a:lnTo>
                  <a:pt x="229997" y="0"/>
                </a:lnTo>
                <a:close/>
              </a:path>
            </a:pathLst>
          </a:custGeom>
          <a:solidFill>
            <a:srgbClr val="6B0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11573" y="296329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229997" y="0"/>
                </a:moveTo>
                <a:lnTo>
                  <a:pt x="0" y="0"/>
                </a:lnTo>
                <a:lnTo>
                  <a:pt x="0" y="229997"/>
                </a:lnTo>
                <a:lnTo>
                  <a:pt x="229997" y="229997"/>
                </a:lnTo>
                <a:lnTo>
                  <a:pt x="229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15638" y="3200526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868" y="0"/>
                </a:moveTo>
                <a:lnTo>
                  <a:pt x="0" y="0"/>
                </a:lnTo>
                <a:lnTo>
                  <a:pt x="0" y="221869"/>
                </a:lnTo>
                <a:lnTo>
                  <a:pt x="221868" y="221869"/>
                </a:lnTo>
                <a:lnTo>
                  <a:pt x="221868" y="0"/>
                </a:lnTo>
                <a:close/>
              </a:path>
            </a:pathLst>
          </a:custGeom>
          <a:solidFill>
            <a:srgbClr val="840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15638" y="3200526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868" y="0"/>
                </a:moveTo>
                <a:lnTo>
                  <a:pt x="0" y="0"/>
                </a:lnTo>
                <a:lnTo>
                  <a:pt x="0" y="221869"/>
                </a:lnTo>
                <a:lnTo>
                  <a:pt x="221868" y="221869"/>
                </a:lnTo>
                <a:lnTo>
                  <a:pt x="2218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19702" y="343763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13" y="0"/>
                </a:moveTo>
                <a:lnTo>
                  <a:pt x="0" y="0"/>
                </a:lnTo>
                <a:lnTo>
                  <a:pt x="0" y="213613"/>
                </a:lnTo>
                <a:lnTo>
                  <a:pt x="213613" y="213613"/>
                </a:lnTo>
                <a:lnTo>
                  <a:pt x="213613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19702" y="343763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13" y="0"/>
                </a:moveTo>
                <a:lnTo>
                  <a:pt x="0" y="0"/>
                </a:lnTo>
                <a:lnTo>
                  <a:pt x="0" y="213613"/>
                </a:lnTo>
                <a:lnTo>
                  <a:pt x="213613" y="213613"/>
                </a:lnTo>
                <a:lnTo>
                  <a:pt x="213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22750" y="3673855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517" y="0"/>
                </a:moveTo>
                <a:lnTo>
                  <a:pt x="0" y="0"/>
                </a:lnTo>
                <a:lnTo>
                  <a:pt x="0" y="207517"/>
                </a:lnTo>
                <a:lnTo>
                  <a:pt x="207517" y="207517"/>
                </a:lnTo>
                <a:lnTo>
                  <a:pt x="207517" y="0"/>
                </a:lnTo>
                <a:close/>
              </a:path>
            </a:pathLst>
          </a:custGeom>
          <a:solidFill>
            <a:srgbClr val="B0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22750" y="3673855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517" y="0"/>
                </a:moveTo>
                <a:lnTo>
                  <a:pt x="0" y="0"/>
                </a:lnTo>
                <a:lnTo>
                  <a:pt x="0" y="207517"/>
                </a:lnTo>
                <a:lnTo>
                  <a:pt x="207517" y="207517"/>
                </a:lnTo>
                <a:lnTo>
                  <a:pt x="2075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85360" y="396951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85360" y="396951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45736" y="416293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1" y="0"/>
                </a:moveTo>
                <a:lnTo>
                  <a:pt x="0" y="0"/>
                </a:lnTo>
                <a:lnTo>
                  <a:pt x="0" y="161670"/>
                </a:lnTo>
                <a:lnTo>
                  <a:pt x="161671" y="161670"/>
                </a:lnTo>
                <a:lnTo>
                  <a:pt x="161671" y="0"/>
                </a:lnTo>
                <a:close/>
              </a:path>
            </a:pathLst>
          </a:custGeom>
          <a:solidFill>
            <a:srgbClr val="E78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45736" y="416293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1" y="0"/>
                </a:moveTo>
                <a:lnTo>
                  <a:pt x="0" y="0"/>
                </a:lnTo>
                <a:lnTo>
                  <a:pt x="0" y="161670"/>
                </a:lnTo>
                <a:lnTo>
                  <a:pt x="161671" y="161670"/>
                </a:lnTo>
                <a:lnTo>
                  <a:pt x="1616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2153" y="442239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72153" y="442239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50563" y="463397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2"/>
                </a:moveTo>
                <a:lnTo>
                  <a:pt x="151891" y="151892"/>
                </a:lnTo>
                <a:lnTo>
                  <a:pt x="151891" y="0"/>
                </a:lnTo>
                <a:lnTo>
                  <a:pt x="0" y="0"/>
                </a:lnTo>
                <a:lnTo>
                  <a:pt x="0" y="151892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50563" y="463397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2"/>
                </a:moveTo>
                <a:lnTo>
                  <a:pt x="151891" y="151892"/>
                </a:lnTo>
                <a:lnTo>
                  <a:pt x="151891" y="0"/>
                </a:lnTo>
                <a:lnTo>
                  <a:pt x="0" y="0"/>
                </a:lnTo>
                <a:lnTo>
                  <a:pt x="0" y="1518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14240" y="4830826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224409" y="0"/>
                </a:moveTo>
                <a:lnTo>
                  <a:pt x="0" y="0"/>
                </a:lnTo>
                <a:lnTo>
                  <a:pt x="0" y="224409"/>
                </a:lnTo>
                <a:lnTo>
                  <a:pt x="224409" y="224409"/>
                </a:lnTo>
                <a:lnTo>
                  <a:pt x="224409" y="0"/>
                </a:lnTo>
                <a:close/>
              </a:path>
            </a:pathLst>
          </a:custGeom>
          <a:solidFill>
            <a:srgbClr val="7C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14240" y="4830826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224409" y="0"/>
                </a:moveTo>
                <a:lnTo>
                  <a:pt x="0" y="0"/>
                </a:lnTo>
                <a:lnTo>
                  <a:pt x="0" y="224409"/>
                </a:lnTo>
                <a:lnTo>
                  <a:pt x="224409" y="224409"/>
                </a:lnTo>
                <a:lnTo>
                  <a:pt x="2244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77614" y="512724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89" y="0"/>
                </a:moveTo>
                <a:lnTo>
                  <a:pt x="0" y="0"/>
                </a:lnTo>
                <a:lnTo>
                  <a:pt x="0" y="97789"/>
                </a:lnTo>
                <a:lnTo>
                  <a:pt x="97789" y="97789"/>
                </a:lnTo>
                <a:lnTo>
                  <a:pt x="9778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7614" y="512724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789" y="0"/>
                </a:moveTo>
                <a:lnTo>
                  <a:pt x="0" y="0"/>
                </a:lnTo>
                <a:lnTo>
                  <a:pt x="0" y="97789"/>
                </a:lnTo>
                <a:lnTo>
                  <a:pt x="97789" y="97789"/>
                </a:lnTo>
                <a:lnTo>
                  <a:pt x="977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74946" y="535762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123"/>
                </a:moveTo>
                <a:lnTo>
                  <a:pt x="103124" y="103123"/>
                </a:lnTo>
                <a:lnTo>
                  <a:pt x="103124" y="0"/>
                </a:lnTo>
                <a:lnTo>
                  <a:pt x="0" y="0"/>
                </a:lnTo>
                <a:lnTo>
                  <a:pt x="0" y="103123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74946" y="535762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123"/>
                </a:moveTo>
                <a:lnTo>
                  <a:pt x="103124" y="103123"/>
                </a:lnTo>
                <a:lnTo>
                  <a:pt x="103124" y="0"/>
                </a:lnTo>
                <a:lnTo>
                  <a:pt x="0" y="0"/>
                </a:lnTo>
                <a:lnTo>
                  <a:pt x="0" y="1031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39895" y="555561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228"/>
                </a:moveTo>
                <a:lnTo>
                  <a:pt x="173227" y="173228"/>
                </a:lnTo>
                <a:lnTo>
                  <a:pt x="173227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599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39895" y="555561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228"/>
                </a:moveTo>
                <a:lnTo>
                  <a:pt x="173227" y="173228"/>
                </a:lnTo>
                <a:lnTo>
                  <a:pt x="173227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458715" y="25112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802" y="0"/>
                </a:moveTo>
                <a:lnTo>
                  <a:pt x="0" y="0"/>
                </a:lnTo>
                <a:lnTo>
                  <a:pt x="0" y="201802"/>
                </a:lnTo>
                <a:lnTo>
                  <a:pt x="201802" y="201802"/>
                </a:lnTo>
                <a:lnTo>
                  <a:pt x="201802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58715" y="25112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802" y="0"/>
                </a:moveTo>
                <a:lnTo>
                  <a:pt x="0" y="0"/>
                </a:lnTo>
                <a:lnTo>
                  <a:pt x="0" y="201802"/>
                </a:lnTo>
                <a:lnTo>
                  <a:pt x="201802" y="201802"/>
                </a:lnTo>
                <a:lnTo>
                  <a:pt x="2018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500879" y="2786507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475" y="0"/>
                </a:moveTo>
                <a:lnTo>
                  <a:pt x="0" y="0"/>
                </a:lnTo>
                <a:lnTo>
                  <a:pt x="0" y="117475"/>
                </a:lnTo>
                <a:lnTo>
                  <a:pt x="117475" y="117475"/>
                </a:lnTo>
                <a:lnTo>
                  <a:pt x="117475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500879" y="2786507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475" y="0"/>
                </a:moveTo>
                <a:lnTo>
                  <a:pt x="0" y="0"/>
                </a:lnTo>
                <a:lnTo>
                  <a:pt x="0" y="117475"/>
                </a:lnTo>
                <a:lnTo>
                  <a:pt x="117475" y="117475"/>
                </a:lnTo>
                <a:lnTo>
                  <a:pt x="1174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67733" y="298653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3769"/>
                </a:moveTo>
                <a:lnTo>
                  <a:pt x="183769" y="183769"/>
                </a:lnTo>
                <a:lnTo>
                  <a:pt x="183769" y="0"/>
                </a:lnTo>
                <a:lnTo>
                  <a:pt x="0" y="0"/>
                </a:lnTo>
                <a:lnTo>
                  <a:pt x="0" y="183769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7733" y="298653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3769"/>
                </a:moveTo>
                <a:lnTo>
                  <a:pt x="183769" y="183769"/>
                </a:lnTo>
                <a:lnTo>
                  <a:pt x="183769" y="0"/>
                </a:lnTo>
                <a:lnTo>
                  <a:pt x="0" y="0"/>
                </a:lnTo>
                <a:lnTo>
                  <a:pt x="0" y="1837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47666" y="3199383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0" y="224027"/>
                </a:moveTo>
                <a:lnTo>
                  <a:pt x="224027" y="224027"/>
                </a:lnTo>
                <a:lnTo>
                  <a:pt x="22402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0F4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47666" y="3199383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0" y="224027"/>
                </a:moveTo>
                <a:lnTo>
                  <a:pt x="224027" y="224027"/>
                </a:lnTo>
                <a:lnTo>
                  <a:pt x="22402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53001" y="343789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233"/>
                </a:moveTo>
                <a:lnTo>
                  <a:pt x="213233" y="213233"/>
                </a:lnTo>
                <a:lnTo>
                  <a:pt x="213233" y="0"/>
                </a:lnTo>
                <a:lnTo>
                  <a:pt x="0" y="0"/>
                </a:lnTo>
                <a:lnTo>
                  <a:pt x="0" y="213233"/>
                </a:lnTo>
                <a:close/>
              </a:path>
            </a:pathLst>
          </a:custGeom>
          <a:solidFill>
            <a:srgbClr val="1C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53001" y="3437890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233"/>
                </a:moveTo>
                <a:lnTo>
                  <a:pt x="213233" y="213233"/>
                </a:lnTo>
                <a:lnTo>
                  <a:pt x="213233" y="0"/>
                </a:lnTo>
                <a:lnTo>
                  <a:pt x="0" y="0"/>
                </a:lnTo>
                <a:lnTo>
                  <a:pt x="0" y="2132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46651" y="3664711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5806"/>
                </a:moveTo>
                <a:lnTo>
                  <a:pt x="225805" y="225806"/>
                </a:lnTo>
                <a:lnTo>
                  <a:pt x="225805" y="0"/>
                </a:lnTo>
                <a:lnTo>
                  <a:pt x="0" y="0"/>
                </a:lnTo>
                <a:lnTo>
                  <a:pt x="0" y="225806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46651" y="3664711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5806"/>
                </a:moveTo>
                <a:lnTo>
                  <a:pt x="225805" y="225806"/>
                </a:lnTo>
                <a:lnTo>
                  <a:pt x="225805" y="0"/>
                </a:lnTo>
                <a:lnTo>
                  <a:pt x="0" y="0"/>
                </a:lnTo>
                <a:lnTo>
                  <a:pt x="0" y="2258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85513" y="3936491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336" y="0"/>
                </a:moveTo>
                <a:lnTo>
                  <a:pt x="0" y="0"/>
                </a:lnTo>
                <a:lnTo>
                  <a:pt x="0" y="148336"/>
                </a:lnTo>
                <a:lnTo>
                  <a:pt x="148336" y="148336"/>
                </a:lnTo>
                <a:lnTo>
                  <a:pt x="148336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485513" y="3936491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336" y="0"/>
                </a:moveTo>
                <a:lnTo>
                  <a:pt x="0" y="0"/>
                </a:lnTo>
                <a:lnTo>
                  <a:pt x="0" y="148336"/>
                </a:lnTo>
                <a:lnTo>
                  <a:pt x="148336" y="148336"/>
                </a:lnTo>
                <a:lnTo>
                  <a:pt x="1483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466590" y="415061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181"/>
                </a:moveTo>
                <a:lnTo>
                  <a:pt x="186182" y="186181"/>
                </a:lnTo>
                <a:lnTo>
                  <a:pt x="186182" y="0"/>
                </a:lnTo>
                <a:lnTo>
                  <a:pt x="0" y="0"/>
                </a:lnTo>
                <a:lnTo>
                  <a:pt x="0" y="186181"/>
                </a:lnTo>
                <a:close/>
              </a:path>
            </a:pathLst>
          </a:custGeom>
          <a:solidFill>
            <a:srgbClr val="3E8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66590" y="415061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181"/>
                </a:moveTo>
                <a:lnTo>
                  <a:pt x="186182" y="186181"/>
                </a:lnTo>
                <a:lnTo>
                  <a:pt x="186182" y="0"/>
                </a:lnTo>
                <a:lnTo>
                  <a:pt x="0" y="0"/>
                </a:lnTo>
                <a:lnTo>
                  <a:pt x="0" y="18618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503673" y="442087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1887" y="0"/>
                </a:moveTo>
                <a:lnTo>
                  <a:pt x="0" y="0"/>
                </a:lnTo>
                <a:lnTo>
                  <a:pt x="0" y="111886"/>
                </a:lnTo>
                <a:lnTo>
                  <a:pt x="111887" y="111886"/>
                </a:lnTo>
                <a:lnTo>
                  <a:pt x="11188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503673" y="442087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1887" y="0"/>
                </a:moveTo>
                <a:lnTo>
                  <a:pt x="0" y="0"/>
                </a:lnTo>
                <a:lnTo>
                  <a:pt x="0" y="111886"/>
                </a:lnTo>
                <a:lnTo>
                  <a:pt x="111887" y="111886"/>
                </a:lnTo>
                <a:lnTo>
                  <a:pt x="111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58715" y="460908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6"/>
                </a:lnTo>
                <a:lnTo>
                  <a:pt x="201675" y="201676"/>
                </a:lnTo>
                <a:lnTo>
                  <a:pt x="201675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58715" y="4609084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6"/>
                </a:lnTo>
                <a:lnTo>
                  <a:pt x="201675" y="201676"/>
                </a:lnTo>
                <a:lnTo>
                  <a:pt x="201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84115" y="486740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84115" y="486740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68367" y="50846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625"/>
                </a:moveTo>
                <a:lnTo>
                  <a:pt x="182625" y="182625"/>
                </a:lnTo>
                <a:lnTo>
                  <a:pt x="182625" y="0"/>
                </a:lnTo>
                <a:lnTo>
                  <a:pt x="0" y="0"/>
                </a:lnTo>
                <a:lnTo>
                  <a:pt x="0" y="182625"/>
                </a:lnTo>
                <a:close/>
              </a:path>
            </a:pathLst>
          </a:custGeom>
          <a:solidFill>
            <a:srgbClr val="419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68367" y="50846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625"/>
                </a:moveTo>
                <a:lnTo>
                  <a:pt x="182625" y="182625"/>
                </a:lnTo>
                <a:lnTo>
                  <a:pt x="182625" y="0"/>
                </a:lnTo>
                <a:lnTo>
                  <a:pt x="0" y="0"/>
                </a:lnTo>
                <a:lnTo>
                  <a:pt x="0" y="182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502784" y="535228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02784" y="535228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48302" y="5530850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758" y="0"/>
                </a:moveTo>
                <a:lnTo>
                  <a:pt x="0" y="0"/>
                </a:lnTo>
                <a:lnTo>
                  <a:pt x="0" y="222757"/>
                </a:lnTo>
                <a:lnTo>
                  <a:pt x="222758" y="222757"/>
                </a:lnTo>
                <a:lnTo>
                  <a:pt x="222758" y="0"/>
                </a:lnTo>
                <a:close/>
              </a:path>
            </a:pathLst>
          </a:custGeom>
          <a:solidFill>
            <a:srgbClr val="810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48302" y="5530850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758" y="0"/>
                </a:moveTo>
                <a:lnTo>
                  <a:pt x="0" y="0"/>
                </a:lnTo>
                <a:lnTo>
                  <a:pt x="0" y="222757"/>
                </a:lnTo>
                <a:lnTo>
                  <a:pt x="222758" y="222757"/>
                </a:lnTo>
                <a:lnTo>
                  <a:pt x="2227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719573" y="27721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3"/>
                </a:lnTo>
                <a:lnTo>
                  <a:pt x="146303" y="146303"/>
                </a:lnTo>
                <a:lnTo>
                  <a:pt x="146303" y="0"/>
                </a:lnTo>
                <a:close/>
              </a:path>
            </a:pathLst>
          </a:custGeom>
          <a:solidFill>
            <a:srgbClr val="F3A4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19573" y="277215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3"/>
                </a:lnTo>
                <a:lnTo>
                  <a:pt x="146303" y="146303"/>
                </a:lnTo>
                <a:lnTo>
                  <a:pt x="1463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78553" y="29641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219" y="0"/>
                </a:moveTo>
                <a:lnTo>
                  <a:pt x="0" y="0"/>
                </a:lnTo>
                <a:lnTo>
                  <a:pt x="0" y="228219"/>
                </a:lnTo>
                <a:lnTo>
                  <a:pt x="228219" y="228219"/>
                </a:lnTo>
                <a:lnTo>
                  <a:pt x="228219" y="0"/>
                </a:lnTo>
                <a:close/>
              </a:path>
            </a:pathLst>
          </a:custGeom>
          <a:solidFill>
            <a:srgbClr val="70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78553" y="29641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219" y="0"/>
                </a:moveTo>
                <a:lnTo>
                  <a:pt x="0" y="0"/>
                </a:lnTo>
                <a:lnTo>
                  <a:pt x="0" y="228219"/>
                </a:lnTo>
                <a:lnTo>
                  <a:pt x="228219" y="228219"/>
                </a:lnTo>
                <a:lnTo>
                  <a:pt x="2282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80711" y="3199257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224154" y="0"/>
                </a:moveTo>
                <a:lnTo>
                  <a:pt x="0" y="0"/>
                </a:lnTo>
                <a:lnTo>
                  <a:pt x="0" y="224154"/>
                </a:lnTo>
                <a:lnTo>
                  <a:pt x="224154" y="224154"/>
                </a:lnTo>
                <a:lnTo>
                  <a:pt x="224154" y="0"/>
                </a:lnTo>
                <a:close/>
              </a:path>
            </a:pathLst>
          </a:custGeom>
          <a:solidFill>
            <a:srgbClr val="7D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680711" y="3199257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224154" y="0"/>
                </a:moveTo>
                <a:lnTo>
                  <a:pt x="0" y="0"/>
                </a:lnTo>
                <a:lnTo>
                  <a:pt x="0" y="224154"/>
                </a:lnTo>
                <a:lnTo>
                  <a:pt x="224154" y="224154"/>
                </a:lnTo>
                <a:lnTo>
                  <a:pt x="2241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683886" y="3435730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0"/>
                </a:lnTo>
                <a:lnTo>
                  <a:pt x="217550" y="217550"/>
                </a:lnTo>
                <a:lnTo>
                  <a:pt x="217550" y="0"/>
                </a:lnTo>
                <a:close/>
              </a:path>
            </a:pathLst>
          </a:custGeom>
          <a:solidFill>
            <a:srgbClr val="910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83886" y="3435730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0"/>
                </a:lnTo>
                <a:lnTo>
                  <a:pt x="217550" y="217550"/>
                </a:lnTo>
                <a:lnTo>
                  <a:pt x="217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86808" y="367169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211709" y="0"/>
                </a:moveTo>
                <a:lnTo>
                  <a:pt x="0" y="0"/>
                </a:lnTo>
                <a:lnTo>
                  <a:pt x="0" y="211709"/>
                </a:lnTo>
                <a:lnTo>
                  <a:pt x="211709" y="211709"/>
                </a:lnTo>
                <a:lnTo>
                  <a:pt x="211709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686808" y="367169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211709" y="0"/>
                </a:moveTo>
                <a:lnTo>
                  <a:pt x="0" y="0"/>
                </a:lnTo>
                <a:lnTo>
                  <a:pt x="0" y="211709"/>
                </a:lnTo>
                <a:lnTo>
                  <a:pt x="211709" y="211709"/>
                </a:lnTo>
                <a:lnTo>
                  <a:pt x="2117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47386" y="396544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550"/>
                </a:moveTo>
                <a:lnTo>
                  <a:pt x="90550" y="90550"/>
                </a:lnTo>
                <a:lnTo>
                  <a:pt x="90550" y="0"/>
                </a:lnTo>
                <a:lnTo>
                  <a:pt x="0" y="0"/>
                </a:lnTo>
                <a:lnTo>
                  <a:pt x="0" y="90550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47386" y="396544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550"/>
                </a:moveTo>
                <a:lnTo>
                  <a:pt x="90550" y="90550"/>
                </a:lnTo>
                <a:lnTo>
                  <a:pt x="90550" y="0"/>
                </a:lnTo>
                <a:lnTo>
                  <a:pt x="0" y="0"/>
                </a:lnTo>
                <a:lnTo>
                  <a:pt x="0" y="905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07763" y="415886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99" y="0"/>
                </a:moveTo>
                <a:lnTo>
                  <a:pt x="0" y="0"/>
                </a:lnTo>
                <a:lnTo>
                  <a:pt x="0" y="169799"/>
                </a:lnTo>
                <a:lnTo>
                  <a:pt x="169799" y="169799"/>
                </a:lnTo>
                <a:lnTo>
                  <a:pt x="169799" y="0"/>
                </a:lnTo>
                <a:close/>
              </a:path>
            </a:pathLst>
          </a:custGeom>
          <a:solidFill>
            <a:srgbClr val="DF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07763" y="415886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99" y="0"/>
                </a:moveTo>
                <a:lnTo>
                  <a:pt x="0" y="0"/>
                </a:lnTo>
                <a:lnTo>
                  <a:pt x="0" y="169799"/>
                </a:lnTo>
                <a:lnTo>
                  <a:pt x="169799" y="169799"/>
                </a:lnTo>
                <a:lnTo>
                  <a:pt x="1697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30877" y="44150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698"/>
                </a:moveTo>
                <a:lnTo>
                  <a:pt x="123698" y="123698"/>
                </a:lnTo>
                <a:lnTo>
                  <a:pt x="123698" y="0"/>
                </a:lnTo>
                <a:lnTo>
                  <a:pt x="0" y="0"/>
                </a:lnTo>
                <a:lnTo>
                  <a:pt x="0" y="123698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30877" y="44150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698"/>
                </a:moveTo>
                <a:lnTo>
                  <a:pt x="123698" y="123698"/>
                </a:lnTo>
                <a:lnTo>
                  <a:pt x="123698" y="0"/>
                </a:lnTo>
                <a:lnTo>
                  <a:pt x="0" y="0"/>
                </a:lnTo>
                <a:lnTo>
                  <a:pt x="0" y="1236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2589" y="462991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146"/>
                </a:moveTo>
                <a:lnTo>
                  <a:pt x="160147" y="160146"/>
                </a:lnTo>
                <a:lnTo>
                  <a:pt x="160147" y="0"/>
                </a:lnTo>
                <a:lnTo>
                  <a:pt x="0" y="0"/>
                </a:lnTo>
                <a:lnTo>
                  <a:pt x="0" y="160146"/>
                </a:lnTo>
                <a:close/>
              </a:path>
            </a:pathLst>
          </a:custGeom>
          <a:solidFill>
            <a:srgbClr val="79B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2589" y="462991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146"/>
                </a:moveTo>
                <a:lnTo>
                  <a:pt x="160147" y="160146"/>
                </a:lnTo>
                <a:lnTo>
                  <a:pt x="160147" y="0"/>
                </a:lnTo>
                <a:lnTo>
                  <a:pt x="0" y="0"/>
                </a:lnTo>
                <a:lnTo>
                  <a:pt x="0" y="1601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81346" y="4831715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630" y="0"/>
                </a:moveTo>
                <a:lnTo>
                  <a:pt x="0" y="0"/>
                </a:lnTo>
                <a:lnTo>
                  <a:pt x="0" y="222631"/>
                </a:lnTo>
                <a:lnTo>
                  <a:pt x="222630" y="222631"/>
                </a:lnTo>
                <a:lnTo>
                  <a:pt x="222630" y="0"/>
                </a:lnTo>
                <a:close/>
              </a:path>
            </a:pathLst>
          </a:custGeom>
          <a:solidFill>
            <a:srgbClr val="810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81346" y="4831715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630" y="0"/>
                </a:moveTo>
                <a:lnTo>
                  <a:pt x="0" y="0"/>
                </a:lnTo>
                <a:lnTo>
                  <a:pt x="0" y="222631"/>
                </a:lnTo>
                <a:lnTo>
                  <a:pt x="222630" y="222631"/>
                </a:lnTo>
                <a:lnTo>
                  <a:pt x="2226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45101" y="51285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123" y="0"/>
                </a:moveTo>
                <a:lnTo>
                  <a:pt x="0" y="0"/>
                </a:lnTo>
                <a:lnTo>
                  <a:pt x="0" y="95123"/>
                </a:lnTo>
                <a:lnTo>
                  <a:pt x="95123" y="95123"/>
                </a:lnTo>
                <a:lnTo>
                  <a:pt x="95123" y="0"/>
                </a:lnTo>
                <a:close/>
              </a:path>
            </a:pathLst>
          </a:custGeom>
          <a:solidFill>
            <a:srgbClr val="FDD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45101" y="51285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123" y="0"/>
                </a:moveTo>
                <a:lnTo>
                  <a:pt x="0" y="0"/>
                </a:lnTo>
                <a:lnTo>
                  <a:pt x="0" y="95123"/>
                </a:lnTo>
                <a:lnTo>
                  <a:pt x="95123" y="95123"/>
                </a:lnTo>
                <a:lnTo>
                  <a:pt x="951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52085" y="536854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152"/>
                </a:moveTo>
                <a:lnTo>
                  <a:pt x="81152" y="81152"/>
                </a:lnTo>
                <a:lnTo>
                  <a:pt x="81152" y="0"/>
                </a:lnTo>
                <a:lnTo>
                  <a:pt x="0" y="0"/>
                </a:lnTo>
                <a:lnTo>
                  <a:pt x="0" y="81152"/>
                </a:lnTo>
                <a:close/>
              </a:path>
            </a:pathLst>
          </a:custGeom>
          <a:solidFill>
            <a:srgbClr val="E1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52085" y="536854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152"/>
                </a:moveTo>
                <a:lnTo>
                  <a:pt x="81152" y="81152"/>
                </a:lnTo>
                <a:lnTo>
                  <a:pt x="81152" y="0"/>
                </a:lnTo>
                <a:lnTo>
                  <a:pt x="0" y="0"/>
                </a:lnTo>
                <a:lnTo>
                  <a:pt x="0" y="811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01794" y="555129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1736"/>
                </a:moveTo>
                <a:lnTo>
                  <a:pt x="181737" y="181736"/>
                </a:lnTo>
                <a:lnTo>
                  <a:pt x="181737" y="0"/>
                </a:lnTo>
                <a:lnTo>
                  <a:pt x="0" y="0"/>
                </a:lnTo>
                <a:lnTo>
                  <a:pt x="0" y="181736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01794" y="555129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1736"/>
                </a:moveTo>
                <a:lnTo>
                  <a:pt x="181737" y="181736"/>
                </a:lnTo>
                <a:lnTo>
                  <a:pt x="181737" y="0"/>
                </a:lnTo>
                <a:lnTo>
                  <a:pt x="0" y="0"/>
                </a:lnTo>
                <a:lnTo>
                  <a:pt x="0" y="1817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36490" y="2989072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solidFill>
            <a:srgbClr val="4A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36490" y="2989072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84622" y="3270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423"/>
                </a:moveTo>
                <a:lnTo>
                  <a:pt x="82423" y="82423"/>
                </a:lnTo>
                <a:lnTo>
                  <a:pt x="82423" y="0"/>
                </a:lnTo>
                <a:lnTo>
                  <a:pt x="0" y="0"/>
                </a:lnTo>
                <a:lnTo>
                  <a:pt x="0" y="82423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84622" y="3270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423"/>
                </a:moveTo>
                <a:lnTo>
                  <a:pt x="82423" y="82423"/>
                </a:lnTo>
                <a:lnTo>
                  <a:pt x="82423" y="0"/>
                </a:lnTo>
                <a:lnTo>
                  <a:pt x="0" y="0"/>
                </a:lnTo>
                <a:lnTo>
                  <a:pt x="0" y="824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75859" y="34945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75859" y="34945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949"/>
                </a:moveTo>
                <a:lnTo>
                  <a:pt x="99949" y="99949"/>
                </a:lnTo>
                <a:lnTo>
                  <a:pt x="99949" y="0"/>
                </a:lnTo>
                <a:lnTo>
                  <a:pt x="0" y="0"/>
                </a:lnTo>
                <a:lnTo>
                  <a:pt x="0" y="999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011165" y="37628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011165" y="37628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32171" y="391718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1"/>
                </a:moveTo>
                <a:lnTo>
                  <a:pt x="187071" y="187071"/>
                </a:lnTo>
                <a:lnTo>
                  <a:pt x="187071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32171" y="391718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1"/>
                </a:moveTo>
                <a:lnTo>
                  <a:pt x="187071" y="187071"/>
                </a:lnTo>
                <a:lnTo>
                  <a:pt x="187071" y="0"/>
                </a:lnTo>
                <a:lnTo>
                  <a:pt x="0" y="0"/>
                </a:lnTo>
                <a:lnTo>
                  <a:pt x="0" y="187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54142" y="417220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128" y="0"/>
                </a:moveTo>
                <a:lnTo>
                  <a:pt x="0" y="0"/>
                </a:lnTo>
                <a:lnTo>
                  <a:pt x="0" y="143129"/>
                </a:lnTo>
                <a:lnTo>
                  <a:pt x="143128" y="143129"/>
                </a:lnTo>
                <a:lnTo>
                  <a:pt x="143128" y="0"/>
                </a:lnTo>
                <a:close/>
              </a:path>
            </a:pathLst>
          </a:custGeom>
          <a:solidFill>
            <a:srgbClr val="F5A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54142" y="4172203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128" y="0"/>
                </a:moveTo>
                <a:lnTo>
                  <a:pt x="0" y="0"/>
                </a:lnTo>
                <a:lnTo>
                  <a:pt x="0" y="143129"/>
                </a:lnTo>
                <a:lnTo>
                  <a:pt x="143128" y="143129"/>
                </a:lnTo>
                <a:lnTo>
                  <a:pt x="1431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85003" y="443610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3"/>
                </a:moveTo>
                <a:lnTo>
                  <a:pt x="81534" y="81533"/>
                </a:lnTo>
                <a:lnTo>
                  <a:pt x="81534" y="0"/>
                </a:lnTo>
                <a:lnTo>
                  <a:pt x="0" y="0"/>
                </a:lnTo>
                <a:lnTo>
                  <a:pt x="0" y="8153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85003" y="443610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3"/>
                </a:moveTo>
                <a:lnTo>
                  <a:pt x="81534" y="81533"/>
                </a:lnTo>
                <a:lnTo>
                  <a:pt x="81534" y="0"/>
                </a:lnTo>
                <a:lnTo>
                  <a:pt x="0" y="0"/>
                </a:lnTo>
                <a:lnTo>
                  <a:pt x="0" y="815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38521" y="462267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497"/>
                </a:moveTo>
                <a:lnTo>
                  <a:pt x="174498" y="174497"/>
                </a:lnTo>
                <a:lnTo>
                  <a:pt x="174498" y="0"/>
                </a:lnTo>
                <a:lnTo>
                  <a:pt x="0" y="0"/>
                </a:lnTo>
                <a:lnTo>
                  <a:pt x="0" y="174497"/>
                </a:lnTo>
                <a:close/>
              </a:path>
            </a:pathLst>
          </a:custGeom>
          <a:solidFill>
            <a:srgbClr val="56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38521" y="462267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497"/>
                </a:moveTo>
                <a:lnTo>
                  <a:pt x="174498" y="174497"/>
                </a:lnTo>
                <a:lnTo>
                  <a:pt x="174498" y="0"/>
                </a:lnTo>
                <a:lnTo>
                  <a:pt x="0" y="0"/>
                </a:lnTo>
                <a:lnTo>
                  <a:pt x="0" y="1744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30902" y="484822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611"/>
                </a:moveTo>
                <a:lnTo>
                  <a:pt x="189611" y="189611"/>
                </a:lnTo>
                <a:lnTo>
                  <a:pt x="189611" y="0"/>
                </a:lnTo>
                <a:lnTo>
                  <a:pt x="0" y="0"/>
                </a:lnTo>
                <a:lnTo>
                  <a:pt x="0" y="189611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0902" y="484822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0" y="189611"/>
                </a:moveTo>
                <a:lnTo>
                  <a:pt x="189611" y="189611"/>
                </a:lnTo>
                <a:lnTo>
                  <a:pt x="189611" y="0"/>
                </a:lnTo>
                <a:lnTo>
                  <a:pt x="0" y="0"/>
                </a:lnTo>
                <a:lnTo>
                  <a:pt x="0" y="1896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9284" y="508952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2974" y="0"/>
                </a:moveTo>
                <a:lnTo>
                  <a:pt x="0" y="0"/>
                </a:lnTo>
                <a:lnTo>
                  <a:pt x="0" y="172974"/>
                </a:lnTo>
                <a:lnTo>
                  <a:pt x="172974" y="172974"/>
                </a:lnTo>
                <a:lnTo>
                  <a:pt x="172974" y="0"/>
                </a:lnTo>
                <a:close/>
              </a:path>
            </a:pathLst>
          </a:custGeom>
          <a:solidFill>
            <a:srgbClr val="DC6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39284" y="508952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2974" y="0"/>
                </a:moveTo>
                <a:lnTo>
                  <a:pt x="0" y="0"/>
                </a:lnTo>
                <a:lnTo>
                  <a:pt x="0" y="172974"/>
                </a:lnTo>
                <a:lnTo>
                  <a:pt x="172974" y="172974"/>
                </a:lnTo>
                <a:lnTo>
                  <a:pt x="1729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31664" y="531495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340" y="0"/>
                </a:moveTo>
                <a:lnTo>
                  <a:pt x="0" y="0"/>
                </a:lnTo>
                <a:lnTo>
                  <a:pt x="0" y="188341"/>
                </a:lnTo>
                <a:lnTo>
                  <a:pt x="188340" y="188341"/>
                </a:lnTo>
                <a:lnTo>
                  <a:pt x="18834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31664" y="531495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340" y="0"/>
                </a:moveTo>
                <a:lnTo>
                  <a:pt x="0" y="0"/>
                </a:lnTo>
                <a:lnTo>
                  <a:pt x="0" y="188341"/>
                </a:lnTo>
                <a:lnTo>
                  <a:pt x="188340" y="188341"/>
                </a:lnTo>
                <a:lnTo>
                  <a:pt x="1883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52238" y="556856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2"/>
                </a:moveTo>
                <a:lnTo>
                  <a:pt x="147192" y="147192"/>
                </a:lnTo>
                <a:lnTo>
                  <a:pt x="147192" y="0"/>
                </a:lnTo>
                <a:lnTo>
                  <a:pt x="0" y="0"/>
                </a:lnTo>
                <a:lnTo>
                  <a:pt x="0" y="147192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52238" y="556856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2"/>
                </a:moveTo>
                <a:lnTo>
                  <a:pt x="147192" y="147192"/>
                </a:lnTo>
                <a:lnTo>
                  <a:pt x="147192" y="0"/>
                </a:lnTo>
                <a:lnTo>
                  <a:pt x="0" y="0"/>
                </a:lnTo>
                <a:lnTo>
                  <a:pt x="0" y="1471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151120" y="320370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519"/>
                </a:moveTo>
                <a:lnTo>
                  <a:pt x="215519" y="215519"/>
                </a:lnTo>
                <a:lnTo>
                  <a:pt x="215519" y="0"/>
                </a:lnTo>
                <a:lnTo>
                  <a:pt x="0" y="0"/>
                </a:lnTo>
                <a:lnTo>
                  <a:pt x="0" y="215519"/>
                </a:lnTo>
                <a:close/>
              </a:path>
            </a:pathLst>
          </a:custGeom>
          <a:solidFill>
            <a:srgbClr val="195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51120" y="320370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519"/>
                </a:moveTo>
                <a:lnTo>
                  <a:pt x="215519" y="215519"/>
                </a:lnTo>
                <a:lnTo>
                  <a:pt x="215519" y="0"/>
                </a:lnTo>
                <a:lnTo>
                  <a:pt x="0" y="0"/>
                </a:lnTo>
                <a:lnTo>
                  <a:pt x="0" y="2155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154803" y="344030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8279"/>
                </a:moveTo>
                <a:lnTo>
                  <a:pt x="208279" y="208279"/>
                </a:lnTo>
                <a:lnTo>
                  <a:pt x="208279" y="0"/>
                </a:lnTo>
                <a:lnTo>
                  <a:pt x="0" y="0"/>
                </a:lnTo>
                <a:lnTo>
                  <a:pt x="0" y="208279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54803" y="344030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8279"/>
                </a:moveTo>
                <a:lnTo>
                  <a:pt x="208279" y="208279"/>
                </a:lnTo>
                <a:lnTo>
                  <a:pt x="208279" y="0"/>
                </a:lnTo>
                <a:lnTo>
                  <a:pt x="0" y="0"/>
                </a:lnTo>
                <a:lnTo>
                  <a:pt x="0" y="2082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59247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59247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24271" y="397598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341"/>
                </a:moveTo>
                <a:lnTo>
                  <a:pt x="69341" y="69341"/>
                </a:lnTo>
                <a:lnTo>
                  <a:pt x="69341" y="0"/>
                </a:lnTo>
                <a:lnTo>
                  <a:pt x="0" y="0"/>
                </a:lnTo>
                <a:lnTo>
                  <a:pt x="0" y="69341"/>
                </a:lnTo>
                <a:close/>
              </a:path>
            </a:pathLst>
          </a:custGeom>
          <a:solidFill>
            <a:srgbClr val="E7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224271" y="397598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341"/>
                </a:moveTo>
                <a:lnTo>
                  <a:pt x="69341" y="69341"/>
                </a:lnTo>
                <a:lnTo>
                  <a:pt x="69341" y="0"/>
                </a:lnTo>
                <a:lnTo>
                  <a:pt x="0" y="0"/>
                </a:lnTo>
                <a:lnTo>
                  <a:pt x="0" y="693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98364" y="418325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198364" y="418325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28590" y="44466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451" y="0"/>
                </a:moveTo>
                <a:lnTo>
                  <a:pt x="0" y="0"/>
                </a:lnTo>
                <a:lnTo>
                  <a:pt x="0" y="60451"/>
                </a:lnTo>
                <a:lnTo>
                  <a:pt x="60451" y="60451"/>
                </a:lnTo>
                <a:lnTo>
                  <a:pt x="60451" y="0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28590" y="44466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451" y="0"/>
                </a:moveTo>
                <a:lnTo>
                  <a:pt x="0" y="0"/>
                </a:lnTo>
                <a:lnTo>
                  <a:pt x="0" y="60451"/>
                </a:lnTo>
                <a:lnTo>
                  <a:pt x="60451" y="60451"/>
                </a:lnTo>
                <a:lnTo>
                  <a:pt x="604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05095" y="46562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solidFill>
            <a:srgbClr val="FDD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05095" y="46562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47055" y="4831207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0" y="223646"/>
                </a:moveTo>
                <a:lnTo>
                  <a:pt x="223647" y="223646"/>
                </a:lnTo>
                <a:lnTo>
                  <a:pt x="223647" y="0"/>
                </a:lnTo>
                <a:lnTo>
                  <a:pt x="0" y="0"/>
                </a:lnTo>
                <a:lnTo>
                  <a:pt x="0" y="223646"/>
                </a:lnTo>
                <a:close/>
              </a:path>
            </a:pathLst>
          </a:custGeom>
          <a:solidFill>
            <a:srgbClr val="104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47055" y="4831207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4">
                <a:moveTo>
                  <a:pt x="0" y="223646"/>
                </a:moveTo>
                <a:lnTo>
                  <a:pt x="223647" y="223646"/>
                </a:lnTo>
                <a:lnTo>
                  <a:pt x="223647" y="0"/>
                </a:lnTo>
                <a:lnTo>
                  <a:pt x="0" y="0"/>
                </a:lnTo>
                <a:lnTo>
                  <a:pt x="0" y="2236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219191" y="51363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19191" y="513638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88077" y="53383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4"/>
                </a:lnTo>
                <a:lnTo>
                  <a:pt x="141604" y="141604"/>
                </a:lnTo>
                <a:lnTo>
                  <a:pt x="141604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188077" y="53383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4"/>
                </a:lnTo>
                <a:lnTo>
                  <a:pt x="141604" y="141604"/>
                </a:lnTo>
                <a:lnTo>
                  <a:pt x="1416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184266" y="55676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225" y="0"/>
                </a:moveTo>
                <a:lnTo>
                  <a:pt x="0" y="0"/>
                </a:lnTo>
                <a:lnTo>
                  <a:pt x="0" y="149225"/>
                </a:lnTo>
                <a:lnTo>
                  <a:pt x="149225" y="149225"/>
                </a:lnTo>
                <a:lnTo>
                  <a:pt x="149225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84266" y="55676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225" y="0"/>
                </a:moveTo>
                <a:lnTo>
                  <a:pt x="0" y="0"/>
                </a:lnTo>
                <a:lnTo>
                  <a:pt x="0" y="149225"/>
                </a:lnTo>
                <a:lnTo>
                  <a:pt x="149225" y="149225"/>
                </a:lnTo>
                <a:lnTo>
                  <a:pt x="1492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377941" y="34303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solidFill>
            <a:srgbClr val="0A3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377941" y="34303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77053" y="3662679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870"/>
                </a:moveTo>
                <a:lnTo>
                  <a:pt x="229870" y="229870"/>
                </a:lnTo>
                <a:lnTo>
                  <a:pt x="229870" y="0"/>
                </a:lnTo>
                <a:lnTo>
                  <a:pt x="0" y="0"/>
                </a:lnTo>
                <a:lnTo>
                  <a:pt x="0" y="229870"/>
                </a:lnTo>
                <a:close/>
              </a:path>
            </a:pathLst>
          </a:custGeom>
          <a:solidFill>
            <a:srgbClr val="08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7053" y="3662679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870"/>
                </a:moveTo>
                <a:lnTo>
                  <a:pt x="229870" y="229870"/>
                </a:lnTo>
                <a:lnTo>
                  <a:pt x="229870" y="0"/>
                </a:lnTo>
                <a:lnTo>
                  <a:pt x="0" y="0"/>
                </a:lnTo>
                <a:lnTo>
                  <a:pt x="0" y="2298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444109" y="396290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503" y="0"/>
                </a:moveTo>
                <a:lnTo>
                  <a:pt x="0" y="0"/>
                </a:lnTo>
                <a:lnTo>
                  <a:pt x="0" y="95503"/>
                </a:lnTo>
                <a:lnTo>
                  <a:pt x="95503" y="95503"/>
                </a:lnTo>
                <a:lnTo>
                  <a:pt x="95503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4109" y="3962908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503" y="0"/>
                </a:moveTo>
                <a:lnTo>
                  <a:pt x="0" y="0"/>
                </a:lnTo>
                <a:lnTo>
                  <a:pt x="0" y="95503"/>
                </a:lnTo>
                <a:lnTo>
                  <a:pt x="95503" y="95503"/>
                </a:lnTo>
                <a:lnTo>
                  <a:pt x="955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05501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2973"/>
                </a:moveTo>
                <a:lnTo>
                  <a:pt x="172974" y="172973"/>
                </a:lnTo>
                <a:lnTo>
                  <a:pt x="172974" y="0"/>
                </a:lnTo>
                <a:lnTo>
                  <a:pt x="0" y="0"/>
                </a:lnTo>
                <a:lnTo>
                  <a:pt x="0" y="172973"/>
                </a:lnTo>
                <a:close/>
              </a:path>
            </a:pathLst>
          </a:custGeom>
          <a:solidFill>
            <a:srgbClr val="5A9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05501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2973"/>
                </a:moveTo>
                <a:lnTo>
                  <a:pt x="172974" y="172973"/>
                </a:lnTo>
                <a:lnTo>
                  <a:pt x="172974" y="0"/>
                </a:lnTo>
                <a:lnTo>
                  <a:pt x="0" y="0"/>
                </a:lnTo>
                <a:lnTo>
                  <a:pt x="0" y="1729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30646" y="441553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1"/>
                </a:lnTo>
                <a:lnTo>
                  <a:pt x="122682" y="122681"/>
                </a:lnTo>
                <a:lnTo>
                  <a:pt x="122682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30646" y="441553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1"/>
                </a:lnTo>
                <a:lnTo>
                  <a:pt x="122682" y="122681"/>
                </a:lnTo>
                <a:lnTo>
                  <a:pt x="122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03596" y="462152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4" y="0"/>
                </a:moveTo>
                <a:lnTo>
                  <a:pt x="0" y="0"/>
                </a:lnTo>
                <a:lnTo>
                  <a:pt x="0" y="176784"/>
                </a:lnTo>
                <a:lnTo>
                  <a:pt x="176784" y="176784"/>
                </a:lnTo>
                <a:lnTo>
                  <a:pt x="176784" y="0"/>
                </a:lnTo>
                <a:close/>
              </a:path>
            </a:pathLst>
          </a:custGeom>
          <a:solidFill>
            <a:srgbClr val="D86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03596" y="462152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784" y="0"/>
                </a:moveTo>
                <a:lnTo>
                  <a:pt x="0" y="0"/>
                </a:lnTo>
                <a:lnTo>
                  <a:pt x="0" y="176784"/>
                </a:lnTo>
                <a:lnTo>
                  <a:pt x="176784" y="176784"/>
                </a:lnTo>
                <a:lnTo>
                  <a:pt x="1767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394959" y="484593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056"/>
                </a:moveTo>
                <a:lnTo>
                  <a:pt x="194055" y="194056"/>
                </a:lnTo>
                <a:lnTo>
                  <a:pt x="194055" y="0"/>
                </a:lnTo>
                <a:lnTo>
                  <a:pt x="0" y="0"/>
                </a:lnTo>
                <a:lnTo>
                  <a:pt x="0" y="194056"/>
                </a:lnTo>
                <a:close/>
              </a:path>
            </a:pathLst>
          </a:custGeom>
          <a:solidFill>
            <a:srgbClr val="35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94959" y="484593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056"/>
                </a:moveTo>
                <a:lnTo>
                  <a:pt x="194055" y="194056"/>
                </a:lnTo>
                <a:lnTo>
                  <a:pt x="194055" y="0"/>
                </a:lnTo>
                <a:lnTo>
                  <a:pt x="0" y="0"/>
                </a:lnTo>
                <a:lnTo>
                  <a:pt x="0" y="1940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22900" y="510705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9"/>
                </a:moveTo>
                <a:lnTo>
                  <a:pt x="138049" y="138049"/>
                </a:lnTo>
                <a:lnTo>
                  <a:pt x="138049" y="0"/>
                </a:lnTo>
                <a:lnTo>
                  <a:pt x="0" y="0"/>
                </a:lnTo>
                <a:lnTo>
                  <a:pt x="0" y="138049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422900" y="510705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9"/>
                </a:moveTo>
                <a:lnTo>
                  <a:pt x="138049" y="138049"/>
                </a:lnTo>
                <a:lnTo>
                  <a:pt x="138049" y="0"/>
                </a:lnTo>
                <a:lnTo>
                  <a:pt x="0" y="0"/>
                </a:lnTo>
                <a:lnTo>
                  <a:pt x="0" y="1380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462651" y="537972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673"/>
                </a:moveTo>
                <a:lnTo>
                  <a:pt x="58674" y="58673"/>
                </a:lnTo>
                <a:lnTo>
                  <a:pt x="58674" y="0"/>
                </a:lnTo>
                <a:lnTo>
                  <a:pt x="0" y="0"/>
                </a:lnTo>
                <a:lnTo>
                  <a:pt x="0" y="58673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62651" y="537972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673"/>
                </a:moveTo>
                <a:lnTo>
                  <a:pt x="58674" y="58673"/>
                </a:lnTo>
                <a:lnTo>
                  <a:pt x="58674" y="0"/>
                </a:lnTo>
                <a:lnTo>
                  <a:pt x="0" y="0"/>
                </a:lnTo>
                <a:lnTo>
                  <a:pt x="0" y="586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386832" y="553707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solidFill>
            <a:srgbClr val="A7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386832" y="553707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10225" y="3662807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615"/>
                </a:moveTo>
                <a:lnTo>
                  <a:pt x="229615" y="229615"/>
                </a:lnTo>
                <a:lnTo>
                  <a:pt x="229615" y="0"/>
                </a:lnTo>
                <a:lnTo>
                  <a:pt x="0" y="0"/>
                </a:lnTo>
                <a:lnTo>
                  <a:pt x="0" y="229615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10225" y="3662807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615"/>
                </a:moveTo>
                <a:lnTo>
                  <a:pt x="229615" y="229615"/>
                </a:lnTo>
                <a:lnTo>
                  <a:pt x="229615" y="0"/>
                </a:lnTo>
                <a:lnTo>
                  <a:pt x="0" y="0"/>
                </a:lnTo>
                <a:lnTo>
                  <a:pt x="0" y="2296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08650" y="399427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708650" y="399427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40704" y="415937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656"/>
                </a:moveTo>
                <a:lnTo>
                  <a:pt x="168655" y="168656"/>
                </a:lnTo>
                <a:lnTo>
                  <a:pt x="168655" y="0"/>
                </a:lnTo>
                <a:lnTo>
                  <a:pt x="0" y="0"/>
                </a:lnTo>
                <a:lnTo>
                  <a:pt x="0" y="168656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40704" y="415937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656"/>
                </a:moveTo>
                <a:lnTo>
                  <a:pt x="168655" y="168656"/>
                </a:lnTo>
                <a:lnTo>
                  <a:pt x="168655" y="0"/>
                </a:lnTo>
                <a:lnTo>
                  <a:pt x="0" y="0"/>
                </a:lnTo>
                <a:lnTo>
                  <a:pt x="0" y="1686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47309" y="439902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solidFill>
            <a:srgbClr val="EC9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47309" y="439902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42483" y="462737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42483" y="462737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30671" y="4848478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0" y="188849"/>
                </a:moveTo>
                <a:lnTo>
                  <a:pt x="188849" y="188849"/>
                </a:lnTo>
                <a:lnTo>
                  <a:pt x="188849" y="0"/>
                </a:lnTo>
                <a:lnTo>
                  <a:pt x="0" y="0"/>
                </a:lnTo>
                <a:lnTo>
                  <a:pt x="0" y="188849"/>
                </a:lnTo>
                <a:close/>
              </a:path>
            </a:pathLst>
          </a:custGeom>
          <a:solidFill>
            <a:srgbClr val="3B8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30671" y="4848478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0" y="188849"/>
                </a:moveTo>
                <a:lnTo>
                  <a:pt x="188849" y="188849"/>
                </a:lnTo>
                <a:lnTo>
                  <a:pt x="188849" y="0"/>
                </a:lnTo>
                <a:lnTo>
                  <a:pt x="0" y="0"/>
                </a:lnTo>
                <a:lnTo>
                  <a:pt x="0" y="1888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85916" y="5136896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85916" y="5136896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73090" y="5357114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104012"/>
                </a:moveTo>
                <a:lnTo>
                  <a:pt x="104012" y="104012"/>
                </a:lnTo>
                <a:lnTo>
                  <a:pt x="104012" y="0"/>
                </a:lnTo>
                <a:lnTo>
                  <a:pt x="0" y="0"/>
                </a:lnTo>
                <a:lnTo>
                  <a:pt x="0" y="104012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73090" y="5357114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104012"/>
                </a:moveTo>
                <a:lnTo>
                  <a:pt x="104012" y="104012"/>
                </a:lnTo>
                <a:lnTo>
                  <a:pt x="104012" y="0"/>
                </a:lnTo>
                <a:lnTo>
                  <a:pt x="0" y="0"/>
                </a:lnTo>
                <a:lnTo>
                  <a:pt x="0" y="104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19369" y="5536691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solidFill>
            <a:srgbClr val="A4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19369" y="5536691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200" y="0"/>
                </a:moveTo>
                <a:lnTo>
                  <a:pt x="0" y="0"/>
                </a:lnTo>
                <a:lnTo>
                  <a:pt x="0" y="211200"/>
                </a:lnTo>
                <a:lnTo>
                  <a:pt x="211200" y="211200"/>
                </a:lnTo>
                <a:lnTo>
                  <a:pt x="2112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912611" y="396519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solidFill>
            <a:srgbClr val="FCE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12611" y="396519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870575" y="4156202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133"/>
                </a:moveTo>
                <a:lnTo>
                  <a:pt x="175133" y="175133"/>
                </a:lnTo>
                <a:lnTo>
                  <a:pt x="175133" y="0"/>
                </a:lnTo>
                <a:lnTo>
                  <a:pt x="0" y="0"/>
                </a:lnTo>
                <a:lnTo>
                  <a:pt x="0" y="175133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70575" y="4156202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0" y="175133"/>
                </a:moveTo>
                <a:lnTo>
                  <a:pt x="175133" y="175133"/>
                </a:lnTo>
                <a:lnTo>
                  <a:pt x="175133" y="0"/>
                </a:lnTo>
                <a:lnTo>
                  <a:pt x="0" y="0"/>
                </a:lnTo>
                <a:lnTo>
                  <a:pt x="0" y="1751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87973" y="440664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335" y="0"/>
                </a:moveTo>
                <a:lnTo>
                  <a:pt x="0" y="0"/>
                </a:lnTo>
                <a:lnTo>
                  <a:pt x="0" y="140334"/>
                </a:lnTo>
                <a:lnTo>
                  <a:pt x="140335" y="140334"/>
                </a:lnTo>
                <a:lnTo>
                  <a:pt x="140335" y="0"/>
                </a:lnTo>
                <a:close/>
              </a:path>
            </a:pathLst>
          </a:custGeom>
          <a:solidFill>
            <a:srgbClr val="F6AD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87973" y="440664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335" y="0"/>
                </a:moveTo>
                <a:lnTo>
                  <a:pt x="0" y="0"/>
                </a:lnTo>
                <a:lnTo>
                  <a:pt x="0" y="140334"/>
                </a:lnTo>
                <a:lnTo>
                  <a:pt x="140335" y="140334"/>
                </a:lnTo>
                <a:lnTo>
                  <a:pt x="1403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67272" y="4619116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09"/>
                </a:lnTo>
                <a:lnTo>
                  <a:pt x="181610" y="181609"/>
                </a:lnTo>
                <a:lnTo>
                  <a:pt x="181610" y="0"/>
                </a:lnTo>
                <a:close/>
              </a:path>
            </a:pathLst>
          </a:custGeom>
          <a:solidFill>
            <a:srgbClr val="D35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67272" y="4619116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09"/>
                </a:lnTo>
                <a:lnTo>
                  <a:pt x="181610" y="181609"/>
                </a:lnTo>
                <a:lnTo>
                  <a:pt x="181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72607" y="485749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8"/>
                </a:moveTo>
                <a:lnTo>
                  <a:pt x="171069" y="171068"/>
                </a:lnTo>
                <a:lnTo>
                  <a:pt x="171069" y="0"/>
                </a:lnTo>
                <a:lnTo>
                  <a:pt x="0" y="0"/>
                </a:lnTo>
                <a:lnTo>
                  <a:pt x="0" y="171068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72607" y="4857496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8"/>
                </a:moveTo>
                <a:lnTo>
                  <a:pt x="171069" y="171068"/>
                </a:lnTo>
                <a:lnTo>
                  <a:pt x="171069" y="0"/>
                </a:lnTo>
                <a:lnTo>
                  <a:pt x="0" y="0"/>
                </a:lnTo>
                <a:lnTo>
                  <a:pt x="0" y="1710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890895" y="5108828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90895" y="5108828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901054" y="5352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045"/>
                </a:moveTo>
                <a:lnTo>
                  <a:pt x="114046" y="114045"/>
                </a:lnTo>
                <a:lnTo>
                  <a:pt x="114046" y="0"/>
                </a:lnTo>
                <a:lnTo>
                  <a:pt x="0" y="0"/>
                </a:lnTo>
                <a:lnTo>
                  <a:pt x="0" y="114045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01054" y="5352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045"/>
                </a:moveTo>
                <a:lnTo>
                  <a:pt x="114046" y="114045"/>
                </a:lnTo>
                <a:lnTo>
                  <a:pt x="114046" y="0"/>
                </a:lnTo>
                <a:lnTo>
                  <a:pt x="0" y="0"/>
                </a:lnTo>
                <a:lnTo>
                  <a:pt x="0" y="1140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847588" y="5531739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979" y="0"/>
                </a:moveTo>
                <a:lnTo>
                  <a:pt x="0" y="0"/>
                </a:lnTo>
                <a:lnTo>
                  <a:pt x="0" y="220980"/>
                </a:lnTo>
                <a:lnTo>
                  <a:pt x="220979" y="220980"/>
                </a:lnTo>
                <a:lnTo>
                  <a:pt x="220979" y="0"/>
                </a:lnTo>
                <a:close/>
              </a:path>
            </a:pathLst>
          </a:custGeom>
          <a:solidFill>
            <a:srgbClr val="860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847588" y="5531739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979" y="0"/>
                </a:moveTo>
                <a:lnTo>
                  <a:pt x="0" y="0"/>
                </a:lnTo>
                <a:lnTo>
                  <a:pt x="0" y="220980"/>
                </a:lnTo>
                <a:lnTo>
                  <a:pt x="220979" y="220980"/>
                </a:lnTo>
                <a:lnTo>
                  <a:pt x="220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086602" y="413918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169" y="0"/>
                </a:moveTo>
                <a:lnTo>
                  <a:pt x="0" y="0"/>
                </a:lnTo>
                <a:lnTo>
                  <a:pt x="0" y="209169"/>
                </a:lnTo>
                <a:lnTo>
                  <a:pt x="209169" y="209169"/>
                </a:lnTo>
                <a:lnTo>
                  <a:pt x="209169" y="0"/>
                </a:lnTo>
                <a:close/>
              </a:path>
            </a:pathLst>
          </a:custGeom>
          <a:solidFill>
            <a:srgbClr val="AA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086602" y="413918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169" y="0"/>
                </a:moveTo>
                <a:lnTo>
                  <a:pt x="0" y="0"/>
                </a:lnTo>
                <a:lnTo>
                  <a:pt x="0" y="209169"/>
                </a:lnTo>
                <a:lnTo>
                  <a:pt x="209169" y="209169"/>
                </a:lnTo>
                <a:lnTo>
                  <a:pt x="2091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23432" y="4409059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8"/>
                </a:moveTo>
                <a:lnTo>
                  <a:pt x="135509" y="135508"/>
                </a:lnTo>
                <a:lnTo>
                  <a:pt x="135509" y="0"/>
                </a:lnTo>
                <a:lnTo>
                  <a:pt x="0" y="0"/>
                </a:lnTo>
                <a:lnTo>
                  <a:pt x="0" y="135508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23432" y="4409059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8"/>
                </a:moveTo>
                <a:lnTo>
                  <a:pt x="135509" y="135508"/>
                </a:lnTo>
                <a:lnTo>
                  <a:pt x="135509" y="0"/>
                </a:lnTo>
                <a:lnTo>
                  <a:pt x="0" y="0"/>
                </a:lnTo>
                <a:lnTo>
                  <a:pt x="0" y="1355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083172" y="460197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900"/>
                </a:moveTo>
                <a:lnTo>
                  <a:pt x="215900" y="215900"/>
                </a:lnTo>
                <a:lnTo>
                  <a:pt x="2159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195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83172" y="4601971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900"/>
                </a:moveTo>
                <a:lnTo>
                  <a:pt x="215900" y="215900"/>
                </a:lnTo>
                <a:lnTo>
                  <a:pt x="2159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169659" y="492137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169659" y="4921377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108827" y="509371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8"/>
                </a:lnTo>
                <a:lnTo>
                  <a:pt x="164719" y="164718"/>
                </a:lnTo>
                <a:lnTo>
                  <a:pt x="164719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08827" y="509371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8"/>
                </a:lnTo>
                <a:lnTo>
                  <a:pt x="164719" y="164718"/>
                </a:lnTo>
                <a:lnTo>
                  <a:pt x="164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11494" y="5329428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5"/>
                </a:lnTo>
                <a:lnTo>
                  <a:pt x="159385" y="159385"/>
                </a:lnTo>
                <a:lnTo>
                  <a:pt x="159385" y="0"/>
                </a:lnTo>
                <a:close/>
              </a:path>
            </a:pathLst>
          </a:custGeom>
          <a:solidFill>
            <a:srgbClr val="E98A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11494" y="5329428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5"/>
                </a:lnTo>
                <a:lnTo>
                  <a:pt x="159385" y="159385"/>
                </a:lnTo>
                <a:lnTo>
                  <a:pt x="1593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12255" y="556336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861"/>
                </a:moveTo>
                <a:lnTo>
                  <a:pt x="157861" y="157861"/>
                </a:lnTo>
                <a:lnTo>
                  <a:pt x="157861" y="0"/>
                </a:lnTo>
                <a:lnTo>
                  <a:pt x="0" y="0"/>
                </a:lnTo>
                <a:lnTo>
                  <a:pt x="0" y="157861"/>
                </a:lnTo>
                <a:close/>
              </a:path>
            </a:pathLst>
          </a:custGeom>
          <a:solidFill>
            <a:srgbClr val="7E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12255" y="5563361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7861"/>
                </a:moveTo>
                <a:lnTo>
                  <a:pt x="157861" y="157861"/>
                </a:lnTo>
                <a:lnTo>
                  <a:pt x="157861" y="0"/>
                </a:lnTo>
                <a:lnTo>
                  <a:pt x="0" y="0"/>
                </a:lnTo>
                <a:lnTo>
                  <a:pt x="0" y="1578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323584" y="437616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295" y="0"/>
                </a:moveTo>
                <a:lnTo>
                  <a:pt x="0" y="0"/>
                </a:lnTo>
                <a:lnTo>
                  <a:pt x="0" y="201294"/>
                </a:lnTo>
                <a:lnTo>
                  <a:pt x="201295" y="201294"/>
                </a:lnTo>
                <a:lnTo>
                  <a:pt x="201295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23584" y="437616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201295" y="0"/>
                </a:moveTo>
                <a:lnTo>
                  <a:pt x="0" y="0"/>
                </a:lnTo>
                <a:lnTo>
                  <a:pt x="0" y="201294"/>
                </a:lnTo>
                <a:lnTo>
                  <a:pt x="201295" y="201294"/>
                </a:lnTo>
                <a:lnTo>
                  <a:pt x="2012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10248" y="459587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1" y="0"/>
                </a:moveTo>
                <a:lnTo>
                  <a:pt x="0" y="0"/>
                </a:lnTo>
                <a:lnTo>
                  <a:pt x="0" y="228092"/>
                </a:lnTo>
                <a:lnTo>
                  <a:pt x="228091" y="228092"/>
                </a:lnTo>
                <a:lnTo>
                  <a:pt x="228091" y="0"/>
                </a:lnTo>
                <a:close/>
              </a:path>
            </a:pathLst>
          </a:custGeom>
          <a:solidFill>
            <a:srgbClr val="71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10248" y="459587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1" y="0"/>
                </a:moveTo>
                <a:lnTo>
                  <a:pt x="0" y="0"/>
                </a:lnTo>
                <a:lnTo>
                  <a:pt x="0" y="228092"/>
                </a:lnTo>
                <a:lnTo>
                  <a:pt x="228091" y="228092"/>
                </a:lnTo>
                <a:lnTo>
                  <a:pt x="2280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52032" y="487083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52032" y="487083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72478" y="512432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72478" y="512432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30441" y="5315330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59" h="187960">
                <a:moveTo>
                  <a:pt x="0" y="187706"/>
                </a:moveTo>
                <a:lnTo>
                  <a:pt x="187706" y="187706"/>
                </a:lnTo>
                <a:lnTo>
                  <a:pt x="187706" y="0"/>
                </a:lnTo>
                <a:lnTo>
                  <a:pt x="0" y="0"/>
                </a:lnTo>
                <a:lnTo>
                  <a:pt x="0" y="187706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30441" y="5315330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59" h="187960">
                <a:moveTo>
                  <a:pt x="0" y="187706"/>
                </a:moveTo>
                <a:lnTo>
                  <a:pt x="187706" y="187706"/>
                </a:lnTo>
                <a:lnTo>
                  <a:pt x="187706" y="0"/>
                </a:lnTo>
                <a:lnTo>
                  <a:pt x="0" y="0"/>
                </a:lnTo>
                <a:lnTo>
                  <a:pt x="0" y="1877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21425" y="553923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866" y="0"/>
                </a:moveTo>
                <a:lnTo>
                  <a:pt x="0" y="0"/>
                </a:lnTo>
                <a:lnTo>
                  <a:pt x="0" y="205867"/>
                </a:lnTo>
                <a:lnTo>
                  <a:pt x="205866" y="205867"/>
                </a:lnTo>
                <a:lnTo>
                  <a:pt x="205866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21425" y="5539232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866" y="0"/>
                </a:moveTo>
                <a:lnTo>
                  <a:pt x="0" y="0"/>
                </a:lnTo>
                <a:lnTo>
                  <a:pt x="0" y="205867"/>
                </a:lnTo>
                <a:lnTo>
                  <a:pt x="205866" y="205867"/>
                </a:lnTo>
                <a:lnTo>
                  <a:pt x="2058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568693" y="462114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9"/>
                </a:moveTo>
                <a:lnTo>
                  <a:pt x="177419" y="177419"/>
                </a:lnTo>
                <a:lnTo>
                  <a:pt x="177419" y="0"/>
                </a:lnTo>
                <a:lnTo>
                  <a:pt x="0" y="0"/>
                </a:lnTo>
                <a:lnTo>
                  <a:pt x="0" y="177419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68693" y="4621148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9"/>
                </a:moveTo>
                <a:lnTo>
                  <a:pt x="177419" y="177419"/>
                </a:lnTo>
                <a:lnTo>
                  <a:pt x="177419" y="0"/>
                </a:lnTo>
                <a:lnTo>
                  <a:pt x="0" y="0"/>
                </a:lnTo>
                <a:lnTo>
                  <a:pt x="0" y="1774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98411" y="488416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117728" y="0"/>
                </a:moveTo>
                <a:lnTo>
                  <a:pt x="0" y="0"/>
                </a:lnTo>
                <a:lnTo>
                  <a:pt x="0" y="117728"/>
                </a:lnTo>
                <a:lnTo>
                  <a:pt x="117728" y="117728"/>
                </a:lnTo>
                <a:lnTo>
                  <a:pt x="117728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598411" y="488416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09" h="118110">
                <a:moveTo>
                  <a:pt x="117728" y="0"/>
                </a:moveTo>
                <a:lnTo>
                  <a:pt x="0" y="0"/>
                </a:lnTo>
                <a:lnTo>
                  <a:pt x="0" y="117728"/>
                </a:lnTo>
                <a:lnTo>
                  <a:pt x="117728" y="117728"/>
                </a:lnTo>
                <a:lnTo>
                  <a:pt x="11772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579234" y="509803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082"/>
                </a:moveTo>
                <a:lnTo>
                  <a:pt x="156082" y="156082"/>
                </a:lnTo>
                <a:lnTo>
                  <a:pt x="156082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solidFill>
            <a:srgbClr val="82B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579234" y="509803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082"/>
                </a:moveTo>
                <a:lnTo>
                  <a:pt x="156082" y="156082"/>
                </a:lnTo>
                <a:lnTo>
                  <a:pt x="156082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552818" y="530466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042" y="0"/>
                </a:moveTo>
                <a:lnTo>
                  <a:pt x="0" y="0"/>
                </a:lnTo>
                <a:lnTo>
                  <a:pt x="0" y="209042"/>
                </a:lnTo>
                <a:lnTo>
                  <a:pt x="209042" y="209042"/>
                </a:lnTo>
                <a:lnTo>
                  <a:pt x="209042" y="0"/>
                </a:lnTo>
                <a:close/>
              </a:path>
            </a:pathLst>
          </a:custGeom>
          <a:solidFill>
            <a:srgbClr val="AB1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52818" y="530466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042" y="0"/>
                </a:moveTo>
                <a:lnTo>
                  <a:pt x="0" y="0"/>
                </a:lnTo>
                <a:lnTo>
                  <a:pt x="0" y="209042"/>
                </a:lnTo>
                <a:lnTo>
                  <a:pt x="209042" y="209042"/>
                </a:lnTo>
                <a:lnTo>
                  <a:pt x="2090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70091" y="555497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498"/>
                </a:moveTo>
                <a:lnTo>
                  <a:pt x="174498" y="174498"/>
                </a:lnTo>
                <a:lnTo>
                  <a:pt x="174498" y="0"/>
                </a:lnTo>
                <a:lnTo>
                  <a:pt x="0" y="0"/>
                </a:lnTo>
                <a:lnTo>
                  <a:pt x="0" y="174498"/>
                </a:lnTo>
                <a:close/>
              </a:path>
            </a:pathLst>
          </a:custGeom>
          <a:solidFill>
            <a:srgbClr val="569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70091" y="555497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498"/>
                </a:moveTo>
                <a:lnTo>
                  <a:pt x="174498" y="174498"/>
                </a:lnTo>
                <a:lnTo>
                  <a:pt x="174498" y="0"/>
                </a:lnTo>
                <a:lnTo>
                  <a:pt x="0" y="0"/>
                </a:lnTo>
                <a:lnTo>
                  <a:pt x="0" y="174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833869" y="488632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4">
                <a:moveTo>
                  <a:pt x="113283" y="0"/>
                </a:moveTo>
                <a:lnTo>
                  <a:pt x="0" y="0"/>
                </a:lnTo>
                <a:lnTo>
                  <a:pt x="0" y="113283"/>
                </a:lnTo>
                <a:lnTo>
                  <a:pt x="113283" y="113283"/>
                </a:lnTo>
                <a:lnTo>
                  <a:pt x="113283" y="0"/>
                </a:lnTo>
                <a:close/>
              </a:path>
            </a:pathLst>
          </a:custGeom>
          <a:solidFill>
            <a:srgbClr val="FCC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33869" y="488632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5" h="113664">
                <a:moveTo>
                  <a:pt x="113283" y="0"/>
                </a:moveTo>
                <a:lnTo>
                  <a:pt x="0" y="0"/>
                </a:lnTo>
                <a:lnTo>
                  <a:pt x="0" y="113283"/>
                </a:lnTo>
                <a:lnTo>
                  <a:pt x="113283" y="113283"/>
                </a:lnTo>
                <a:lnTo>
                  <a:pt x="1132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12153" y="509777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156591" y="0"/>
                </a:moveTo>
                <a:lnTo>
                  <a:pt x="0" y="0"/>
                </a:lnTo>
                <a:lnTo>
                  <a:pt x="0" y="156591"/>
                </a:lnTo>
                <a:lnTo>
                  <a:pt x="156591" y="156591"/>
                </a:lnTo>
                <a:lnTo>
                  <a:pt x="156591" y="0"/>
                </a:lnTo>
                <a:close/>
              </a:path>
            </a:pathLst>
          </a:custGeom>
          <a:solidFill>
            <a:srgbClr val="EB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12153" y="509777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156591" y="0"/>
                </a:moveTo>
                <a:lnTo>
                  <a:pt x="0" y="0"/>
                </a:lnTo>
                <a:lnTo>
                  <a:pt x="0" y="156591"/>
                </a:lnTo>
                <a:lnTo>
                  <a:pt x="156591" y="156591"/>
                </a:lnTo>
                <a:lnTo>
                  <a:pt x="1565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97929" y="531660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6" y="0"/>
                </a:moveTo>
                <a:lnTo>
                  <a:pt x="0" y="0"/>
                </a:lnTo>
                <a:lnTo>
                  <a:pt x="0" y="185166"/>
                </a:lnTo>
                <a:lnTo>
                  <a:pt x="185166" y="185166"/>
                </a:lnTo>
                <a:lnTo>
                  <a:pt x="185166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797929" y="531660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6" y="0"/>
                </a:moveTo>
                <a:lnTo>
                  <a:pt x="0" y="0"/>
                </a:lnTo>
                <a:lnTo>
                  <a:pt x="0" y="185166"/>
                </a:lnTo>
                <a:lnTo>
                  <a:pt x="185166" y="185166"/>
                </a:lnTo>
                <a:lnTo>
                  <a:pt x="1851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783451" y="5535167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solidFill>
            <a:srgbClr val="1B5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83451" y="5535167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083552" y="513600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09" h="80010">
                <a:moveTo>
                  <a:pt x="80009" y="0"/>
                </a:moveTo>
                <a:lnTo>
                  <a:pt x="0" y="0"/>
                </a:lnTo>
                <a:lnTo>
                  <a:pt x="0" y="80010"/>
                </a:lnTo>
                <a:lnTo>
                  <a:pt x="80009" y="80010"/>
                </a:lnTo>
                <a:lnTo>
                  <a:pt x="80009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83552" y="513600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09" h="80010">
                <a:moveTo>
                  <a:pt x="80009" y="0"/>
                </a:moveTo>
                <a:lnTo>
                  <a:pt x="0" y="0"/>
                </a:lnTo>
                <a:lnTo>
                  <a:pt x="0" y="80010"/>
                </a:lnTo>
                <a:lnTo>
                  <a:pt x="80009" y="80010"/>
                </a:lnTo>
                <a:lnTo>
                  <a:pt x="800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59803" y="5345429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507" y="0"/>
                </a:moveTo>
                <a:lnTo>
                  <a:pt x="0" y="0"/>
                </a:lnTo>
                <a:lnTo>
                  <a:pt x="0" y="127508"/>
                </a:lnTo>
                <a:lnTo>
                  <a:pt x="127507" y="127508"/>
                </a:lnTo>
                <a:lnTo>
                  <a:pt x="127507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59803" y="5345429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507" y="0"/>
                </a:moveTo>
                <a:lnTo>
                  <a:pt x="0" y="0"/>
                </a:lnTo>
                <a:lnTo>
                  <a:pt x="0" y="127508"/>
                </a:lnTo>
                <a:lnTo>
                  <a:pt x="127507" y="127508"/>
                </a:lnTo>
                <a:lnTo>
                  <a:pt x="127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62216" y="558088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90" h="123189">
                <a:moveTo>
                  <a:pt x="122681" y="0"/>
                </a:moveTo>
                <a:lnTo>
                  <a:pt x="0" y="0"/>
                </a:lnTo>
                <a:lnTo>
                  <a:pt x="0" y="122681"/>
                </a:lnTo>
                <a:lnTo>
                  <a:pt x="122681" y="122681"/>
                </a:lnTo>
                <a:lnTo>
                  <a:pt x="122681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62216" y="558088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90" h="123189">
                <a:moveTo>
                  <a:pt x="122681" y="0"/>
                </a:moveTo>
                <a:lnTo>
                  <a:pt x="0" y="0"/>
                </a:lnTo>
                <a:lnTo>
                  <a:pt x="0" y="122681"/>
                </a:lnTo>
                <a:lnTo>
                  <a:pt x="122681" y="122681"/>
                </a:lnTo>
                <a:lnTo>
                  <a:pt x="1226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317867" y="5370448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470" y="0"/>
                </a:moveTo>
                <a:lnTo>
                  <a:pt x="0" y="0"/>
                </a:lnTo>
                <a:lnTo>
                  <a:pt x="0" y="77469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solidFill>
            <a:srgbClr val="FBE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17867" y="5370448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470" y="0"/>
                </a:moveTo>
                <a:lnTo>
                  <a:pt x="0" y="0"/>
                </a:lnTo>
                <a:lnTo>
                  <a:pt x="0" y="77469"/>
                </a:lnTo>
                <a:lnTo>
                  <a:pt x="77470" y="77469"/>
                </a:lnTo>
                <a:lnTo>
                  <a:pt x="774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284593" y="557022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018" y="0"/>
                </a:moveTo>
                <a:lnTo>
                  <a:pt x="0" y="0"/>
                </a:lnTo>
                <a:lnTo>
                  <a:pt x="0" y="144017"/>
                </a:lnTo>
                <a:lnTo>
                  <a:pt x="144018" y="144017"/>
                </a:lnTo>
                <a:lnTo>
                  <a:pt x="144018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284593" y="557022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018" y="0"/>
                </a:moveTo>
                <a:lnTo>
                  <a:pt x="0" y="0"/>
                </a:lnTo>
                <a:lnTo>
                  <a:pt x="0" y="144017"/>
                </a:lnTo>
                <a:lnTo>
                  <a:pt x="144018" y="144017"/>
                </a:lnTo>
                <a:lnTo>
                  <a:pt x="1440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499477" y="555193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467"/>
                </a:lnTo>
                <a:lnTo>
                  <a:pt x="180467" y="180467"/>
                </a:lnTo>
                <a:lnTo>
                  <a:pt x="180467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499477" y="555193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7" y="0"/>
                </a:moveTo>
                <a:lnTo>
                  <a:pt x="0" y="0"/>
                </a:lnTo>
                <a:lnTo>
                  <a:pt x="0" y="180467"/>
                </a:lnTo>
                <a:lnTo>
                  <a:pt x="180467" y="180467"/>
                </a:lnTo>
                <a:lnTo>
                  <a:pt x="1804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 txBox="1"/>
          <p:nvPr/>
        </p:nvSpPr>
        <p:spPr>
          <a:xfrm>
            <a:off x="5704204" y="831722"/>
            <a:ext cx="207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" algn="l"/>
              </a:tabLst>
            </a:pPr>
            <a:r>
              <a:rPr sz="1100" u="heavy" dirty="0"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6" name="object 2">
            <a:extLst>
              <a:ext uri="{FF2B5EF4-FFF2-40B4-BE49-F238E27FC236}">
                <a16:creationId xmlns:a16="http://schemas.microsoft.com/office/drawing/2014/main" id="{C7DD6DA6-40D2-4CAF-CCBC-68C8FD235187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37" name="object 3">
            <a:extLst>
              <a:ext uri="{FF2B5EF4-FFF2-40B4-BE49-F238E27FC236}">
                <a16:creationId xmlns:a16="http://schemas.microsoft.com/office/drawing/2014/main" id="{6E6F8A29-D077-469F-EB73-52073F80EC30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38" name="object 4">
            <a:extLst>
              <a:ext uri="{FF2B5EF4-FFF2-40B4-BE49-F238E27FC236}">
                <a16:creationId xmlns:a16="http://schemas.microsoft.com/office/drawing/2014/main" id="{839B4F77-B0C8-6201-7B9A-51B6E9908BCC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39" name="object 5">
            <a:extLst>
              <a:ext uri="{FF2B5EF4-FFF2-40B4-BE49-F238E27FC236}">
                <a16:creationId xmlns:a16="http://schemas.microsoft.com/office/drawing/2014/main" id="{FCE3620E-88E5-4583-B4EF-5CB1AE41C380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346749C7-7F29-54CA-66C0-6DDF5F807071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4918B25C-B919-C905-1531-8AACA07F488D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4976019B-093D-3231-6B31-800800722CFC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3" name="直接连接符 742">
            <a:extLst>
              <a:ext uri="{FF2B5EF4-FFF2-40B4-BE49-F238E27FC236}">
                <a16:creationId xmlns:a16="http://schemas.microsoft.com/office/drawing/2014/main" id="{4AD862F3-D12C-89CF-40A3-25418722D76D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4" name="文本框 743">
            <a:extLst>
              <a:ext uri="{FF2B5EF4-FFF2-40B4-BE49-F238E27FC236}">
                <a16:creationId xmlns:a16="http://schemas.microsoft.com/office/drawing/2014/main" id="{148B105D-3B5B-85D8-99CA-D64F2953C335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93F3A6D8-039E-1637-0AC4-B04D29F64C9E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F0CC64EA-8304-B9B1-875A-D1BC0D9F7243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C4FF345B-1D74-E7CC-6545-14D21E84A088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2A1814B5-6108-849A-7FDC-E703470041C3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F8C81A85-01CF-1691-B8DD-9C4FE3F19763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C3E9E9C4-4412-4599-1FC0-C9C263BD4EFB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3724D5A6-73D0-34C3-EF9E-DC1E135D74B5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02B59AA0-94AC-40C0-D4C3-A1F46438B13D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3F010E3B-C381-080C-D247-07F304F91D6C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138A55CC-4C1F-86E5-A564-315A61C6FE5C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1FC4EDE4-108C-A0BF-DAC8-26834C919FEE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6" name="文本框 755">
                <a:extLst>
                  <a:ext uri="{FF2B5EF4-FFF2-40B4-BE49-F238E27FC236}">
                    <a16:creationId xmlns:a16="http://schemas.microsoft.com/office/drawing/2014/main" id="{6101FAE6-B707-A772-9533-B95558089925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6" name="文本框 755">
                <a:extLst>
                  <a:ext uri="{FF2B5EF4-FFF2-40B4-BE49-F238E27FC236}">
                    <a16:creationId xmlns:a16="http://schemas.microsoft.com/office/drawing/2014/main" id="{6101FAE6-B707-A772-9533-B9555808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6D64CAB7-D703-CB23-4166-9795A34249A3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6D64CAB7-D703-CB23-4166-9795A3424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EF19AE3F-D58A-7EE1-5C5C-F1AEBCA902C9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EF19AE3F-D58A-7EE1-5C5C-F1AEBCA9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9" name="文本框 758">
            <a:extLst>
              <a:ext uri="{FF2B5EF4-FFF2-40B4-BE49-F238E27FC236}">
                <a16:creationId xmlns:a16="http://schemas.microsoft.com/office/drawing/2014/main" id="{2386F97F-128B-2F5D-EDC2-2529AF3720B7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0" name="直接连接符 759">
            <a:extLst>
              <a:ext uri="{FF2B5EF4-FFF2-40B4-BE49-F238E27FC236}">
                <a16:creationId xmlns:a16="http://schemas.microsoft.com/office/drawing/2014/main" id="{312B39D3-7718-85F2-64A0-0EBB6F5C5301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1" name="文本框 760">
            <a:extLst>
              <a:ext uri="{FF2B5EF4-FFF2-40B4-BE49-F238E27FC236}">
                <a16:creationId xmlns:a16="http://schemas.microsoft.com/office/drawing/2014/main" id="{C7FA10B0-EEAA-809A-8916-826493903278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2" name="文本框 761">
            <a:extLst>
              <a:ext uri="{FF2B5EF4-FFF2-40B4-BE49-F238E27FC236}">
                <a16:creationId xmlns:a16="http://schemas.microsoft.com/office/drawing/2014/main" id="{E1BD7A57-4309-8558-B4C6-A326EF690867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3" name="直接连接符 762">
            <a:extLst>
              <a:ext uri="{FF2B5EF4-FFF2-40B4-BE49-F238E27FC236}">
                <a16:creationId xmlns:a16="http://schemas.microsoft.com/office/drawing/2014/main" id="{8F87E0F4-B322-0265-1541-765F6D5EA56B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4" name="文本框 763">
            <a:extLst>
              <a:ext uri="{FF2B5EF4-FFF2-40B4-BE49-F238E27FC236}">
                <a16:creationId xmlns:a16="http://schemas.microsoft.com/office/drawing/2014/main" id="{E1F56839-CBB6-84DE-AA81-DE2168C63FB5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65" name="直接连接符 764">
            <a:extLst>
              <a:ext uri="{FF2B5EF4-FFF2-40B4-BE49-F238E27FC236}">
                <a16:creationId xmlns:a16="http://schemas.microsoft.com/office/drawing/2014/main" id="{5CBD58FC-13CC-0FDB-C69A-55139DBBAE79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6" name="文本框 765">
            <a:extLst>
              <a:ext uri="{FF2B5EF4-FFF2-40B4-BE49-F238E27FC236}">
                <a16:creationId xmlns:a16="http://schemas.microsoft.com/office/drawing/2014/main" id="{A3BA7DDD-1EEB-BA09-782F-24F0CF08BFE8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67" name="object 10">
            <a:extLst>
              <a:ext uri="{FF2B5EF4-FFF2-40B4-BE49-F238E27FC236}">
                <a16:creationId xmlns:a16="http://schemas.microsoft.com/office/drawing/2014/main" id="{0163420F-90CB-C2B0-6852-634F773D4488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68" name="object 11">
            <a:extLst>
              <a:ext uri="{FF2B5EF4-FFF2-40B4-BE49-F238E27FC236}">
                <a16:creationId xmlns:a16="http://schemas.microsoft.com/office/drawing/2014/main" id="{A8B6F21E-DEB4-EEDD-C0F2-1E135AA77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9" name="object 12">
            <a:extLst>
              <a:ext uri="{FF2B5EF4-FFF2-40B4-BE49-F238E27FC236}">
                <a16:creationId xmlns:a16="http://schemas.microsoft.com/office/drawing/2014/main" id="{18714CA1-FD75-1AAC-EA9E-1AB9D67B408C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0" name="组合 769">
            <a:extLst>
              <a:ext uri="{FF2B5EF4-FFF2-40B4-BE49-F238E27FC236}">
                <a16:creationId xmlns:a16="http://schemas.microsoft.com/office/drawing/2014/main" id="{66D0C033-B5A8-056B-E025-5F0684FF76B1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1" name="object 14">
              <a:extLst>
                <a:ext uri="{FF2B5EF4-FFF2-40B4-BE49-F238E27FC236}">
                  <a16:creationId xmlns:a16="http://schemas.microsoft.com/office/drawing/2014/main" id="{E6C646F6-4559-EF2C-2CE6-E35C2C626E65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object 15">
              <a:extLst>
                <a:ext uri="{FF2B5EF4-FFF2-40B4-BE49-F238E27FC236}">
                  <a16:creationId xmlns:a16="http://schemas.microsoft.com/office/drawing/2014/main" id="{BB24B45E-9713-FE26-A51A-F6CBCF6B4279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object 16">
              <a:extLst>
                <a:ext uri="{FF2B5EF4-FFF2-40B4-BE49-F238E27FC236}">
                  <a16:creationId xmlns:a16="http://schemas.microsoft.com/office/drawing/2014/main" id="{D34D411C-3281-B75C-12D4-6EFC64D35914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object 17">
              <a:extLst>
                <a:ext uri="{FF2B5EF4-FFF2-40B4-BE49-F238E27FC236}">
                  <a16:creationId xmlns:a16="http://schemas.microsoft.com/office/drawing/2014/main" id="{9B2C104A-7657-9232-5EDA-7901B8189547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object 18">
              <a:extLst>
                <a:ext uri="{FF2B5EF4-FFF2-40B4-BE49-F238E27FC236}">
                  <a16:creationId xmlns:a16="http://schemas.microsoft.com/office/drawing/2014/main" id="{865D274A-675C-659E-5CE2-E68D0D6D9A27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19">
              <a:extLst>
                <a:ext uri="{FF2B5EF4-FFF2-40B4-BE49-F238E27FC236}">
                  <a16:creationId xmlns:a16="http://schemas.microsoft.com/office/drawing/2014/main" id="{315D7765-A38E-24CD-6C79-3682D242C0FA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7" name="object 20">
            <a:extLst>
              <a:ext uri="{FF2B5EF4-FFF2-40B4-BE49-F238E27FC236}">
                <a16:creationId xmlns:a16="http://schemas.microsoft.com/office/drawing/2014/main" id="{8D7E088C-F35E-7CEF-2181-15F6DDB1DED3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78" name="object 22">
            <a:extLst>
              <a:ext uri="{FF2B5EF4-FFF2-40B4-BE49-F238E27FC236}">
                <a16:creationId xmlns:a16="http://schemas.microsoft.com/office/drawing/2014/main" id="{E60A97A1-EFBE-4E80-202B-8C3EF6491AC2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79" name="object 23">
            <a:extLst>
              <a:ext uri="{FF2B5EF4-FFF2-40B4-BE49-F238E27FC236}">
                <a16:creationId xmlns:a16="http://schemas.microsoft.com/office/drawing/2014/main" id="{8265251F-2171-C894-B01F-7DF42A67E1CB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0" name="object 24">
            <a:extLst>
              <a:ext uri="{FF2B5EF4-FFF2-40B4-BE49-F238E27FC236}">
                <a16:creationId xmlns:a16="http://schemas.microsoft.com/office/drawing/2014/main" id="{0E252D00-FD64-4019-7E9C-9324119D2BDE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1" name="object 25">
            <a:extLst>
              <a:ext uri="{FF2B5EF4-FFF2-40B4-BE49-F238E27FC236}">
                <a16:creationId xmlns:a16="http://schemas.microsoft.com/office/drawing/2014/main" id="{D445078C-0A1D-83F8-0A59-8614C18D7BC5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2" name="组合 781">
            <a:extLst>
              <a:ext uri="{FF2B5EF4-FFF2-40B4-BE49-F238E27FC236}">
                <a16:creationId xmlns:a16="http://schemas.microsoft.com/office/drawing/2014/main" id="{B39A1B14-D992-F84D-80D5-4AC4E7CE9E98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3" name="object 26">
              <a:extLst>
                <a:ext uri="{FF2B5EF4-FFF2-40B4-BE49-F238E27FC236}">
                  <a16:creationId xmlns:a16="http://schemas.microsoft.com/office/drawing/2014/main" id="{CC4BED96-BC95-4BE3-8BF3-CA6BBADB2CAF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4" name="object 27">
              <a:extLst>
                <a:ext uri="{FF2B5EF4-FFF2-40B4-BE49-F238E27FC236}">
                  <a16:creationId xmlns:a16="http://schemas.microsoft.com/office/drawing/2014/main" id="{D40A5E84-2E27-3DFF-A9A1-B952D8E54727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object 28">
              <a:extLst>
                <a:ext uri="{FF2B5EF4-FFF2-40B4-BE49-F238E27FC236}">
                  <a16:creationId xmlns:a16="http://schemas.microsoft.com/office/drawing/2014/main" id="{D664F308-32AA-7997-916D-AF4276B4AFF2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object 29">
              <a:extLst>
                <a:ext uri="{FF2B5EF4-FFF2-40B4-BE49-F238E27FC236}">
                  <a16:creationId xmlns:a16="http://schemas.microsoft.com/office/drawing/2014/main" id="{C7AC8C6C-4FE1-48E5-D60A-0BEC12CEE987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object 30">
              <a:extLst>
                <a:ext uri="{FF2B5EF4-FFF2-40B4-BE49-F238E27FC236}">
                  <a16:creationId xmlns:a16="http://schemas.microsoft.com/office/drawing/2014/main" id="{BFE49FE6-8733-6DA4-D254-28E621B19466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object 31">
              <a:extLst>
                <a:ext uri="{FF2B5EF4-FFF2-40B4-BE49-F238E27FC236}">
                  <a16:creationId xmlns:a16="http://schemas.microsoft.com/office/drawing/2014/main" id="{F5D14E5B-ACE2-3649-0575-2CB61ADD3324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9" name="矩形 788">
            <a:extLst>
              <a:ext uri="{FF2B5EF4-FFF2-40B4-BE49-F238E27FC236}">
                <a16:creationId xmlns:a16="http://schemas.microsoft.com/office/drawing/2014/main" id="{0A9EA0E0-D6F8-4D5C-34E9-543E89BE7F35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文本框 789">
            <a:extLst>
              <a:ext uri="{FF2B5EF4-FFF2-40B4-BE49-F238E27FC236}">
                <a16:creationId xmlns:a16="http://schemas.microsoft.com/office/drawing/2014/main" id="{3B224BC9-A7D6-6A58-82CA-C1D890D6802D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1CDFF475-097D-6989-06CB-CD7E7EE76417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B46C88CC-5C11-177C-DFDA-B207F7A50B7F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E859B3AA-EF6A-7790-B768-3BD286BB9CFE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94" name="组合 793">
            <a:extLst>
              <a:ext uri="{FF2B5EF4-FFF2-40B4-BE49-F238E27FC236}">
                <a16:creationId xmlns:a16="http://schemas.microsoft.com/office/drawing/2014/main" id="{0F93D4E5-21F1-054B-F1CD-863C08630B08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95" name="文本框 794">
              <a:extLst>
                <a:ext uri="{FF2B5EF4-FFF2-40B4-BE49-F238E27FC236}">
                  <a16:creationId xmlns:a16="http://schemas.microsoft.com/office/drawing/2014/main" id="{E9F88002-C98F-08FD-2BBF-7C6921EC6EBA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973CA590-905B-AEC7-6412-9D9B5F685DA2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6F976153-FADC-4BFB-250F-1E696FDE2B3E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ED91374E-20BC-080C-A31C-4C8083CB42C1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B127ECB0-5C81-B568-D75C-BAEF8EE2B12A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E9DE450F-E68D-67A3-33C6-025D4EF653B4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06462D46-6CD7-9EFB-58C1-A874D6FC77BD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0D9136D6-BFED-2680-5613-0421855A5397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A1D88466-49C9-FEE1-6BFA-3B9961D98AD8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4C67DED5-11A3-D6B0-0C1E-A237A46F9769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50FEE5CC-0D99-BF09-34BA-F33C6C3341D1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71740307-137D-65F5-E7F5-CAAF0FAED956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58B4DA03-BCB3-93A3-6892-FA5C5B3F51F3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06B0ED90-27DE-3365-EB79-539C28EC40FE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9" name="文本框 808">
                  <a:extLst>
                    <a:ext uri="{FF2B5EF4-FFF2-40B4-BE49-F238E27FC236}">
                      <a16:creationId xmlns:a16="http://schemas.microsoft.com/office/drawing/2014/main" id="{F56CBE2D-5573-25E8-6132-552B203C7214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9" name="文本框 808">
                  <a:extLst>
                    <a:ext uri="{FF2B5EF4-FFF2-40B4-BE49-F238E27FC236}">
                      <a16:creationId xmlns:a16="http://schemas.microsoft.com/office/drawing/2014/main" id="{F56CBE2D-5573-25E8-6132-552B203C7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945FFB20-C0D0-FC2D-34E4-29CD5DD13210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945FFB20-C0D0-FC2D-34E4-29CD5DD13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C3ADECE6-4DCF-B632-B129-400E16D23CDE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C3ADECE6-4DCF-B632-B129-400E16D23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id="{7C1B638E-C9B2-A82B-8774-9F79DE157512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9918963C-DCA4-D4D7-4BEC-0064A7D8070F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0DEA0C74-E3AD-04A5-9A37-E6A521DB779F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C4A55358-563B-6FF8-F950-70B44AFC94EE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16" name="文本框 815">
              <a:extLst>
                <a:ext uri="{FF2B5EF4-FFF2-40B4-BE49-F238E27FC236}">
                  <a16:creationId xmlns:a16="http://schemas.microsoft.com/office/drawing/2014/main" id="{3EEB6642-28ED-FC21-FC34-1C648DE5ADB4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17" name="文本框 816">
              <a:extLst>
                <a:ext uri="{FF2B5EF4-FFF2-40B4-BE49-F238E27FC236}">
                  <a16:creationId xmlns:a16="http://schemas.microsoft.com/office/drawing/2014/main" id="{33BB0215-305A-2A10-B413-EC1F0AB9EFDA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18" name="object 13">
            <a:extLst>
              <a:ext uri="{FF2B5EF4-FFF2-40B4-BE49-F238E27FC236}">
                <a16:creationId xmlns:a16="http://schemas.microsoft.com/office/drawing/2014/main" id="{08B9EB08-8594-8C12-DF8D-EF952AEF70C3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7188" y="69976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503"/>
                </a:moveTo>
                <a:lnTo>
                  <a:pt x="95504" y="95503"/>
                </a:lnTo>
                <a:lnTo>
                  <a:pt x="95504" y="0"/>
                </a:lnTo>
                <a:lnTo>
                  <a:pt x="0" y="0"/>
                </a:lnTo>
                <a:lnTo>
                  <a:pt x="0" y="95503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188" y="69976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503"/>
                </a:moveTo>
                <a:lnTo>
                  <a:pt x="95504" y="95503"/>
                </a:lnTo>
                <a:lnTo>
                  <a:pt x="95504" y="0"/>
                </a:lnTo>
                <a:lnTo>
                  <a:pt x="0" y="0"/>
                </a:lnTo>
                <a:lnTo>
                  <a:pt x="0" y="955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151" y="8987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703"/>
                </a:moveTo>
                <a:lnTo>
                  <a:pt x="163702" y="163703"/>
                </a:lnTo>
                <a:lnTo>
                  <a:pt x="163702" y="0"/>
                </a:lnTo>
                <a:lnTo>
                  <a:pt x="0" y="0"/>
                </a:lnTo>
                <a:lnTo>
                  <a:pt x="0" y="163703"/>
                </a:lnTo>
                <a:close/>
              </a:path>
            </a:pathLst>
          </a:custGeom>
          <a:solidFill>
            <a:srgbClr val="72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51" y="8987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703"/>
                </a:moveTo>
                <a:lnTo>
                  <a:pt x="163702" y="163703"/>
                </a:lnTo>
                <a:lnTo>
                  <a:pt x="163702" y="0"/>
                </a:lnTo>
                <a:lnTo>
                  <a:pt x="0" y="0"/>
                </a:lnTo>
                <a:lnTo>
                  <a:pt x="0" y="1637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4355" y="11131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0" y="201040"/>
                </a:moveTo>
                <a:lnTo>
                  <a:pt x="201041" y="201040"/>
                </a:lnTo>
                <a:lnTo>
                  <a:pt x="201041" y="0"/>
                </a:lnTo>
                <a:lnTo>
                  <a:pt x="0" y="0"/>
                </a:lnTo>
                <a:lnTo>
                  <a:pt x="0" y="201040"/>
                </a:lnTo>
                <a:close/>
              </a:path>
            </a:pathLst>
          </a:custGeom>
          <a:solidFill>
            <a:srgbClr val="2D72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4355" y="11131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0" y="201040"/>
                </a:moveTo>
                <a:lnTo>
                  <a:pt x="201041" y="201040"/>
                </a:lnTo>
                <a:lnTo>
                  <a:pt x="201041" y="0"/>
                </a:lnTo>
                <a:lnTo>
                  <a:pt x="0" y="0"/>
                </a:lnTo>
                <a:lnTo>
                  <a:pt x="0" y="2010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2070" y="1344041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0" y="205612"/>
                </a:moveTo>
                <a:lnTo>
                  <a:pt x="205612" y="205612"/>
                </a:lnTo>
                <a:lnTo>
                  <a:pt x="205612" y="0"/>
                </a:lnTo>
                <a:lnTo>
                  <a:pt x="0" y="0"/>
                </a:lnTo>
                <a:lnTo>
                  <a:pt x="0" y="205612"/>
                </a:lnTo>
                <a:close/>
              </a:path>
            </a:pathLst>
          </a:custGeom>
          <a:solidFill>
            <a:srgbClr val="266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070" y="1344041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0" y="205612"/>
                </a:moveTo>
                <a:lnTo>
                  <a:pt x="205612" y="205612"/>
                </a:lnTo>
                <a:lnTo>
                  <a:pt x="205612" y="0"/>
                </a:lnTo>
                <a:lnTo>
                  <a:pt x="0" y="0"/>
                </a:lnTo>
                <a:lnTo>
                  <a:pt x="0" y="2056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1247" y="159613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solidFill>
            <a:srgbClr val="6A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1247" y="159613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138" y="18460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1" y="133730"/>
                </a:lnTo>
                <a:lnTo>
                  <a:pt x="133731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8138" y="18460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1" y="133730"/>
                </a:lnTo>
                <a:lnTo>
                  <a:pt x="133731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8805" y="208991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2267"/>
                </a:moveTo>
                <a:lnTo>
                  <a:pt x="112268" y="112267"/>
                </a:lnTo>
                <a:lnTo>
                  <a:pt x="112268" y="0"/>
                </a:lnTo>
                <a:lnTo>
                  <a:pt x="0" y="0"/>
                </a:lnTo>
                <a:lnTo>
                  <a:pt x="0" y="112267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8805" y="208991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2267"/>
                </a:moveTo>
                <a:lnTo>
                  <a:pt x="112268" y="112267"/>
                </a:lnTo>
                <a:lnTo>
                  <a:pt x="112268" y="0"/>
                </a:lnTo>
                <a:lnTo>
                  <a:pt x="0" y="0"/>
                </a:lnTo>
                <a:lnTo>
                  <a:pt x="0" y="1122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8711" y="23328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6" y="92455"/>
                </a:lnTo>
                <a:lnTo>
                  <a:pt x="92456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8711" y="23328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6" y="92455"/>
                </a:lnTo>
                <a:lnTo>
                  <a:pt x="92456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1820" y="254901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B7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1820" y="254901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5857" y="28160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8166" y="0"/>
                </a:moveTo>
                <a:lnTo>
                  <a:pt x="0" y="0"/>
                </a:lnTo>
                <a:lnTo>
                  <a:pt x="0" y="58165"/>
                </a:lnTo>
                <a:lnTo>
                  <a:pt x="58166" y="58165"/>
                </a:lnTo>
                <a:lnTo>
                  <a:pt x="5816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5857" y="28160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8166" y="0"/>
                </a:moveTo>
                <a:lnTo>
                  <a:pt x="0" y="0"/>
                </a:lnTo>
                <a:lnTo>
                  <a:pt x="0" y="58165"/>
                </a:lnTo>
                <a:lnTo>
                  <a:pt x="58166" y="58165"/>
                </a:lnTo>
                <a:lnTo>
                  <a:pt x="581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7310" y="299059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0" y="175387"/>
                </a:moveTo>
                <a:lnTo>
                  <a:pt x="175387" y="175387"/>
                </a:lnTo>
                <a:lnTo>
                  <a:pt x="175387" y="0"/>
                </a:lnTo>
                <a:lnTo>
                  <a:pt x="0" y="0"/>
                </a:lnTo>
                <a:lnTo>
                  <a:pt x="0" y="175387"/>
                </a:lnTo>
                <a:close/>
              </a:path>
            </a:pathLst>
          </a:custGeom>
          <a:solidFill>
            <a:srgbClr val="55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7310" y="299059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0" y="175387"/>
                </a:moveTo>
                <a:lnTo>
                  <a:pt x="175387" y="175387"/>
                </a:lnTo>
                <a:lnTo>
                  <a:pt x="175387" y="0"/>
                </a:lnTo>
                <a:lnTo>
                  <a:pt x="0" y="0"/>
                </a:lnTo>
                <a:lnTo>
                  <a:pt x="0" y="175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2295" y="323862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4"/>
                </a:moveTo>
                <a:lnTo>
                  <a:pt x="145414" y="145414"/>
                </a:lnTo>
                <a:lnTo>
                  <a:pt x="145414" y="0"/>
                </a:lnTo>
                <a:lnTo>
                  <a:pt x="0" y="0"/>
                </a:lnTo>
                <a:lnTo>
                  <a:pt x="0" y="145414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22295" y="323862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4"/>
                </a:moveTo>
                <a:lnTo>
                  <a:pt x="145414" y="145414"/>
                </a:lnTo>
                <a:lnTo>
                  <a:pt x="145414" y="0"/>
                </a:lnTo>
                <a:lnTo>
                  <a:pt x="0" y="0"/>
                </a:lnTo>
                <a:lnTo>
                  <a:pt x="0" y="1454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8960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958"/>
                </a:moveTo>
                <a:lnTo>
                  <a:pt x="171957" y="171958"/>
                </a:lnTo>
                <a:lnTo>
                  <a:pt x="171957" y="0"/>
                </a:lnTo>
                <a:lnTo>
                  <a:pt x="0" y="0"/>
                </a:lnTo>
                <a:lnTo>
                  <a:pt x="0" y="171958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8960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958"/>
                </a:moveTo>
                <a:lnTo>
                  <a:pt x="171957" y="171958"/>
                </a:lnTo>
                <a:lnTo>
                  <a:pt x="171957" y="0"/>
                </a:lnTo>
                <a:lnTo>
                  <a:pt x="0" y="0"/>
                </a:lnTo>
                <a:lnTo>
                  <a:pt x="0" y="1719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9629" y="37021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749"/>
                </a:moveTo>
                <a:lnTo>
                  <a:pt x="150749" y="150749"/>
                </a:lnTo>
                <a:lnTo>
                  <a:pt x="150749" y="0"/>
                </a:lnTo>
                <a:lnTo>
                  <a:pt x="0" y="0"/>
                </a:lnTo>
                <a:lnTo>
                  <a:pt x="0" y="150749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9629" y="37021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749"/>
                </a:moveTo>
                <a:lnTo>
                  <a:pt x="150749" y="150749"/>
                </a:lnTo>
                <a:lnTo>
                  <a:pt x="150749" y="0"/>
                </a:lnTo>
                <a:lnTo>
                  <a:pt x="0" y="0"/>
                </a:lnTo>
                <a:lnTo>
                  <a:pt x="0" y="1507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4135" y="391985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4135" y="391985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2263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354"/>
                </a:moveTo>
                <a:lnTo>
                  <a:pt x="165354" y="165354"/>
                </a:lnTo>
                <a:lnTo>
                  <a:pt x="165354" y="0"/>
                </a:lnTo>
                <a:lnTo>
                  <a:pt x="0" y="0"/>
                </a:lnTo>
                <a:lnTo>
                  <a:pt x="0" y="165354"/>
                </a:lnTo>
                <a:close/>
              </a:path>
            </a:pathLst>
          </a:custGeom>
          <a:solidFill>
            <a:srgbClr val="6FA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2263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354"/>
                </a:moveTo>
                <a:lnTo>
                  <a:pt x="165354" y="165354"/>
                </a:lnTo>
                <a:lnTo>
                  <a:pt x="165354" y="0"/>
                </a:lnTo>
                <a:lnTo>
                  <a:pt x="0" y="0"/>
                </a:lnTo>
                <a:lnTo>
                  <a:pt x="0" y="1653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3720" y="437565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437" y="0"/>
                </a:moveTo>
                <a:lnTo>
                  <a:pt x="0" y="0"/>
                </a:lnTo>
                <a:lnTo>
                  <a:pt x="0" y="202438"/>
                </a:lnTo>
                <a:lnTo>
                  <a:pt x="202437" y="202438"/>
                </a:lnTo>
                <a:lnTo>
                  <a:pt x="202437" y="0"/>
                </a:lnTo>
                <a:close/>
              </a:path>
            </a:pathLst>
          </a:custGeom>
          <a:solidFill>
            <a:srgbClr val="B52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3720" y="437565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437" y="0"/>
                </a:moveTo>
                <a:lnTo>
                  <a:pt x="0" y="0"/>
                </a:lnTo>
                <a:lnTo>
                  <a:pt x="0" y="202438"/>
                </a:lnTo>
                <a:lnTo>
                  <a:pt x="202437" y="202438"/>
                </a:lnTo>
                <a:lnTo>
                  <a:pt x="202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5626" y="461060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5626" y="461060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5029" y="48930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949" y="0"/>
                </a:moveTo>
                <a:lnTo>
                  <a:pt x="0" y="0"/>
                </a:lnTo>
                <a:lnTo>
                  <a:pt x="0" y="99949"/>
                </a:lnTo>
                <a:lnTo>
                  <a:pt x="99949" y="99949"/>
                </a:lnTo>
                <a:lnTo>
                  <a:pt x="9994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5029" y="48930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949" y="0"/>
                </a:moveTo>
                <a:lnTo>
                  <a:pt x="0" y="0"/>
                </a:lnTo>
                <a:lnTo>
                  <a:pt x="0" y="99949"/>
                </a:lnTo>
                <a:lnTo>
                  <a:pt x="99949" y="99949"/>
                </a:lnTo>
                <a:lnTo>
                  <a:pt x="999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9563" y="5080634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1" y="0"/>
                </a:moveTo>
                <a:lnTo>
                  <a:pt x="0" y="0"/>
                </a:lnTo>
                <a:lnTo>
                  <a:pt x="0" y="190881"/>
                </a:lnTo>
                <a:lnTo>
                  <a:pt x="190881" y="190881"/>
                </a:lnTo>
                <a:lnTo>
                  <a:pt x="190881" y="0"/>
                </a:lnTo>
                <a:close/>
              </a:path>
            </a:pathLst>
          </a:custGeom>
          <a:solidFill>
            <a:srgbClr val="C4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9563" y="5080634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1" y="0"/>
                </a:moveTo>
                <a:lnTo>
                  <a:pt x="0" y="0"/>
                </a:lnTo>
                <a:lnTo>
                  <a:pt x="0" y="190881"/>
                </a:lnTo>
                <a:lnTo>
                  <a:pt x="190881" y="190881"/>
                </a:lnTo>
                <a:lnTo>
                  <a:pt x="1908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41092" y="535520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1092" y="535520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7023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3" y="195833"/>
                </a:lnTo>
                <a:lnTo>
                  <a:pt x="195833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solidFill>
            <a:srgbClr val="337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7023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3" y="195833"/>
                </a:lnTo>
                <a:lnTo>
                  <a:pt x="195833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0735" y="89331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0735" y="89331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2425" y="117805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2425" y="117805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64104" y="138277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69">
                <a:moveTo>
                  <a:pt x="0" y="128015"/>
                </a:moveTo>
                <a:lnTo>
                  <a:pt x="128016" y="128015"/>
                </a:lnTo>
                <a:lnTo>
                  <a:pt x="12801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64104" y="138277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69">
                <a:moveTo>
                  <a:pt x="0" y="128015"/>
                </a:moveTo>
                <a:lnTo>
                  <a:pt x="128016" y="128015"/>
                </a:lnTo>
                <a:lnTo>
                  <a:pt x="12801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38576" y="1590421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69">
                <a:moveTo>
                  <a:pt x="0" y="178815"/>
                </a:moveTo>
                <a:lnTo>
                  <a:pt x="178816" y="178815"/>
                </a:lnTo>
                <a:lnTo>
                  <a:pt x="178816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solidFill>
            <a:srgbClr val="4A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38576" y="1590421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69">
                <a:moveTo>
                  <a:pt x="0" y="178815"/>
                </a:moveTo>
                <a:lnTo>
                  <a:pt x="178816" y="178815"/>
                </a:lnTo>
                <a:lnTo>
                  <a:pt x="178816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39847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529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39847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6323" y="206425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solidFill>
            <a:srgbClr val="73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6323" y="206425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8195" y="228930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solidFill>
            <a:srgbClr val="D25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8195" y="228930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4038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021"/>
                </a:moveTo>
                <a:lnTo>
                  <a:pt x="168020" y="168021"/>
                </a:lnTo>
                <a:lnTo>
                  <a:pt x="168020" y="0"/>
                </a:lnTo>
                <a:lnTo>
                  <a:pt x="0" y="0"/>
                </a:lnTo>
                <a:lnTo>
                  <a:pt x="0" y="168021"/>
                </a:lnTo>
                <a:close/>
              </a:path>
            </a:pathLst>
          </a:custGeom>
          <a:solidFill>
            <a:srgbClr val="68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4038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021"/>
                </a:moveTo>
                <a:lnTo>
                  <a:pt x="168020" y="168021"/>
                </a:lnTo>
                <a:lnTo>
                  <a:pt x="168020" y="0"/>
                </a:lnTo>
                <a:lnTo>
                  <a:pt x="0" y="0"/>
                </a:lnTo>
                <a:lnTo>
                  <a:pt x="0" y="1680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05251" y="28224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45592"/>
                </a:moveTo>
                <a:lnTo>
                  <a:pt x="45593" y="45592"/>
                </a:lnTo>
                <a:lnTo>
                  <a:pt x="45593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5251" y="28224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45592"/>
                </a:moveTo>
                <a:lnTo>
                  <a:pt x="45593" y="45592"/>
                </a:lnTo>
                <a:lnTo>
                  <a:pt x="45593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72232" y="302260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505"/>
                </a:moveTo>
                <a:lnTo>
                  <a:pt x="111506" y="111505"/>
                </a:lnTo>
                <a:lnTo>
                  <a:pt x="111506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72232" y="302260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505"/>
                </a:moveTo>
                <a:lnTo>
                  <a:pt x="111506" y="111505"/>
                </a:lnTo>
                <a:lnTo>
                  <a:pt x="111506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0227" y="3223641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0"/>
                </a:lnTo>
                <a:lnTo>
                  <a:pt x="175641" y="175640"/>
                </a:lnTo>
                <a:lnTo>
                  <a:pt x="175641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0227" y="3223641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0"/>
                </a:lnTo>
                <a:lnTo>
                  <a:pt x="175641" y="175640"/>
                </a:lnTo>
                <a:lnTo>
                  <a:pt x="175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51530" y="3467989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51530" y="3467989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61055" y="371055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1055" y="371055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55722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solidFill>
            <a:srgbClr val="F3A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55722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5435" y="416128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5435" y="416128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90901" y="443966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0901" y="443966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2514" y="46244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9"/>
                </a:moveTo>
                <a:lnTo>
                  <a:pt x="171069" y="171069"/>
                </a:lnTo>
                <a:lnTo>
                  <a:pt x="171069" y="0"/>
                </a:lnTo>
                <a:lnTo>
                  <a:pt x="0" y="0"/>
                </a:lnTo>
                <a:lnTo>
                  <a:pt x="0" y="171069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2514" y="46244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9"/>
                </a:moveTo>
                <a:lnTo>
                  <a:pt x="171069" y="171069"/>
                </a:lnTo>
                <a:lnTo>
                  <a:pt x="171069" y="0"/>
                </a:lnTo>
                <a:lnTo>
                  <a:pt x="0" y="0"/>
                </a:lnTo>
                <a:lnTo>
                  <a:pt x="0" y="1710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48736" y="486359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2"/>
                </a:lnTo>
                <a:lnTo>
                  <a:pt x="158623" y="158622"/>
                </a:lnTo>
                <a:lnTo>
                  <a:pt x="158623" y="0"/>
                </a:lnTo>
                <a:close/>
              </a:path>
            </a:pathLst>
          </a:custGeom>
          <a:solidFill>
            <a:srgbClr val="E8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48736" y="486359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2"/>
                </a:lnTo>
                <a:lnTo>
                  <a:pt x="158623" y="158622"/>
                </a:lnTo>
                <a:lnTo>
                  <a:pt x="1586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87979" y="513587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80263" y="0"/>
                </a:moveTo>
                <a:lnTo>
                  <a:pt x="0" y="0"/>
                </a:lnTo>
                <a:lnTo>
                  <a:pt x="0" y="80264"/>
                </a:lnTo>
                <a:lnTo>
                  <a:pt x="80263" y="80264"/>
                </a:lnTo>
                <a:lnTo>
                  <a:pt x="80263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87979" y="513587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80263" y="0"/>
                </a:moveTo>
                <a:lnTo>
                  <a:pt x="0" y="0"/>
                </a:lnTo>
                <a:lnTo>
                  <a:pt x="0" y="80264"/>
                </a:lnTo>
                <a:lnTo>
                  <a:pt x="80263" y="80264"/>
                </a:lnTo>
                <a:lnTo>
                  <a:pt x="802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26511" y="530758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3"/>
                </a:lnTo>
                <a:lnTo>
                  <a:pt x="203073" y="203073"/>
                </a:lnTo>
                <a:lnTo>
                  <a:pt x="203073" y="0"/>
                </a:lnTo>
                <a:close/>
              </a:path>
            </a:pathLst>
          </a:custGeom>
          <a:solidFill>
            <a:srgbClr val="B4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6511" y="530758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3"/>
                </a:lnTo>
                <a:lnTo>
                  <a:pt x="203073" y="203073"/>
                </a:lnTo>
                <a:lnTo>
                  <a:pt x="2030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6562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713"/>
                </a:moveTo>
                <a:lnTo>
                  <a:pt x="124713" y="124713"/>
                </a:lnTo>
                <a:lnTo>
                  <a:pt x="124713" y="0"/>
                </a:lnTo>
                <a:lnTo>
                  <a:pt x="0" y="0"/>
                </a:lnTo>
                <a:lnTo>
                  <a:pt x="0" y="124713"/>
                </a:lnTo>
                <a:close/>
              </a:path>
            </a:pathLst>
          </a:custGeom>
          <a:solidFill>
            <a:srgbClr val="B9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562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713"/>
                </a:moveTo>
                <a:lnTo>
                  <a:pt x="124713" y="124713"/>
                </a:lnTo>
                <a:lnTo>
                  <a:pt x="124713" y="0"/>
                </a:lnTo>
                <a:lnTo>
                  <a:pt x="0" y="0"/>
                </a:lnTo>
                <a:lnTo>
                  <a:pt x="0" y="1247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0445" y="111302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4" y="201295"/>
                </a:lnTo>
                <a:lnTo>
                  <a:pt x="201294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0445" y="111302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4" y="201295"/>
                </a:lnTo>
                <a:lnTo>
                  <a:pt x="201294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74923" y="1360677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solidFill>
            <a:srgbClr val="5D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74923" y="1360677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34741" y="1653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2831" y="0"/>
                </a:moveTo>
                <a:lnTo>
                  <a:pt x="0" y="0"/>
                </a:lnTo>
                <a:lnTo>
                  <a:pt x="0" y="52832"/>
                </a:lnTo>
                <a:lnTo>
                  <a:pt x="52831" y="52832"/>
                </a:lnTo>
                <a:lnTo>
                  <a:pt x="52831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34741" y="1653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2831" y="0"/>
                </a:moveTo>
                <a:lnTo>
                  <a:pt x="0" y="0"/>
                </a:lnTo>
                <a:lnTo>
                  <a:pt x="0" y="52832"/>
                </a:lnTo>
                <a:lnTo>
                  <a:pt x="52831" y="52832"/>
                </a:lnTo>
                <a:lnTo>
                  <a:pt x="528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06292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727"/>
                </a:moveTo>
                <a:lnTo>
                  <a:pt x="109728" y="109727"/>
                </a:lnTo>
                <a:lnTo>
                  <a:pt x="109728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06292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727"/>
                </a:moveTo>
                <a:lnTo>
                  <a:pt x="109728" y="109727"/>
                </a:lnTo>
                <a:lnTo>
                  <a:pt x="109728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7336" y="20620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0" y="167639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77336" y="20620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0" y="167639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4420" y="23323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4">
                <a:moveTo>
                  <a:pt x="0" y="93345"/>
                </a:moveTo>
                <a:lnTo>
                  <a:pt x="93344" y="93345"/>
                </a:lnTo>
                <a:lnTo>
                  <a:pt x="93344" y="0"/>
                </a:lnTo>
                <a:lnTo>
                  <a:pt x="0" y="0"/>
                </a:lnTo>
                <a:lnTo>
                  <a:pt x="0" y="93345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4420" y="23323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4">
                <a:moveTo>
                  <a:pt x="0" y="93345"/>
                </a:moveTo>
                <a:lnTo>
                  <a:pt x="93344" y="93345"/>
                </a:lnTo>
                <a:lnTo>
                  <a:pt x="93344" y="0"/>
                </a:lnTo>
                <a:lnTo>
                  <a:pt x="0" y="0"/>
                </a:lnTo>
                <a:lnTo>
                  <a:pt x="0" y="93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80257" y="25313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1"/>
                </a:lnTo>
                <a:lnTo>
                  <a:pt x="161670" y="161671"/>
                </a:lnTo>
                <a:lnTo>
                  <a:pt x="161670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80257" y="25313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1"/>
                </a:lnTo>
                <a:lnTo>
                  <a:pt x="161670" y="161671"/>
                </a:lnTo>
                <a:lnTo>
                  <a:pt x="1616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6641" y="278079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904"/>
                </a:moveTo>
                <a:lnTo>
                  <a:pt x="128905" y="128904"/>
                </a:lnTo>
                <a:lnTo>
                  <a:pt x="128905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solidFill>
            <a:srgbClr val="B3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6641" y="278079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904"/>
                </a:moveTo>
                <a:lnTo>
                  <a:pt x="128905" y="128904"/>
                </a:lnTo>
                <a:lnTo>
                  <a:pt x="128905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35122" y="30523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69">
                <a:moveTo>
                  <a:pt x="0" y="52070"/>
                </a:moveTo>
                <a:lnTo>
                  <a:pt x="52069" y="52070"/>
                </a:lnTo>
                <a:lnTo>
                  <a:pt x="52069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35122" y="30523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69">
                <a:moveTo>
                  <a:pt x="0" y="52070"/>
                </a:moveTo>
                <a:lnTo>
                  <a:pt x="52069" y="52070"/>
                </a:lnTo>
                <a:lnTo>
                  <a:pt x="52069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90672" y="3241039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0" y="140842"/>
                </a:moveTo>
                <a:lnTo>
                  <a:pt x="140843" y="140842"/>
                </a:lnTo>
                <a:lnTo>
                  <a:pt x="140843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90672" y="3241039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0" y="140842"/>
                </a:moveTo>
                <a:lnTo>
                  <a:pt x="140843" y="140842"/>
                </a:lnTo>
                <a:lnTo>
                  <a:pt x="140843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9627" y="350304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930"/>
                </a:moveTo>
                <a:lnTo>
                  <a:pt x="82931" y="82930"/>
                </a:lnTo>
                <a:lnTo>
                  <a:pt x="82931" y="0"/>
                </a:lnTo>
                <a:lnTo>
                  <a:pt x="0" y="0"/>
                </a:lnTo>
                <a:lnTo>
                  <a:pt x="0" y="82930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19627" y="350304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930"/>
                </a:moveTo>
                <a:lnTo>
                  <a:pt x="82931" y="82930"/>
                </a:lnTo>
                <a:lnTo>
                  <a:pt x="82931" y="0"/>
                </a:lnTo>
                <a:lnTo>
                  <a:pt x="0" y="0"/>
                </a:lnTo>
                <a:lnTo>
                  <a:pt x="0" y="829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7976" y="373443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3"/>
                </a:moveTo>
                <a:lnTo>
                  <a:pt x="86232" y="86233"/>
                </a:lnTo>
                <a:lnTo>
                  <a:pt x="86232" y="0"/>
                </a:lnTo>
                <a:lnTo>
                  <a:pt x="0" y="0"/>
                </a:lnTo>
                <a:lnTo>
                  <a:pt x="0" y="86233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7976" y="373443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3"/>
                </a:moveTo>
                <a:lnTo>
                  <a:pt x="86232" y="86233"/>
                </a:lnTo>
                <a:lnTo>
                  <a:pt x="86232" y="0"/>
                </a:lnTo>
                <a:lnTo>
                  <a:pt x="0" y="0"/>
                </a:lnTo>
                <a:lnTo>
                  <a:pt x="0" y="862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96641" y="394627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128905" y="0"/>
                </a:moveTo>
                <a:lnTo>
                  <a:pt x="0" y="0"/>
                </a:lnTo>
                <a:lnTo>
                  <a:pt x="0" y="128904"/>
                </a:lnTo>
                <a:lnTo>
                  <a:pt x="128905" y="128904"/>
                </a:lnTo>
                <a:lnTo>
                  <a:pt x="128905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96641" y="394627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128905" y="0"/>
                </a:moveTo>
                <a:lnTo>
                  <a:pt x="0" y="0"/>
                </a:lnTo>
                <a:lnTo>
                  <a:pt x="0" y="128904"/>
                </a:lnTo>
                <a:lnTo>
                  <a:pt x="128905" y="128904"/>
                </a:lnTo>
                <a:lnTo>
                  <a:pt x="12890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89148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9B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89148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52952" y="4368546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0"/>
                </a:lnTo>
                <a:lnTo>
                  <a:pt x="0" y="216407"/>
                </a:lnTo>
                <a:lnTo>
                  <a:pt x="216407" y="216407"/>
                </a:lnTo>
                <a:lnTo>
                  <a:pt x="216407" y="0"/>
                </a:lnTo>
                <a:close/>
              </a:path>
            </a:pathLst>
          </a:custGeom>
          <a:solidFill>
            <a:srgbClr val="8E0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52952" y="4368546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0"/>
                </a:lnTo>
                <a:lnTo>
                  <a:pt x="0" y="216407"/>
                </a:lnTo>
                <a:lnTo>
                  <a:pt x="216407" y="216407"/>
                </a:lnTo>
                <a:lnTo>
                  <a:pt x="2164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4486" y="468325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40"/>
                </a:moveTo>
                <a:lnTo>
                  <a:pt x="53339" y="53340"/>
                </a:lnTo>
                <a:lnTo>
                  <a:pt x="53339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4486" y="468325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40"/>
                </a:moveTo>
                <a:lnTo>
                  <a:pt x="53339" y="53340"/>
                </a:lnTo>
                <a:lnTo>
                  <a:pt x="53339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13658" y="48955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868"/>
                </a:moveTo>
                <a:lnTo>
                  <a:pt x="94868" y="94868"/>
                </a:lnTo>
                <a:lnTo>
                  <a:pt x="94868" y="0"/>
                </a:lnTo>
                <a:lnTo>
                  <a:pt x="0" y="0"/>
                </a:lnTo>
                <a:lnTo>
                  <a:pt x="0" y="94868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3658" y="48955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868"/>
                </a:moveTo>
                <a:lnTo>
                  <a:pt x="94868" y="94868"/>
                </a:lnTo>
                <a:lnTo>
                  <a:pt x="94868" y="0"/>
                </a:lnTo>
                <a:lnTo>
                  <a:pt x="0" y="0"/>
                </a:lnTo>
                <a:lnTo>
                  <a:pt x="0" y="948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47314" y="516229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558"/>
                </a:moveTo>
                <a:lnTo>
                  <a:pt x="27558" y="27558"/>
                </a:lnTo>
                <a:lnTo>
                  <a:pt x="27558" y="0"/>
                </a:lnTo>
                <a:lnTo>
                  <a:pt x="0" y="0"/>
                </a:lnTo>
                <a:lnTo>
                  <a:pt x="0" y="2755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47314" y="516229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558"/>
                </a:moveTo>
                <a:lnTo>
                  <a:pt x="27558" y="27558"/>
                </a:lnTo>
                <a:lnTo>
                  <a:pt x="27558" y="0"/>
                </a:lnTo>
                <a:lnTo>
                  <a:pt x="0" y="0"/>
                </a:lnTo>
                <a:lnTo>
                  <a:pt x="0" y="275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solidFill>
            <a:srgbClr val="286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2510" y="5553583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2"/>
                </a:moveTo>
                <a:lnTo>
                  <a:pt x="177292" y="177292"/>
                </a:lnTo>
                <a:lnTo>
                  <a:pt x="177292" y="0"/>
                </a:lnTo>
                <a:lnTo>
                  <a:pt x="0" y="0"/>
                </a:lnTo>
                <a:lnTo>
                  <a:pt x="0" y="177292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2510" y="5553583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2"/>
                </a:moveTo>
                <a:lnTo>
                  <a:pt x="177292" y="177292"/>
                </a:lnTo>
                <a:lnTo>
                  <a:pt x="177292" y="0"/>
                </a:lnTo>
                <a:lnTo>
                  <a:pt x="0" y="0"/>
                </a:lnTo>
                <a:lnTo>
                  <a:pt x="0" y="1772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1679" y="13341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171"/>
                </a:moveTo>
                <a:lnTo>
                  <a:pt x="225171" y="225171"/>
                </a:lnTo>
                <a:lnTo>
                  <a:pt x="225171" y="0"/>
                </a:lnTo>
                <a:lnTo>
                  <a:pt x="0" y="0"/>
                </a:lnTo>
                <a:lnTo>
                  <a:pt x="0" y="225171"/>
                </a:lnTo>
                <a:close/>
              </a:path>
            </a:pathLst>
          </a:custGeom>
          <a:solidFill>
            <a:srgbClr val="0E4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1679" y="13341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171"/>
                </a:moveTo>
                <a:lnTo>
                  <a:pt x="225171" y="225171"/>
                </a:lnTo>
                <a:lnTo>
                  <a:pt x="225171" y="0"/>
                </a:lnTo>
                <a:lnTo>
                  <a:pt x="0" y="0"/>
                </a:lnTo>
                <a:lnTo>
                  <a:pt x="0" y="2251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7113" y="16028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17113" y="16028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96411" y="181521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452"/>
                </a:moveTo>
                <a:lnTo>
                  <a:pt x="195452" y="195452"/>
                </a:lnTo>
                <a:lnTo>
                  <a:pt x="195452" y="0"/>
                </a:lnTo>
                <a:lnTo>
                  <a:pt x="0" y="0"/>
                </a:lnTo>
                <a:lnTo>
                  <a:pt x="0" y="195452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6411" y="181521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452"/>
                </a:moveTo>
                <a:lnTo>
                  <a:pt x="195452" y="195452"/>
                </a:lnTo>
                <a:lnTo>
                  <a:pt x="195452" y="0"/>
                </a:lnTo>
                <a:lnTo>
                  <a:pt x="0" y="0"/>
                </a:lnTo>
                <a:lnTo>
                  <a:pt x="0" y="1954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54451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54451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27400" y="231216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27400" y="231216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64484" y="25824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64484" y="25824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11397" y="2762376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735"/>
                </a:moveTo>
                <a:lnTo>
                  <a:pt x="165735" y="165735"/>
                </a:lnTo>
                <a:lnTo>
                  <a:pt x="165735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solidFill>
            <a:srgbClr val="6EA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11397" y="2762376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735"/>
                </a:moveTo>
                <a:lnTo>
                  <a:pt x="165735" y="165735"/>
                </a:lnTo>
                <a:lnTo>
                  <a:pt x="165735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28923" y="301294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3"/>
                </a:moveTo>
                <a:lnTo>
                  <a:pt x="130683" y="130683"/>
                </a:lnTo>
                <a:lnTo>
                  <a:pt x="130683" y="0"/>
                </a:lnTo>
                <a:lnTo>
                  <a:pt x="0" y="0"/>
                </a:lnTo>
                <a:lnTo>
                  <a:pt x="0" y="130683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8923" y="301294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3"/>
                </a:moveTo>
                <a:lnTo>
                  <a:pt x="130683" y="130683"/>
                </a:lnTo>
                <a:lnTo>
                  <a:pt x="130683" y="0"/>
                </a:lnTo>
                <a:lnTo>
                  <a:pt x="0" y="0"/>
                </a:lnTo>
                <a:lnTo>
                  <a:pt x="0" y="1306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62578" y="3279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A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62578" y="3279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09620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3"/>
                </a:moveTo>
                <a:lnTo>
                  <a:pt x="169163" y="169163"/>
                </a:lnTo>
                <a:lnTo>
                  <a:pt x="16916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09620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3"/>
                </a:moveTo>
                <a:lnTo>
                  <a:pt x="169163" y="169163"/>
                </a:lnTo>
                <a:lnTo>
                  <a:pt x="16916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47084" y="37304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FDDE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47084" y="37304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11144" y="3927728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solidFill>
            <a:srgbClr val="E17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11144" y="3927728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59403" y="420890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59403" y="420890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79647" y="436232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229108" y="0"/>
                </a:moveTo>
                <a:lnTo>
                  <a:pt x="0" y="0"/>
                </a:lnTo>
                <a:lnTo>
                  <a:pt x="0" y="229107"/>
                </a:lnTo>
                <a:lnTo>
                  <a:pt x="229108" y="229107"/>
                </a:lnTo>
                <a:lnTo>
                  <a:pt x="229108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79647" y="436232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229108" y="0"/>
                </a:moveTo>
                <a:lnTo>
                  <a:pt x="0" y="0"/>
                </a:lnTo>
                <a:lnTo>
                  <a:pt x="0" y="229107"/>
                </a:lnTo>
                <a:lnTo>
                  <a:pt x="229108" y="229107"/>
                </a:lnTo>
                <a:lnTo>
                  <a:pt x="2291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23590" y="463918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1"/>
                </a:moveTo>
                <a:lnTo>
                  <a:pt x="141350" y="141351"/>
                </a:lnTo>
                <a:lnTo>
                  <a:pt x="141350" y="0"/>
                </a:lnTo>
                <a:lnTo>
                  <a:pt x="0" y="0"/>
                </a:lnTo>
                <a:lnTo>
                  <a:pt x="0" y="141351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23590" y="463918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1"/>
                </a:moveTo>
                <a:lnTo>
                  <a:pt x="141350" y="141351"/>
                </a:lnTo>
                <a:lnTo>
                  <a:pt x="141350" y="0"/>
                </a:lnTo>
                <a:lnTo>
                  <a:pt x="0" y="0"/>
                </a:lnTo>
                <a:lnTo>
                  <a:pt x="0" y="1413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72865" y="49216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0"/>
                </a:moveTo>
                <a:lnTo>
                  <a:pt x="0" y="0"/>
                </a:lnTo>
                <a:lnTo>
                  <a:pt x="0" y="42672"/>
                </a:lnTo>
                <a:lnTo>
                  <a:pt x="42672" y="42672"/>
                </a:lnTo>
                <a:lnTo>
                  <a:pt x="42672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72865" y="49216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0"/>
                </a:moveTo>
                <a:lnTo>
                  <a:pt x="0" y="0"/>
                </a:lnTo>
                <a:lnTo>
                  <a:pt x="0" y="42672"/>
                </a:lnTo>
                <a:lnTo>
                  <a:pt x="42672" y="42672"/>
                </a:lnTo>
                <a:lnTo>
                  <a:pt x="426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76040" y="515797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195" y="0"/>
                </a:moveTo>
                <a:lnTo>
                  <a:pt x="0" y="0"/>
                </a:lnTo>
                <a:lnTo>
                  <a:pt x="0" y="36194"/>
                </a:lnTo>
                <a:lnTo>
                  <a:pt x="36195" y="36194"/>
                </a:lnTo>
                <a:lnTo>
                  <a:pt x="36195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76040" y="515797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195" y="0"/>
                </a:moveTo>
                <a:lnTo>
                  <a:pt x="0" y="0"/>
                </a:lnTo>
                <a:lnTo>
                  <a:pt x="0" y="36194"/>
                </a:lnTo>
                <a:lnTo>
                  <a:pt x="36195" y="36194"/>
                </a:lnTo>
                <a:lnTo>
                  <a:pt x="361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16985" y="533196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431"/>
                </a:moveTo>
                <a:lnTo>
                  <a:pt x="154432" y="154431"/>
                </a:lnTo>
                <a:lnTo>
                  <a:pt x="154432" y="0"/>
                </a:lnTo>
                <a:lnTo>
                  <a:pt x="0" y="0"/>
                </a:lnTo>
                <a:lnTo>
                  <a:pt x="0" y="154431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6985" y="533196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431"/>
                </a:moveTo>
                <a:lnTo>
                  <a:pt x="154432" y="154431"/>
                </a:lnTo>
                <a:lnTo>
                  <a:pt x="154432" y="0"/>
                </a:lnTo>
                <a:lnTo>
                  <a:pt x="0" y="0"/>
                </a:lnTo>
                <a:lnTo>
                  <a:pt x="0" y="1544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83458" y="5531611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solidFill>
            <a:srgbClr val="124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83458" y="5531611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27678" y="158026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262"/>
                </a:moveTo>
                <a:lnTo>
                  <a:pt x="199262" y="199262"/>
                </a:lnTo>
                <a:lnTo>
                  <a:pt x="199262" y="0"/>
                </a:lnTo>
                <a:lnTo>
                  <a:pt x="0" y="0"/>
                </a:lnTo>
                <a:lnTo>
                  <a:pt x="0" y="199262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27678" y="158026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262"/>
                </a:moveTo>
                <a:lnTo>
                  <a:pt x="199262" y="199262"/>
                </a:lnTo>
                <a:lnTo>
                  <a:pt x="199262" y="0"/>
                </a:lnTo>
                <a:lnTo>
                  <a:pt x="0" y="0"/>
                </a:lnTo>
                <a:lnTo>
                  <a:pt x="0" y="1992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34028" y="181965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562"/>
                </a:moveTo>
                <a:lnTo>
                  <a:pt x="186562" y="186562"/>
                </a:lnTo>
                <a:lnTo>
                  <a:pt x="186562" y="0"/>
                </a:lnTo>
                <a:lnTo>
                  <a:pt x="0" y="0"/>
                </a:lnTo>
                <a:lnTo>
                  <a:pt x="0" y="186562"/>
                </a:lnTo>
                <a:close/>
              </a:path>
            </a:pathLst>
          </a:custGeom>
          <a:solidFill>
            <a:srgbClr val="3E8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34028" y="181965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562"/>
                </a:moveTo>
                <a:lnTo>
                  <a:pt x="186562" y="186562"/>
                </a:lnTo>
                <a:lnTo>
                  <a:pt x="186562" y="0"/>
                </a:lnTo>
                <a:lnTo>
                  <a:pt x="0" y="0"/>
                </a:lnTo>
                <a:lnTo>
                  <a:pt x="0" y="186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97528" y="21163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97528" y="21163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60698" y="231254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60698" y="231254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11753" y="259651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241" y="0"/>
                </a:moveTo>
                <a:lnTo>
                  <a:pt x="0" y="0"/>
                </a:lnTo>
                <a:lnTo>
                  <a:pt x="0" y="31241"/>
                </a:lnTo>
                <a:lnTo>
                  <a:pt x="31241" y="31241"/>
                </a:lnTo>
                <a:lnTo>
                  <a:pt x="31241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11753" y="259651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241" y="0"/>
                </a:moveTo>
                <a:lnTo>
                  <a:pt x="0" y="0"/>
                </a:lnTo>
                <a:lnTo>
                  <a:pt x="0" y="31241"/>
                </a:lnTo>
                <a:lnTo>
                  <a:pt x="31241" y="31241"/>
                </a:lnTo>
                <a:lnTo>
                  <a:pt x="312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60953" y="27790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587"/>
                </a:moveTo>
                <a:lnTo>
                  <a:pt x="132587" y="132587"/>
                </a:lnTo>
                <a:lnTo>
                  <a:pt x="13258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60953" y="27790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587"/>
                </a:moveTo>
                <a:lnTo>
                  <a:pt x="132587" y="132587"/>
                </a:lnTo>
                <a:lnTo>
                  <a:pt x="13258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74922" y="302602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74922" y="302602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80003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80003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53078" y="347027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53078" y="347027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73526" y="372389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solidFill>
            <a:srgbClr val="FCD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73526" y="372389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37584" y="392087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D35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37584" y="392087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80638" y="419709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7"/>
                </a:moveTo>
                <a:lnTo>
                  <a:pt x="93217" y="93217"/>
                </a:lnTo>
                <a:lnTo>
                  <a:pt x="93217" y="0"/>
                </a:lnTo>
                <a:lnTo>
                  <a:pt x="0" y="0"/>
                </a:lnTo>
                <a:lnTo>
                  <a:pt x="0" y="93217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80638" y="419709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7"/>
                </a:moveTo>
                <a:lnTo>
                  <a:pt x="93217" y="93217"/>
                </a:lnTo>
                <a:lnTo>
                  <a:pt x="93217" y="0"/>
                </a:lnTo>
                <a:lnTo>
                  <a:pt x="0" y="0"/>
                </a:lnTo>
                <a:lnTo>
                  <a:pt x="0" y="932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17265" y="436664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217" y="0"/>
                </a:moveTo>
                <a:lnTo>
                  <a:pt x="0" y="0"/>
                </a:lnTo>
                <a:lnTo>
                  <a:pt x="0" y="220217"/>
                </a:lnTo>
                <a:lnTo>
                  <a:pt x="220217" y="220217"/>
                </a:lnTo>
                <a:lnTo>
                  <a:pt x="220217" y="0"/>
                </a:lnTo>
                <a:close/>
              </a:path>
            </a:pathLst>
          </a:custGeom>
          <a:solidFill>
            <a:srgbClr val="820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17265" y="436664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217" y="0"/>
                </a:moveTo>
                <a:lnTo>
                  <a:pt x="0" y="0"/>
                </a:lnTo>
                <a:lnTo>
                  <a:pt x="0" y="220217"/>
                </a:lnTo>
                <a:lnTo>
                  <a:pt x="220217" y="220217"/>
                </a:lnTo>
                <a:lnTo>
                  <a:pt x="2202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47109" y="462965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401"/>
                </a:moveTo>
                <a:lnTo>
                  <a:pt x="160400" y="160401"/>
                </a:lnTo>
                <a:lnTo>
                  <a:pt x="160400" y="0"/>
                </a:lnTo>
                <a:lnTo>
                  <a:pt x="0" y="0"/>
                </a:lnTo>
                <a:lnTo>
                  <a:pt x="0" y="160401"/>
                </a:lnTo>
                <a:close/>
              </a:path>
            </a:pathLst>
          </a:custGeom>
          <a:solidFill>
            <a:srgbClr val="7A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47109" y="462965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401"/>
                </a:moveTo>
                <a:lnTo>
                  <a:pt x="160400" y="160401"/>
                </a:lnTo>
                <a:lnTo>
                  <a:pt x="160400" y="0"/>
                </a:lnTo>
                <a:lnTo>
                  <a:pt x="0" y="0"/>
                </a:lnTo>
                <a:lnTo>
                  <a:pt x="0" y="160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63111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63111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83940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83940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74669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74669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12692" y="5527675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solidFill>
            <a:srgbClr val="093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12692" y="5527675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97808" y="185051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97808" y="185051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36542" y="21222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36542" y="21222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806190" y="232486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06190" y="232486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31463" y="2583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8"/>
                </a:moveTo>
                <a:lnTo>
                  <a:pt x="57658" y="57658"/>
                </a:lnTo>
                <a:lnTo>
                  <a:pt x="57658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31463" y="2583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8"/>
                </a:moveTo>
                <a:lnTo>
                  <a:pt x="57658" y="57658"/>
                </a:lnTo>
                <a:lnTo>
                  <a:pt x="57658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17492" y="28023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7492" y="28023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1557" y="303949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1557" y="303949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96791" y="32478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96791" y="32478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50004" y="353415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700"/>
                </a:moveTo>
                <a:lnTo>
                  <a:pt x="20700" y="20700"/>
                </a:lnTo>
                <a:lnTo>
                  <a:pt x="20700" y="0"/>
                </a:lnTo>
                <a:lnTo>
                  <a:pt x="0" y="0"/>
                </a:lnTo>
                <a:lnTo>
                  <a:pt x="0" y="2070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50004" y="353415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700"/>
                </a:moveTo>
                <a:lnTo>
                  <a:pt x="20700" y="20700"/>
                </a:lnTo>
                <a:lnTo>
                  <a:pt x="20700" y="0"/>
                </a:lnTo>
                <a:lnTo>
                  <a:pt x="0" y="0"/>
                </a:lnTo>
                <a:lnTo>
                  <a:pt x="0" y="207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02253" y="3719448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332" y="0"/>
                </a:moveTo>
                <a:lnTo>
                  <a:pt x="0" y="0"/>
                </a:lnTo>
                <a:lnTo>
                  <a:pt x="0" y="116332"/>
                </a:lnTo>
                <a:lnTo>
                  <a:pt x="116332" y="116332"/>
                </a:lnTo>
                <a:lnTo>
                  <a:pt x="116332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02253" y="3719448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332" y="0"/>
                </a:moveTo>
                <a:lnTo>
                  <a:pt x="0" y="0"/>
                </a:lnTo>
                <a:lnTo>
                  <a:pt x="0" y="116332"/>
                </a:lnTo>
                <a:lnTo>
                  <a:pt x="116332" y="116332"/>
                </a:lnTo>
                <a:lnTo>
                  <a:pt x="1163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75709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75709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07967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07967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86759" y="440321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2"/>
                </a:lnTo>
                <a:lnTo>
                  <a:pt x="147192" y="147192"/>
                </a:lnTo>
                <a:lnTo>
                  <a:pt x="147192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86759" y="440321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2"/>
                </a:lnTo>
                <a:lnTo>
                  <a:pt x="147192" y="147192"/>
                </a:lnTo>
                <a:lnTo>
                  <a:pt x="1471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79520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670"/>
                </a:moveTo>
                <a:lnTo>
                  <a:pt x="161671" y="161670"/>
                </a:lnTo>
                <a:lnTo>
                  <a:pt x="161671" y="0"/>
                </a:lnTo>
                <a:lnTo>
                  <a:pt x="0" y="0"/>
                </a:lnTo>
                <a:lnTo>
                  <a:pt x="0" y="161670"/>
                </a:lnTo>
                <a:close/>
              </a:path>
            </a:pathLst>
          </a:custGeom>
          <a:solidFill>
            <a:srgbClr val="77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79520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670"/>
                </a:moveTo>
                <a:lnTo>
                  <a:pt x="161671" y="161670"/>
                </a:lnTo>
                <a:lnTo>
                  <a:pt x="161671" y="0"/>
                </a:lnTo>
                <a:lnTo>
                  <a:pt x="0" y="0"/>
                </a:lnTo>
                <a:lnTo>
                  <a:pt x="0" y="1616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62502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62502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99459" y="511505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FAC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99459" y="511505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92854" y="534162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solidFill>
            <a:srgbClr val="F7B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92854" y="534162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61866" y="5543677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77"/>
                </a:moveTo>
                <a:lnTo>
                  <a:pt x="196976" y="196977"/>
                </a:lnTo>
                <a:lnTo>
                  <a:pt x="196976" y="0"/>
                </a:lnTo>
                <a:lnTo>
                  <a:pt x="0" y="0"/>
                </a:lnTo>
                <a:lnTo>
                  <a:pt x="0" y="196977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61866" y="5543677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77"/>
                </a:moveTo>
                <a:lnTo>
                  <a:pt x="196976" y="196977"/>
                </a:lnTo>
                <a:lnTo>
                  <a:pt x="196976" y="0"/>
                </a:lnTo>
                <a:lnTo>
                  <a:pt x="0" y="0"/>
                </a:lnTo>
                <a:lnTo>
                  <a:pt x="0" y="1969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50791" y="2103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344"/>
                </a:moveTo>
                <a:lnTo>
                  <a:pt x="85344" y="85344"/>
                </a:lnTo>
                <a:lnTo>
                  <a:pt x="85344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50791" y="2103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344"/>
                </a:moveTo>
                <a:lnTo>
                  <a:pt x="85344" y="85344"/>
                </a:lnTo>
                <a:lnTo>
                  <a:pt x="85344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88308" y="2273935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solidFill>
            <a:srgbClr val="A01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88308" y="2273935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43679" y="2562351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567"/>
                </a:moveTo>
                <a:lnTo>
                  <a:pt x="99567" y="99567"/>
                </a:lnTo>
                <a:lnTo>
                  <a:pt x="99567" y="0"/>
                </a:lnTo>
                <a:lnTo>
                  <a:pt x="0" y="0"/>
                </a:lnTo>
                <a:lnTo>
                  <a:pt x="0" y="99567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43679" y="2562351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567"/>
                </a:moveTo>
                <a:lnTo>
                  <a:pt x="99567" y="99567"/>
                </a:lnTo>
                <a:lnTo>
                  <a:pt x="99567" y="0"/>
                </a:lnTo>
                <a:lnTo>
                  <a:pt x="0" y="0"/>
                </a:lnTo>
                <a:lnTo>
                  <a:pt x="0" y="995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96944" y="274866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solidFill>
            <a:srgbClr val="378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96944" y="274866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24121" y="300901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4" y="138684"/>
                </a:lnTo>
                <a:lnTo>
                  <a:pt x="13868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24121" y="300901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4" y="138684"/>
                </a:lnTo>
                <a:lnTo>
                  <a:pt x="13868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06596" y="3224402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solidFill>
            <a:srgbClr val="D96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06596" y="3224402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94658" y="344563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2"/>
                </a:moveTo>
                <a:lnTo>
                  <a:pt x="197612" y="197612"/>
                </a:lnTo>
                <a:lnTo>
                  <a:pt x="197612" y="0"/>
                </a:lnTo>
                <a:lnTo>
                  <a:pt x="0" y="0"/>
                </a:lnTo>
                <a:lnTo>
                  <a:pt x="0" y="197612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94658" y="344563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2"/>
                </a:moveTo>
                <a:lnTo>
                  <a:pt x="197612" y="197612"/>
                </a:lnTo>
                <a:lnTo>
                  <a:pt x="197612" y="0"/>
                </a:lnTo>
                <a:lnTo>
                  <a:pt x="0" y="0"/>
                </a:lnTo>
                <a:lnTo>
                  <a:pt x="0" y="1976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10914" y="369506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10914" y="369506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18534" y="39357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18534" y="39357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02404" y="415264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02404" y="415264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09135" y="439254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528" y="0"/>
                </a:moveTo>
                <a:lnTo>
                  <a:pt x="0" y="0"/>
                </a:lnTo>
                <a:lnTo>
                  <a:pt x="0" y="168529"/>
                </a:lnTo>
                <a:lnTo>
                  <a:pt x="168528" y="168529"/>
                </a:lnTo>
                <a:lnTo>
                  <a:pt x="168528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09135" y="439254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528" y="0"/>
                </a:moveTo>
                <a:lnTo>
                  <a:pt x="0" y="0"/>
                </a:lnTo>
                <a:lnTo>
                  <a:pt x="0" y="168529"/>
                </a:lnTo>
                <a:lnTo>
                  <a:pt x="168528" y="168529"/>
                </a:lnTo>
                <a:lnTo>
                  <a:pt x="1685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24884" y="464134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24884" y="464134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76065" y="492569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1" y="0"/>
                </a:moveTo>
                <a:lnTo>
                  <a:pt x="0" y="0"/>
                </a:lnTo>
                <a:lnTo>
                  <a:pt x="0" y="34670"/>
                </a:lnTo>
                <a:lnTo>
                  <a:pt x="34671" y="34670"/>
                </a:lnTo>
                <a:lnTo>
                  <a:pt x="34671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76065" y="492569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1" y="0"/>
                </a:moveTo>
                <a:lnTo>
                  <a:pt x="0" y="0"/>
                </a:lnTo>
                <a:lnTo>
                  <a:pt x="0" y="34670"/>
                </a:lnTo>
                <a:lnTo>
                  <a:pt x="34671" y="34670"/>
                </a:lnTo>
                <a:lnTo>
                  <a:pt x="346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32250" y="51147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32250" y="51147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65396" y="53811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4" y="0"/>
                </a:moveTo>
                <a:lnTo>
                  <a:pt x="0" y="0"/>
                </a:lnTo>
                <a:lnTo>
                  <a:pt x="0" y="56133"/>
                </a:lnTo>
                <a:lnTo>
                  <a:pt x="56134" y="56133"/>
                </a:lnTo>
                <a:lnTo>
                  <a:pt x="56134" y="0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065396" y="53811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4" y="0"/>
                </a:moveTo>
                <a:lnTo>
                  <a:pt x="0" y="0"/>
                </a:lnTo>
                <a:lnTo>
                  <a:pt x="0" y="56133"/>
                </a:lnTo>
                <a:lnTo>
                  <a:pt x="56134" y="56133"/>
                </a:lnTo>
                <a:lnTo>
                  <a:pt x="561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00246" y="554901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00246" y="554901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75709" y="2328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75709" y="2328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663"/>
                </a:moveTo>
                <a:lnTo>
                  <a:pt x="232663" y="232663"/>
                </a:lnTo>
                <a:lnTo>
                  <a:pt x="232663" y="0"/>
                </a:lnTo>
                <a:lnTo>
                  <a:pt x="0" y="0"/>
                </a:lnTo>
                <a:lnTo>
                  <a:pt x="0" y="232663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663"/>
                </a:moveTo>
                <a:lnTo>
                  <a:pt x="232663" y="232663"/>
                </a:lnTo>
                <a:lnTo>
                  <a:pt x="232663" y="0"/>
                </a:lnTo>
                <a:lnTo>
                  <a:pt x="0" y="0"/>
                </a:lnTo>
                <a:lnTo>
                  <a:pt x="0" y="2326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93489" y="28121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93489" y="28121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22369" y="297408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407"/>
                </a:moveTo>
                <a:lnTo>
                  <a:pt x="208407" y="208407"/>
                </a:lnTo>
                <a:lnTo>
                  <a:pt x="208407" y="0"/>
                </a:lnTo>
                <a:lnTo>
                  <a:pt x="0" y="0"/>
                </a:lnTo>
                <a:lnTo>
                  <a:pt x="0" y="208407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22369" y="297408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407"/>
                </a:moveTo>
                <a:lnTo>
                  <a:pt x="208407" y="208407"/>
                </a:lnTo>
                <a:lnTo>
                  <a:pt x="208407" y="0"/>
                </a:lnTo>
                <a:lnTo>
                  <a:pt x="0" y="0"/>
                </a:lnTo>
                <a:lnTo>
                  <a:pt x="0" y="208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93108" y="327799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93108" y="327799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32909" y="345084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32909" y="345084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78503" y="372960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78503" y="372960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66184" y="3950334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0776"/>
                </a:moveTo>
                <a:lnTo>
                  <a:pt x="120776" y="120776"/>
                </a:lnTo>
                <a:lnTo>
                  <a:pt x="120776" y="0"/>
                </a:lnTo>
                <a:lnTo>
                  <a:pt x="0" y="0"/>
                </a:lnTo>
                <a:lnTo>
                  <a:pt x="0" y="120776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66184" y="3950334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0776"/>
                </a:moveTo>
                <a:lnTo>
                  <a:pt x="120776" y="120776"/>
                </a:lnTo>
                <a:lnTo>
                  <a:pt x="120776" y="0"/>
                </a:lnTo>
                <a:lnTo>
                  <a:pt x="0" y="0"/>
                </a:lnTo>
                <a:lnTo>
                  <a:pt x="0" y="1207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9265" y="41964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9265" y="41964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63771" y="441401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602"/>
                </a:moveTo>
                <a:lnTo>
                  <a:pt x="125602" y="125602"/>
                </a:lnTo>
                <a:lnTo>
                  <a:pt x="125602" y="0"/>
                </a:lnTo>
                <a:lnTo>
                  <a:pt x="0" y="0"/>
                </a:lnTo>
                <a:lnTo>
                  <a:pt x="0" y="125602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63771" y="441401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602"/>
                </a:moveTo>
                <a:lnTo>
                  <a:pt x="125602" y="125602"/>
                </a:lnTo>
                <a:lnTo>
                  <a:pt x="125602" y="0"/>
                </a:lnTo>
                <a:lnTo>
                  <a:pt x="0" y="0"/>
                </a:lnTo>
                <a:lnTo>
                  <a:pt x="0" y="1256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3169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680"/>
                </a:moveTo>
                <a:lnTo>
                  <a:pt x="106679" y="106680"/>
                </a:lnTo>
                <a:lnTo>
                  <a:pt x="106679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3169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680"/>
                </a:moveTo>
                <a:lnTo>
                  <a:pt x="106679" y="106680"/>
                </a:lnTo>
                <a:lnTo>
                  <a:pt x="106679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58436" y="487489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0"/>
                </a:moveTo>
                <a:lnTo>
                  <a:pt x="136271" y="136270"/>
                </a:lnTo>
                <a:lnTo>
                  <a:pt x="136271" y="0"/>
                </a:lnTo>
                <a:lnTo>
                  <a:pt x="0" y="0"/>
                </a:lnTo>
                <a:lnTo>
                  <a:pt x="0" y="136270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58436" y="487489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0"/>
                </a:moveTo>
                <a:lnTo>
                  <a:pt x="136271" y="136270"/>
                </a:lnTo>
                <a:lnTo>
                  <a:pt x="136271" y="0"/>
                </a:lnTo>
                <a:lnTo>
                  <a:pt x="0" y="0"/>
                </a:lnTo>
                <a:lnTo>
                  <a:pt x="0" y="136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60596" y="51100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60596" y="51100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75709" y="5358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75709" y="5358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66819" y="55825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379" y="0"/>
                </a:moveTo>
                <a:lnTo>
                  <a:pt x="0" y="0"/>
                </a:lnTo>
                <a:lnTo>
                  <a:pt x="0" y="119380"/>
                </a:lnTo>
                <a:lnTo>
                  <a:pt x="119379" y="119380"/>
                </a:lnTo>
                <a:lnTo>
                  <a:pt x="119379" y="0"/>
                </a:lnTo>
                <a:close/>
              </a:path>
            </a:pathLst>
          </a:custGeom>
          <a:solidFill>
            <a:srgbClr val="FBC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66819" y="55825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379" y="0"/>
                </a:moveTo>
                <a:lnTo>
                  <a:pt x="0" y="0"/>
                </a:lnTo>
                <a:lnTo>
                  <a:pt x="0" y="119380"/>
                </a:lnTo>
                <a:lnTo>
                  <a:pt x="119379" y="119380"/>
                </a:lnTo>
                <a:lnTo>
                  <a:pt x="1193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09008" y="25615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91" y="0"/>
                </a:moveTo>
                <a:lnTo>
                  <a:pt x="0" y="0"/>
                </a:lnTo>
                <a:lnTo>
                  <a:pt x="0" y="101091"/>
                </a:lnTo>
                <a:lnTo>
                  <a:pt x="101091" y="101091"/>
                </a:lnTo>
                <a:lnTo>
                  <a:pt x="101091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509008" y="25615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91" y="0"/>
                </a:moveTo>
                <a:lnTo>
                  <a:pt x="0" y="0"/>
                </a:lnTo>
                <a:lnTo>
                  <a:pt x="0" y="101091"/>
                </a:lnTo>
                <a:lnTo>
                  <a:pt x="101091" y="101091"/>
                </a:lnTo>
                <a:lnTo>
                  <a:pt x="1010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56303" y="2741929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628" y="0"/>
                </a:moveTo>
                <a:lnTo>
                  <a:pt x="0" y="0"/>
                </a:lnTo>
                <a:lnTo>
                  <a:pt x="0" y="206628"/>
                </a:lnTo>
                <a:lnTo>
                  <a:pt x="206628" y="206628"/>
                </a:lnTo>
                <a:lnTo>
                  <a:pt x="206628" y="0"/>
                </a:lnTo>
                <a:close/>
              </a:path>
            </a:pathLst>
          </a:custGeom>
          <a:solidFill>
            <a:srgbClr val="AC1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56303" y="2741929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628" y="0"/>
                </a:moveTo>
                <a:lnTo>
                  <a:pt x="0" y="0"/>
                </a:lnTo>
                <a:lnTo>
                  <a:pt x="0" y="206628"/>
                </a:lnTo>
                <a:lnTo>
                  <a:pt x="206628" y="206628"/>
                </a:lnTo>
                <a:lnTo>
                  <a:pt x="206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523232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523232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47921" y="3199638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solidFill>
            <a:srgbClr val="104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47921" y="3199638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82465" y="346748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EB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82465" y="346748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51730" y="366966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773"/>
                </a:moveTo>
                <a:lnTo>
                  <a:pt x="215773" y="215773"/>
                </a:lnTo>
                <a:lnTo>
                  <a:pt x="215773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195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51730" y="366966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773"/>
                </a:moveTo>
                <a:lnTo>
                  <a:pt x="215773" y="215773"/>
                </a:lnTo>
                <a:lnTo>
                  <a:pt x="215773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32629" y="39837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32629" y="39837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52620" y="413677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solidFill>
            <a:srgbClr val="1B5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52620" y="413677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521453" y="443865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4"/>
                </a:moveTo>
                <a:lnTo>
                  <a:pt x="76453" y="76454"/>
                </a:lnTo>
                <a:lnTo>
                  <a:pt x="76453" y="0"/>
                </a:lnTo>
                <a:lnTo>
                  <a:pt x="0" y="0"/>
                </a:lnTo>
                <a:lnTo>
                  <a:pt x="0" y="76454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521453" y="443865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4"/>
                </a:moveTo>
                <a:lnTo>
                  <a:pt x="76453" y="76454"/>
                </a:lnTo>
                <a:lnTo>
                  <a:pt x="76453" y="0"/>
                </a:lnTo>
                <a:lnTo>
                  <a:pt x="0" y="0"/>
                </a:lnTo>
                <a:lnTo>
                  <a:pt x="0" y="764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518786" y="46690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518786" y="46690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23104" y="49063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523104" y="49063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65320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595" y="0"/>
                </a:moveTo>
                <a:lnTo>
                  <a:pt x="0" y="0"/>
                </a:lnTo>
                <a:lnTo>
                  <a:pt x="0" y="188594"/>
                </a:lnTo>
                <a:lnTo>
                  <a:pt x="188595" y="188594"/>
                </a:lnTo>
                <a:lnTo>
                  <a:pt x="188595" y="0"/>
                </a:lnTo>
                <a:close/>
              </a:path>
            </a:pathLst>
          </a:custGeom>
          <a:solidFill>
            <a:srgbClr val="C7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65320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595" y="0"/>
                </a:moveTo>
                <a:lnTo>
                  <a:pt x="0" y="0"/>
                </a:lnTo>
                <a:lnTo>
                  <a:pt x="0" y="188594"/>
                </a:lnTo>
                <a:lnTo>
                  <a:pt x="188595" y="188594"/>
                </a:lnTo>
                <a:lnTo>
                  <a:pt x="1885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13198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13198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96434" y="557910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237" y="0"/>
                </a:moveTo>
                <a:lnTo>
                  <a:pt x="0" y="0"/>
                </a:lnTo>
                <a:lnTo>
                  <a:pt x="0" y="126237"/>
                </a:lnTo>
                <a:lnTo>
                  <a:pt x="126237" y="126237"/>
                </a:lnTo>
                <a:lnTo>
                  <a:pt x="126237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96434" y="557910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237" y="0"/>
                </a:moveTo>
                <a:lnTo>
                  <a:pt x="0" y="0"/>
                </a:lnTo>
                <a:lnTo>
                  <a:pt x="0" y="126237"/>
                </a:lnTo>
                <a:lnTo>
                  <a:pt x="126237" y="126237"/>
                </a:lnTo>
                <a:lnTo>
                  <a:pt x="1262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61610" y="281419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229"/>
                </a:moveTo>
                <a:lnTo>
                  <a:pt x="62229" y="62229"/>
                </a:lnTo>
                <a:lnTo>
                  <a:pt x="6222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61610" y="281419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229"/>
                </a:moveTo>
                <a:lnTo>
                  <a:pt x="62229" y="62229"/>
                </a:lnTo>
                <a:lnTo>
                  <a:pt x="6222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86300" y="297192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5"/>
                </a:moveTo>
                <a:lnTo>
                  <a:pt x="212725" y="212725"/>
                </a:lnTo>
                <a:lnTo>
                  <a:pt x="212725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solidFill>
            <a:srgbClr val="1C5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86300" y="297192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5"/>
                </a:moveTo>
                <a:lnTo>
                  <a:pt x="212725" y="212725"/>
                </a:lnTo>
                <a:lnTo>
                  <a:pt x="212725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65421" y="328422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65421" y="328422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95571" y="344728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solidFill>
            <a:srgbClr val="35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95571" y="344728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40275" y="37251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775"/>
                </a:moveTo>
                <a:lnTo>
                  <a:pt x="104775" y="104775"/>
                </a:lnTo>
                <a:lnTo>
                  <a:pt x="104775" y="0"/>
                </a:lnTo>
                <a:lnTo>
                  <a:pt x="0" y="0"/>
                </a:lnTo>
                <a:lnTo>
                  <a:pt x="0" y="104775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40275" y="37251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775"/>
                </a:moveTo>
                <a:lnTo>
                  <a:pt x="104775" y="104775"/>
                </a:lnTo>
                <a:lnTo>
                  <a:pt x="104775" y="0"/>
                </a:lnTo>
                <a:lnTo>
                  <a:pt x="0" y="0"/>
                </a:lnTo>
                <a:lnTo>
                  <a:pt x="0" y="1047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42053" y="39599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6"/>
                </a:moveTo>
                <a:lnTo>
                  <a:pt x="101346" y="101346"/>
                </a:lnTo>
                <a:lnTo>
                  <a:pt x="101346" y="0"/>
                </a:lnTo>
                <a:lnTo>
                  <a:pt x="0" y="0"/>
                </a:lnTo>
                <a:lnTo>
                  <a:pt x="0" y="101346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42053" y="39599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6"/>
                </a:moveTo>
                <a:lnTo>
                  <a:pt x="101346" y="101346"/>
                </a:lnTo>
                <a:lnTo>
                  <a:pt x="101346" y="0"/>
                </a:lnTo>
                <a:lnTo>
                  <a:pt x="0" y="0"/>
                </a:lnTo>
                <a:lnTo>
                  <a:pt x="0" y="101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90" y="0"/>
                </a:moveTo>
                <a:lnTo>
                  <a:pt x="0" y="0"/>
                </a:lnTo>
                <a:lnTo>
                  <a:pt x="0" y="93090"/>
                </a:lnTo>
                <a:lnTo>
                  <a:pt x="93090" y="93090"/>
                </a:lnTo>
                <a:lnTo>
                  <a:pt x="93090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90" y="0"/>
                </a:moveTo>
                <a:lnTo>
                  <a:pt x="0" y="0"/>
                </a:lnTo>
                <a:lnTo>
                  <a:pt x="0" y="93090"/>
                </a:lnTo>
                <a:lnTo>
                  <a:pt x="93090" y="93090"/>
                </a:lnTo>
                <a:lnTo>
                  <a:pt x="930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35703" y="441985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35703" y="441985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30115" y="4647310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30115" y="4647310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27955" y="487819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539"/>
                </a:moveTo>
                <a:lnTo>
                  <a:pt x="129539" y="129539"/>
                </a:lnTo>
                <a:lnTo>
                  <a:pt x="129539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27955" y="487819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539"/>
                </a:moveTo>
                <a:lnTo>
                  <a:pt x="129539" y="129539"/>
                </a:lnTo>
                <a:lnTo>
                  <a:pt x="129539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22240" y="510552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22240" y="510552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40021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3" y="0"/>
                </a:moveTo>
                <a:lnTo>
                  <a:pt x="0" y="0"/>
                </a:lnTo>
                <a:lnTo>
                  <a:pt x="0" y="105283"/>
                </a:lnTo>
                <a:lnTo>
                  <a:pt x="105283" y="105283"/>
                </a:lnTo>
                <a:lnTo>
                  <a:pt x="105283" y="0"/>
                </a:lnTo>
                <a:close/>
              </a:path>
            </a:pathLst>
          </a:custGeom>
          <a:solidFill>
            <a:srgbClr val="FC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40021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3" y="0"/>
                </a:moveTo>
                <a:lnTo>
                  <a:pt x="0" y="0"/>
                </a:lnTo>
                <a:lnTo>
                  <a:pt x="0" y="105283"/>
                </a:lnTo>
                <a:lnTo>
                  <a:pt x="105283" y="105283"/>
                </a:lnTo>
                <a:lnTo>
                  <a:pt x="10528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39766" y="5589142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45" y="0"/>
                </a:moveTo>
                <a:lnTo>
                  <a:pt x="0" y="0"/>
                </a:lnTo>
                <a:lnTo>
                  <a:pt x="0" y="106044"/>
                </a:lnTo>
                <a:lnTo>
                  <a:pt x="106045" y="106044"/>
                </a:lnTo>
                <a:lnTo>
                  <a:pt x="106045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39766" y="5589142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45" y="0"/>
                </a:moveTo>
                <a:lnTo>
                  <a:pt x="0" y="0"/>
                </a:lnTo>
                <a:lnTo>
                  <a:pt x="0" y="106044"/>
                </a:lnTo>
                <a:lnTo>
                  <a:pt x="106045" y="106044"/>
                </a:lnTo>
                <a:lnTo>
                  <a:pt x="1060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67351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67351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34839" y="322046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solidFill>
            <a:srgbClr val="D05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34839" y="322046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4490" y="346316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44490" y="346316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30140" y="368198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262" y="0"/>
                </a:moveTo>
                <a:lnTo>
                  <a:pt x="0" y="0"/>
                </a:lnTo>
                <a:lnTo>
                  <a:pt x="0" y="191262"/>
                </a:lnTo>
                <a:lnTo>
                  <a:pt x="191262" y="191262"/>
                </a:lnTo>
                <a:lnTo>
                  <a:pt x="191262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30140" y="368198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262" y="0"/>
                </a:moveTo>
                <a:lnTo>
                  <a:pt x="0" y="0"/>
                </a:lnTo>
                <a:lnTo>
                  <a:pt x="0" y="191262"/>
                </a:lnTo>
                <a:lnTo>
                  <a:pt x="191262" y="191262"/>
                </a:lnTo>
                <a:lnTo>
                  <a:pt x="191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61763" y="394665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015"/>
                </a:moveTo>
                <a:lnTo>
                  <a:pt x="128015" y="128015"/>
                </a:lnTo>
                <a:lnTo>
                  <a:pt x="1280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61763" y="394665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015"/>
                </a:moveTo>
                <a:lnTo>
                  <a:pt x="128015" y="128015"/>
                </a:lnTo>
                <a:lnTo>
                  <a:pt x="1280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36109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D35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36109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56683" y="440766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56683" y="440766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52238" y="46365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6938" y="0"/>
                </a:moveTo>
                <a:lnTo>
                  <a:pt x="0" y="0"/>
                </a:lnTo>
                <a:lnTo>
                  <a:pt x="0" y="146938"/>
                </a:lnTo>
                <a:lnTo>
                  <a:pt x="146938" y="146938"/>
                </a:lnTo>
                <a:lnTo>
                  <a:pt x="146938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52238" y="46365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6938" y="0"/>
                </a:moveTo>
                <a:lnTo>
                  <a:pt x="0" y="0"/>
                </a:lnTo>
                <a:lnTo>
                  <a:pt x="0" y="146938"/>
                </a:lnTo>
                <a:lnTo>
                  <a:pt x="146938" y="146938"/>
                </a:lnTo>
                <a:lnTo>
                  <a:pt x="1469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7252" y="485457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50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7252" y="485457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26457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26457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45760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2" y="159893"/>
                </a:lnTo>
                <a:lnTo>
                  <a:pt x="159892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45760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2" y="159893"/>
                </a:lnTo>
                <a:lnTo>
                  <a:pt x="159892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68747" y="558507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68747" y="558507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205476" y="325805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7"/>
                </a:moveTo>
                <a:lnTo>
                  <a:pt x="106807" y="106807"/>
                </a:lnTo>
                <a:lnTo>
                  <a:pt x="106807" y="0"/>
                </a:lnTo>
                <a:lnTo>
                  <a:pt x="0" y="0"/>
                </a:lnTo>
                <a:lnTo>
                  <a:pt x="0" y="10680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205476" y="325805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7"/>
                </a:moveTo>
                <a:lnTo>
                  <a:pt x="106807" y="106807"/>
                </a:lnTo>
                <a:lnTo>
                  <a:pt x="106807" y="0"/>
                </a:lnTo>
                <a:lnTo>
                  <a:pt x="0" y="0"/>
                </a:lnTo>
                <a:lnTo>
                  <a:pt x="0" y="1068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48198" y="3433826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solidFill>
            <a:srgbClr val="124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48198" y="3433826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87696" y="370636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366"/>
                </a:moveTo>
                <a:lnTo>
                  <a:pt x="142366" y="142366"/>
                </a:lnTo>
                <a:lnTo>
                  <a:pt x="142366" y="0"/>
                </a:lnTo>
                <a:lnTo>
                  <a:pt x="0" y="0"/>
                </a:lnTo>
                <a:lnTo>
                  <a:pt x="0" y="142366"/>
                </a:lnTo>
                <a:close/>
              </a:path>
            </a:pathLst>
          </a:custGeom>
          <a:solidFill>
            <a:srgbClr val="9D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87696" y="370636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366"/>
                </a:moveTo>
                <a:lnTo>
                  <a:pt x="142366" y="142366"/>
                </a:lnTo>
                <a:lnTo>
                  <a:pt x="142366" y="0"/>
                </a:lnTo>
                <a:lnTo>
                  <a:pt x="0" y="0"/>
                </a:lnTo>
                <a:lnTo>
                  <a:pt x="0" y="142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248402" y="400024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954"/>
                </a:moveTo>
                <a:lnTo>
                  <a:pt x="20954" y="20954"/>
                </a:lnTo>
                <a:lnTo>
                  <a:pt x="20954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48402" y="400024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954"/>
                </a:moveTo>
                <a:lnTo>
                  <a:pt x="20954" y="20954"/>
                </a:lnTo>
                <a:lnTo>
                  <a:pt x="20954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238496" y="42233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9F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38496" y="42233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08396" y="44263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5"/>
                </a:lnTo>
                <a:lnTo>
                  <a:pt x="100964" y="100965"/>
                </a:lnTo>
                <a:lnTo>
                  <a:pt x="100964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08396" y="44263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5"/>
                </a:lnTo>
                <a:lnTo>
                  <a:pt x="100964" y="100965"/>
                </a:lnTo>
                <a:lnTo>
                  <a:pt x="100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186679" y="463765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86679" y="463765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77409" y="486155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77409" y="486155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184902" y="51022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84902" y="51022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07634" y="5358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07634" y="5358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37988" y="562140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237988" y="562140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457825" y="351027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325" y="0"/>
                </a:moveTo>
                <a:lnTo>
                  <a:pt x="0" y="0"/>
                </a:lnTo>
                <a:lnTo>
                  <a:pt x="0" y="68325"/>
                </a:lnTo>
                <a:lnTo>
                  <a:pt x="68325" y="68325"/>
                </a:lnTo>
                <a:lnTo>
                  <a:pt x="683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457825" y="351027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325" y="0"/>
                </a:moveTo>
                <a:lnTo>
                  <a:pt x="0" y="0"/>
                </a:lnTo>
                <a:lnTo>
                  <a:pt x="0" y="68325"/>
                </a:lnTo>
                <a:lnTo>
                  <a:pt x="68325" y="68325"/>
                </a:lnTo>
                <a:lnTo>
                  <a:pt x="683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8196" y="3663822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8196" y="3663822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1696" y="396036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1696" y="396036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388990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94"/>
                </a:moveTo>
                <a:lnTo>
                  <a:pt x="205993" y="205994"/>
                </a:lnTo>
                <a:lnTo>
                  <a:pt x="205993" y="0"/>
                </a:lnTo>
                <a:lnTo>
                  <a:pt x="0" y="0"/>
                </a:lnTo>
                <a:lnTo>
                  <a:pt x="0" y="205994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388990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94"/>
                </a:moveTo>
                <a:lnTo>
                  <a:pt x="205993" y="205994"/>
                </a:lnTo>
                <a:lnTo>
                  <a:pt x="205993" y="0"/>
                </a:lnTo>
                <a:lnTo>
                  <a:pt x="0" y="0"/>
                </a:lnTo>
                <a:lnTo>
                  <a:pt x="0" y="205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52236" y="44371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52236" y="44371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28107" y="464604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28107" y="464604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65698" y="491680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451"/>
                </a:moveTo>
                <a:lnTo>
                  <a:pt x="52450" y="52451"/>
                </a:lnTo>
                <a:lnTo>
                  <a:pt x="52450" y="0"/>
                </a:lnTo>
                <a:lnTo>
                  <a:pt x="0" y="0"/>
                </a:lnTo>
                <a:lnTo>
                  <a:pt x="0" y="52451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65698" y="491680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451"/>
                </a:moveTo>
                <a:lnTo>
                  <a:pt x="52450" y="52451"/>
                </a:lnTo>
                <a:lnTo>
                  <a:pt x="52450" y="0"/>
                </a:lnTo>
                <a:lnTo>
                  <a:pt x="0" y="0"/>
                </a:lnTo>
                <a:lnTo>
                  <a:pt x="0" y="524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392673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500" y="0"/>
                </a:moveTo>
                <a:lnTo>
                  <a:pt x="0" y="0"/>
                </a:lnTo>
                <a:lnTo>
                  <a:pt x="0" y="198500"/>
                </a:lnTo>
                <a:lnTo>
                  <a:pt x="198500" y="198500"/>
                </a:lnTo>
                <a:lnTo>
                  <a:pt x="198500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92673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500" y="0"/>
                </a:moveTo>
                <a:lnTo>
                  <a:pt x="0" y="0"/>
                </a:lnTo>
                <a:lnTo>
                  <a:pt x="0" y="198500"/>
                </a:lnTo>
                <a:lnTo>
                  <a:pt x="198500" y="198500"/>
                </a:lnTo>
                <a:lnTo>
                  <a:pt x="198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28869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B7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28869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447029" y="559739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788" y="0"/>
                </a:moveTo>
                <a:lnTo>
                  <a:pt x="0" y="0"/>
                </a:lnTo>
                <a:lnTo>
                  <a:pt x="0" y="89788"/>
                </a:lnTo>
                <a:lnTo>
                  <a:pt x="89788" y="89788"/>
                </a:lnTo>
                <a:lnTo>
                  <a:pt x="89788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447029" y="559739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788" y="0"/>
                </a:moveTo>
                <a:lnTo>
                  <a:pt x="0" y="0"/>
                </a:lnTo>
                <a:lnTo>
                  <a:pt x="0" y="89788"/>
                </a:lnTo>
                <a:lnTo>
                  <a:pt x="89788" y="89788"/>
                </a:lnTo>
                <a:lnTo>
                  <a:pt x="897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95441" y="37480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182"/>
                </a:moveTo>
                <a:lnTo>
                  <a:pt x="59182" y="59182"/>
                </a:lnTo>
                <a:lnTo>
                  <a:pt x="59182" y="0"/>
                </a:lnTo>
                <a:lnTo>
                  <a:pt x="0" y="0"/>
                </a:lnTo>
                <a:lnTo>
                  <a:pt x="0" y="59182"/>
                </a:lnTo>
                <a:close/>
              </a:path>
            </a:pathLst>
          </a:custGeom>
          <a:solidFill>
            <a:srgbClr val="EE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95441" y="37480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182"/>
                </a:moveTo>
                <a:lnTo>
                  <a:pt x="59182" y="59182"/>
                </a:lnTo>
                <a:lnTo>
                  <a:pt x="59182" y="0"/>
                </a:lnTo>
                <a:lnTo>
                  <a:pt x="0" y="0"/>
                </a:lnTo>
                <a:lnTo>
                  <a:pt x="0" y="59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73978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73978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58358" y="417702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7B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58358" y="417702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5594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5594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46673" y="4631563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718"/>
                </a:moveTo>
                <a:lnTo>
                  <a:pt x="156717" y="156718"/>
                </a:lnTo>
                <a:lnTo>
                  <a:pt x="156717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82B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46673" y="4631563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718"/>
                </a:moveTo>
                <a:lnTo>
                  <a:pt x="156717" y="156718"/>
                </a:lnTo>
                <a:lnTo>
                  <a:pt x="156717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55817" y="487375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30"/>
                </a:moveTo>
                <a:lnTo>
                  <a:pt x="138429" y="138430"/>
                </a:lnTo>
                <a:lnTo>
                  <a:pt x="13842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55817" y="487375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30"/>
                </a:moveTo>
                <a:lnTo>
                  <a:pt x="138429" y="138430"/>
                </a:lnTo>
                <a:lnTo>
                  <a:pt x="13842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76646" y="512775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76646" y="512775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89472" y="53734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246"/>
                </a:moveTo>
                <a:lnTo>
                  <a:pt x="71247" y="71246"/>
                </a:lnTo>
                <a:lnTo>
                  <a:pt x="71247" y="0"/>
                </a:lnTo>
                <a:lnTo>
                  <a:pt x="0" y="0"/>
                </a:lnTo>
                <a:lnTo>
                  <a:pt x="0" y="71246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89472" y="53734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246"/>
                </a:moveTo>
                <a:lnTo>
                  <a:pt x="71247" y="71246"/>
                </a:lnTo>
                <a:lnTo>
                  <a:pt x="71247" y="0"/>
                </a:lnTo>
                <a:lnTo>
                  <a:pt x="0" y="0"/>
                </a:lnTo>
                <a:lnTo>
                  <a:pt x="0" y="712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62421" y="55797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62421" y="55797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04484" y="39570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04484" y="39570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61939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solidFill>
            <a:srgbClr val="38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61939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939663" y="44583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939663" y="44583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80100" y="463194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955"/>
                </a:moveTo>
                <a:lnTo>
                  <a:pt x="155955" y="155955"/>
                </a:lnTo>
                <a:lnTo>
                  <a:pt x="155955" y="0"/>
                </a:lnTo>
                <a:lnTo>
                  <a:pt x="0" y="0"/>
                </a:lnTo>
                <a:lnTo>
                  <a:pt x="0" y="155955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80100" y="463194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955"/>
                </a:moveTo>
                <a:lnTo>
                  <a:pt x="155955" y="155955"/>
                </a:lnTo>
                <a:lnTo>
                  <a:pt x="155955" y="0"/>
                </a:lnTo>
                <a:lnTo>
                  <a:pt x="0" y="0"/>
                </a:lnTo>
                <a:lnTo>
                  <a:pt x="0" y="1559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944615" y="492950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0" y="27051"/>
                </a:moveTo>
                <a:lnTo>
                  <a:pt x="27050" y="27051"/>
                </a:lnTo>
                <a:lnTo>
                  <a:pt x="2705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944615" y="492950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0" y="27051"/>
                </a:moveTo>
                <a:lnTo>
                  <a:pt x="27050" y="27051"/>
                </a:lnTo>
                <a:lnTo>
                  <a:pt x="2705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50763" y="5068823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30"/>
                </a:lnTo>
                <a:lnTo>
                  <a:pt x="214629" y="214630"/>
                </a:lnTo>
                <a:lnTo>
                  <a:pt x="214629" y="0"/>
                </a:lnTo>
                <a:close/>
              </a:path>
            </a:pathLst>
          </a:custGeom>
          <a:solidFill>
            <a:srgbClr val="93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50763" y="5068823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30"/>
                </a:lnTo>
                <a:lnTo>
                  <a:pt x="214629" y="214630"/>
                </a:lnTo>
                <a:lnTo>
                  <a:pt x="214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25058" y="5376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25058" y="5376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03595" y="55876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solidFill>
            <a:srgbClr val="FCD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903595" y="55876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44767" y="419735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44767" y="419735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05397" y="43908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703"/>
                </a:moveTo>
                <a:lnTo>
                  <a:pt x="171703" y="171703"/>
                </a:lnTo>
                <a:lnTo>
                  <a:pt x="171703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05397" y="43908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703"/>
                </a:moveTo>
                <a:lnTo>
                  <a:pt x="171703" y="171703"/>
                </a:lnTo>
                <a:lnTo>
                  <a:pt x="171703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82410" y="4601083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1"/>
                </a:lnTo>
                <a:lnTo>
                  <a:pt x="217550" y="217551"/>
                </a:lnTo>
                <a:lnTo>
                  <a:pt x="217550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082410" y="4601083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1"/>
                </a:lnTo>
                <a:lnTo>
                  <a:pt x="217550" y="217551"/>
                </a:lnTo>
                <a:lnTo>
                  <a:pt x="217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090792" y="484263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787"/>
                </a:moveTo>
                <a:lnTo>
                  <a:pt x="200787" y="200787"/>
                </a:lnTo>
                <a:lnTo>
                  <a:pt x="200787" y="0"/>
                </a:lnTo>
                <a:lnTo>
                  <a:pt x="0" y="0"/>
                </a:lnTo>
                <a:lnTo>
                  <a:pt x="0" y="200787"/>
                </a:lnTo>
                <a:close/>
              </a:path>
            </a:pathLst>
          </a:custGeom>
          <a:solidFill>
            <a:srgbClr val="2D7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090792" y="484263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787"/>
                </a:moveTo>
                <a:lnTo>
                  <a:pt x="200787" y="200787"/>
                </a:lnTo>
                <a:lnTo>
                  <a:pt x="200787" y="0"/>
                </a:lnTo>
                <a:lnTo>
                  <a:pt x="0" y="0"/>
                </a:lnTo>
                <a:lnTo>
                  <a:pt x="0" y="200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09589" y="509435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solidFill>
            <a:srgbClr val="73A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09589" y="509435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21908" y="533984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21908" y="533984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91554" y="554266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136" y="0"/>
                </a:moveTo>
                <a:lnTo>
                  <a:pt x="0" y="0"/>
                </a:lnTo>
                <a:lnTo>
                  <a:pt x="0" y="199136"/>
                </a:lnTo>
                <a:lnTo>
                  <a:pt x="199136" y="199136"/>
                </a:lnTo>
                <a:lnTo>
                  <a:pt x="199136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91554" y="554266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136" y="0"/>
                </a:moveTo>
                <a:lnTo>
                  <a:pt x="0" y="0"/>
                </a:lnTo>
                <a:lnTo>
                  <a:pt x="0" y="199136"/>
                </a:lnTo>
                <a:lnTo>
                  <a:pt x="199136" y="199136"/>
                </a:lnTo>
                <a:lnTo>
                  <a:pt x="1991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61303" y="4413884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61303" y="4413884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73621" y="465924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5"/>
                </a:moveTo>
                <a:lnTo>
                  <a:pt x="101346" y="101345"/>
                </a:lnTo>
                <a:lnTo>
                  <a:pt x="101346" y="0"/>
                </a:lnTo>
                <a:lnTo>
                  <a:pt x="0" y="0"/>
                </a:lnTo>
                <a:lnTo>
                  <a:pt x="0" y="101345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73621" y="465924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5"/>
                </a:moveTo>
                <a:lnTo>
                  <a:pt x="101346" y="101345"/>
                </a:lnTo>
                <a:lnTo>
                  <a:pt x="101346" y="0"/>
                </a:lnTo>
                <a:lnTo>
                  <a:pt x="0" y="0"/>
                </a:lnTo>
                <a:lnTo>
                  <a:pt x="0" y="101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76034" y="489470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76034" y="489470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29171" y="50810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6" y="0"/>
                </a:moveTo>
                <a:lnTo>
                  <a:pt x="0" y="0"/>
                </a:lnTo>
                <a:lnTo>
                  <a:pt x="0" y="190245"/>
                </a:lnTo>
                <a:lnTo>
                  <a:pt x="190246" y="190245"/>
                </a:lnTo>
                <a:lnTo>
                  <a:pt x="190246" y="0"/>
                </a:lnTo>
                <a:close/>
              </a:path>
            </a:pathLst>
          </a:custGeom>
          <a:solidFill>
            <a:srgbClr val="C54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29171" y="50810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6" y="0"/>
                </a:moveTo>
                <a:lnTo>
                  <a:pt x="0" y="0"/>
                </a:lnTo>
                <a:lnTo>
                  <a:pt x="0" y="190245"/>
                </a:lnTo>
                <a:lnTo>
                  <a:pt x="190246" y="190245"/>
                </a:lnTo>
                <a:lnTo>
                  <a:pt x="1902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55207" y="53400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8"/>
                </a:moveTo>
                <a:lnTo>
                  <a:pt x="138049" y="138048"/>
                </a:lnTo>
                <a:lnTo>
                  <a:pt x="138049" y="0"/>
                </a:lnTo>
                <a:lnTo>
                  <a:pt x="0" y="0"/>
                </a:lnTo>
                <a:lnTo>
                  <a:pt x="0" y="138048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55207" y="53400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8"/>
                </a:moveTo>
                <a:lnTo>
                  <a:pt x="138049" y="138048"/>
                </a:lnTo>
                <a:lnTo>
                  <a:pt x="138049" y="0"/>
                </a:lnTo>
                <a:lnTo>
                  <a:pt x="0" y="0"/>
                </a:lnTo>
                <a:lnTo>
                  <a:pt x="0" y="138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82258" y="56001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82258" y="56001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88379" y="464096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88379" y="464096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622542" y="490816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595"/>
                </a:moveTo>
                <a:lnTo>
                  <a:pt x="69596" y="69595"/>
                </a:lnTo>
                <a:lnTo>
                  <a:pt x="69596" y="0"/>
                </a:lnTo>
                <a:lnTo>
                  <a:pt x="0" y="0"/>
                </a:lnTo>
                <a:lnTo>
                  <a:pt x="0" y="69595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622542" y="490816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595"/>
                </a:moveTo>
                <a:lnTo>
                  <a:pt x="69596" y="69595"/>
                </a:lnTo>
                <a:lnTo>
                  <a:pt x="69596" y="0"/>
                </a:lnTo>
                <a:lnTo>
                  <a:pt x="0" y="0"/>
                </a:lnTo>
                <a:lnTo>
                  <a:pt x="0" y="695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619747" y="513842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75183"/>
                </a:moveTo>
                <a:lnTo>
                  <a:pt x="75183" y="75183"/>
                </a:lnTo>
                <a:lnTo>
                  <a:pt x="75183" y="0"/>
                </a:lnTo>
                <a:lnTo>
                  <a:pt x="0" y="0"/>
                </a:lnTo>
                <a:lnTo>
                  <a:pt x="0" y="75183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619747" y="513842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75183"/>
                </a:moveTo>
                <a:lnTo>
                  <a:pt x="75183" y="75183"/>
                </a:lnTo>
                <a:lnTo>
                  <a:pt x="75183" y="0"/>
                </a:lnTo>
                <a:lnTo>
                  <a:pt x="0" y="0"/>
                </a:lnTo>
                <a:lnTo>
                  <a:pt x="0" y="751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73266" y="532510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73266" y="532510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47357" y="553224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964" y="0"/>
                </a:moveTo>
                <a:lnTo>
                  <a:pt x="0" y="0"/>
                </a:lnTo>
                <a:lnTo>
                  <a:pt x="0" y="219963"/>
                </a:lnTo>
                <a:lnTo>
                  <a:pt x="219964" y="219963"/>
                </a:lnTo>
                <a:lnTo>
                  <a:pt x="219964" y="0"/>
                </a:lnTo>
                <a:close/>
              </a:path>
            </a:pathLst>
          </a:custGeom>
          <a:solidFill>
            <a:srgbClr val="830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547357" y="553224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964" y="0"/>
                </a:moveTo>
                <a:lnTo>
                  <a:pt x="0" y="0"/>
                </a:lnTo>
                <a:lnTo>
                  <a:pt x="0" y="219963"/>
                </a:lnTo>
                <a:lnTo>
                  <a:pt x="219964" y="219963"/>
                </a:lnTo>
                <a:lnTo>
                  <a:pt x="219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01739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419" y="0"/>
                </a:moveTo>
                <a:lnTo>
                  <a:pt x="0" y="0"/>
                </a:lnTo>
                <a:lnTo>
                  <a:pt x="0" y="177418"/>
                </a:lnTo>
                <a:lnTo>
                  <a:pt x="177419" y="177418"/>
                </a:lnTo>
                <a:lnTo>
                  <a:pt x="177419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01739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419" y="0"/>
                </a:moveTo>
                <a:lnTo>
                  <a:pt x="0" y="0"/>
                </a:lnTo>
                <a:lnTo>
                  <a:pt x="0" y="177418"/>
                </a:lnTo>
                <a:lnTo>
                  <a:pt x="177419" y="177418"/>
                </a:lnTo>
                <a:lnTo>
                  <a:pt x="1774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789039" y="507466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8"/>
                </a:lnTo>
                <a:lnTo>
                  <a:pt x="202819" y="202818"/>
                </a:lnTo>
                <a:lnTo>
                  <a:pt x="202819" y="0"/>
                </a:lnTo>
                <a:close/>
              </a:path>
            </a:pathLst>
          </a:custGeom>
          <a:solidFill>
            <a:srgbClr val="B41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89039" y="507466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8"/>
                </a:lnTo>
                <a:lnTo>
                  <a:pt x="202819" y="202818"/>
                </a:lnTo>
                <a:lnTo>
                  <a:pt x="2028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12788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194" y="0"/>
                </a:moveTo>
                <a:lnTo>
                  <a:pt x="0" y="0"/>
                </a:lnTo>
                <a:lnTo>
                  <a:pt x="0" y="155194"/>
                </a:lnTo>
                <a:lnTo>
                  <a:pt x="155194" y="155194"/>
                </a:lnTo>
                <a:lnTo>
                  <a:pt x="155194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12788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194" y="0"/>
                </a:moveTo>
                <a:lnTo>
                  <a:pt x="0" y="0"/>
                </a:lnTo>
                <a:lnTo>
                  <a:pt x="0" y="155194"/>
                </a:lnTo>
                <a:lnTo>
                  <a:pt x="155194" y="155194"/>
                </a:lnTo>
                <a:lnTo>
                  <a:pt x="15519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06310" y="5558028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275"/>
                </a:moveTo>
                <a:lnTo>
                  <a:pt x="168275" y="168275"/>
                </a:lnTo>
                <a:lnTo>
                  <a:pt x="168275" y="0"/>
                </a:lnTo>
                <a:lnTo>
                  <a:pt x="0" y="0"/>
                </a:lnTo>
                <a:lnTo>
                  <a:pt x="0" y="168275"/>
                </a:lnTo>
                <a:close/>
              </a:path>
            </a:pathLst>
          </a:custGeom>
          <a:solidFill>
            <a:srgbClr val="68A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06310" y="5558028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275"/>
                </a:moveTo>
                <a:lnTo>
                  <a:pt x="168275" y="168275"/>
                </a:lnTo>
                <a:lnTo>
                  <a:pt x="168275" y="0"/>
                </a:lnTo>
                <a:lnTo>
                  <a:pt x="0" y="0"/>
                </a:lnTo>
                <a:lnTo>
                  <a:pt x="0" y="1682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54342" y="51067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29"/>
                </a:moveTo>
                <a:lnTo>
                  <a:pt x="138429" y="138429"/>
                </a:lnTo>
                <a:lnTo>
                  <a:pt x="13842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54342" y="51067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29"/>
                </a:moveTo>
                <a:lnTo>
                  <a:pt x="138429" y="138429"/>
                </a:lnTo>
                <a:lnTo>
                  <a:pt x="13842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27798" y="531342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516"/>
                </a:moveTo>
                <a:lnTo>
                  <a:pt x="191516" y="191516"/>
                </a:lnTo>
                <a:lnTo>
                  <a:pt x="191516" y="0"/>
                </a:lnTo>
                <a:lnTo>
                  <a:pt x="0" y="0"/>
                </a:lnTo>
                <a:lnTo>
                  <a:pt x="0" y="191516"/>
                </a:lnTo>
                <a:close/>
              </a:path>
            </a:pathLst>
          </a:custGeom>
          <a:solidFill>
            <a:srgbClr val="38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27798" y="531342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516"/>
                </a:moveTo>
                <a:lnTo>
                  <a:pt x="191516" y="191516"/>
                </a:lnTo>
                <a:lnTo>
                  <a:pt x="191516" y="0"/>
                </a:lnTo>
                <a:lnTo>
                  <a:pt x="0" y="0"/>
                </a:lnTo>
                <a:lnTo>
                  <a:pt x="0" y="1915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45070" y="556374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0"/>
                </a:moveTo>
                <a:lnTo>
                  <a:pt x="0" y="0"/>
                </a:lnTo>
                <a:lnTo>
                  <a:pt x="0" y="156971"/>
                </a:lnTo>
                <a:lnTo>
                  <a:pt x="156972" y="156971"/>
                </a:lnTo>
                <a:lnTo>
                  <a:pt x="156972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045070" y="556374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0"/>
                </a:moveTo>
                <a:lnTo>
                  <a:pt x="0" y="0"/>
                </a:lnTo>
                <a:lnTo>
                  <a:pt x="0" y="156971"/>
                </a:lnTo>
                <a:lnTo>
                  <a:pt x="156972" y="156971"/>
                </a:lnTo>
                <a:lnTo>
                  <a:pt x="1569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03007" y="53555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0" y="107187"/>
                </a:moveTo>
                <a:lnTo>
                  <a:pt x="107188" y="107187"/>
                </a:lnTo>
                <a:lnTo>
                  <a:pt x="107188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03007" y="53555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0" y="107187"/>
                </a:moveTo>
                <a:lnTo>
                  <a:pt x="107188" y="107187"/>
                </a:lnTo>
                <a:lnTo>
                  <a:pt x="107188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17358" y="560285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78613" y="0"/>
                </a:moveTo>
                <a:lnTo>
                  <a:pt x="0" y="0"/>
                </a:lnTo>
                <a:lnTo>
                  <a:pt x="0" y="78613"/>
                </a:lnTo>
                <a:lnTo>
                  <a:pt x="78613" y="78613"/>
                </a:lnTo>
                <a:lnTo>
                  <a:pt x="78613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17358" y="560285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78613" y="0"/>
                </a:moveTo>
                <a:lnTo>
                  <a:pt x="0" y="0"/>
                </a:lnTo>
                <a:lnTo>
                  <a:pt x="0" y="78613"/>
                </a:lnTo>
                <a:lnTo>
                  <a:pt x="78613" y="78613"/>
                </a:lnTo>
                <a:lnTo>
                  <a:pt x="78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551166" y="5603747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6962"/>
                </a:moveTo>
                <a:lnTo>
                  <a:pt x="76961" y="76962"/>
                </a:lnTo>
                <a:lnTo>
                  <a:pt x="76961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551166" y="5603747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6962"/>
                </a:moveTo>
                <a:lnTo>
                  <a:pt x="76961" y="76962"/>
                </a:lnTo>
                <a:lnTo>
                  <a:pt x="76961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2">
            <a:extLst>
              <a:ext uri="{FF2B5EF4-FFF2-40B4-BE49-F238E27FC236}">
                <a16:creationId xmlns:a16="http://schemas.microsoft.com/office/drawing/2014/main" id="{2E0579FE-F883-92CE-D885-E65EB802F7FF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38" name="object 3">
            <a:extLst>
              <a:ext uri="{FF2B5EF4-FFF2-40B4-BE49-F238E27FC236}">
                <a16:creationId xmlns:a16="http://schemas.microsoft.com/office/drawing/2014/main" id="{FED69E8E-CFFF-13FA-42DC-6DC3FC2F9E73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39" name="object 4">
            <a:extLst>
              <a:ext uri="{FF2B5EF4-FFF2-40B4-BE49-F238E27FC236}">
                <a16:creationId xmlns:a16="http://schemas.microsoft.com/office/drawing/2014/main" id="{5A7FAB1F-0748-C6C3-A6EB-659E3739730A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40" name="object 5">
            <a:extLst>
              <a:ext uri="{FF2B5EF4-FFF2-40B4-BE49-F238E27FC236}">
                <a16:creationId xmlns:a16="http://schemas.microsoft.com/office/drawing/2014/main" id="{25BFFF10-CB4B-FF28-E0F0-D2BE0B4B8826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41F5F09A-EA67-4473-D18D-E731AF87B607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40B3B011-F0CE-2B89-0D85-600676210934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5193B717-B881-3173-43D1-3553DDBDC0A5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F80EDFCA-3610-A8F0-40F7-2038857CF928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文本框 744">
            <a:extLst>
              <a:ext uri="{FF2B5EF4-FFF2-40B4-BE49-F238E27FC236}">
                <a16:creationId xmlns:a16="http://schemas.microsoft.com/office/drawing/2014/main" id="{ECFE9E7E-8C93-05A4-A481-934DB8975720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5102B547-E9DE-8171-869B-45BEDF65DF34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5A299693-04F7-F605-277E-3E484816AB61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0971565A-5797-D86D-66D4-60664718AD5D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57C8B134-F8B3-E5AA-AF7C-A52E1470A14D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6B675D92-8A01-C921-2980-EF130E30A064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ADFE75E6-D376-B2E6-18EC-E29CBCC732FB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25AD88D6-1CB4-E5CA-F11F-CD44213D4839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B6555E0B-5A40-82EB-7267-D9EA9077A324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1A4A6FC1-5CE4-A41A-83E0-BD16C11D20C9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5CABA38D-FCC9-C229-031B-2CCDB928BD44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572E4228-3DDE-1B89-A1DA-D4826D5C4D56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D72EB9E9-9453-52EA-1DDA-9E60EA6FED66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D72EB9E9-9453-52EA-1DDA-9E60EA6FE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D60AEBC1-32AE-54FE-2A5F-D6E5D4DAFEFF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D60AEBC1-32AE-54FE-2A5F-D6E5D4DA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70313029-F12C-4755-7510-56362E5AFF53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70313029-F12C-4755-7510-56362E5A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0" name="文本框 759">
            <a:extLst>
              <a:ext uri="{FF2B5EF4-FFF2-40B4-BE49-F238E27FC236}">
                <a16:creationId xmlns:a16="http://schemas.microsoft.com/office/drawing/2014/main" id="{EA426081-0FEC-403D-BC68-2EE2C40D4766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A4C12E50-F199-B737-5D0F-8832CD7AA416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文本框 761">
            <a:extLst>
              <a:ext uri="{FF2B5EF4-FFF2-40B4-BE49-F238E27FC236}">
                <a16:creationId xmlns:a16="http://schemas.microsoft.com/office/drawing/2014/main" id="{0EA820EE-A082-DAFE-6903-CC8B5D2EA305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3" name="文本框 762">
            <a:extLst>
              <a:ext uri="{FF2B5EF4-FFF2-40B4-BE49-F238E27FC236}">
                <a16:creationId xmlns:a16="http://schemas.microsoft.com/office/drawing/2014/main" id="{7D479091-FFB3-85AB-B1B4-70649EDC64A7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051B3FB8-4C5B-166D-E6F4-FDADB777AC56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5" name="文本框 764">
            <a:extLst>
              <a:ext uri="{FF2B5EF4-FFF2-40B4-BE49-F238E27FC236}">
                <a16:creationId xmlns:a16="http://schemas.microsoft.com/office/drawing/2014/main" id="{D1A1F651-E37E-509B-0054-8D25C5E12F8F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CAB98CE0-9135-CDEF-314F-0B87825AF0A7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文本框 766">
            <a:extLst>
              <a:ext uri="{FF2B5EF4-FFF2-40B4-BE49-F238E27FC236}">
                <a16:creationId xmlns:a16="http://schemas.microsoft.com/office/drawing/2014/main" id="{1D597998-9A97-7544-9179-9E2C04E6688C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68" name="object 10">
            <a:extLst>
              <a:ext uri="{FF2B5EF4-FFF2-40B4-BE49-F238E27FC236}">
                <a16:creationId xmlns:a16="http://schemas.microsoft.com/office/drawing/2014/main" id="{84178269-5E84-1B35-0726-8E2F3676C778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69" name="object 11">
            <a:extLst>
              <a:ext uri="{FF2B5EF4-FFF2-40B4-BE49-F238E27FC236}">
                <a16:creationId xmlns:a16="http://schemas.microsoft.com/office/drawing/2014/main" id="{F76A1E1C-85AF-B339-3AF0-311FE2EBA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0" name="object 12">
            <a:extLst>
              <a:ext uri="{FF2B5EF4-FFF2-40B4-BE49-F238E27FC236}">
                <a16:creationId xmlns:a16="http://schemas.microsoft.com/office/drawing/2014/main" id="{120CE675-8B21-0E19-CA3B-F6E898FE1008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1" name="组合 770">
            <a:extLst>
              <a:ext uri="{FF2B5EF4-FFF2-40B4-BE49-F238E27FC236}">
                <a16:creationId xmlns:a16="http://schemas.microsoft.com/office/drawing/2014/main" id="{CB405B4D-25CC-35B6-F7F6-08CD1E979FED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2" name="object 14">
              <a:extLst>
                <a:ext uri="{FF2B5EF4-FFF2-40B4-BE49-F238E27FC236}">
                  <a16:creationId xmlns:a16="http://schemas.microsoft.com/office/drawing/2014/main" id="{68DB62CF-152C-C10E-81F6-CCBC594EF6E4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object 15">
              <a:extLst>
                <a:ext uri="{FF2B5EF4-FFF2-40B4-BE49-F238E27FC236}">
                  <a16:creationId xmlns:a16="http://schemas.microsoft.com/office/drawing/2014/main" id="{E46D4363-F8C6-7C6A-0D87-D382702BAEA4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object 16">
              <a:extLst>
                <a:ext uri="{FF2B5EF4-FFF2-40B4-BE49-F238E27FC236}">
                  <a16:creationId xmlns:a16="http://schemas.microsoft.com/office/drawing/2014/main" id="{9135AD1B-0A33-A5CF-C5BD-72AB3079A0E4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object 17">
              <a:extLst>
                <a:ext uri="{FF2B5EF4-FFF2-40B4-BE49-F238E27FC236}">
                  <a16:creationId xmlns:a16="http://schemas.microsoft.com/office/drawing/2014/main" id="{C2003411-406B-1B62-FA62-0D63D401887D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18">
              <a:extLst>
                <a:ext uri="{FF2B5EF4-FFF2-40B4-BE49-F238E27FC236}">
                  <a16:creationId xmlns:a16="http://schemas.microsoft.com/office/drawing/2014/main" id="{C59D035D-352E-6A26-7763-B5732232EAEC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object 19">
              <a:extLst>
                <a:ext uri="{FF2B5EF4-FFF2-40B4-BE49-F238E27FC236}">
                  <a16:creationId xmlns:a16="http://schemas.microsoft.com/office/drawing/2014/main" id="{FDE3A18A-E858-EA14-9E6B-EFF918846A3B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8" name="object 20">
            <a:extLst>
              <a:ext uri="{FF2B5EF4-FFF2-40B4-BE49-F238E27FC236}">
                <a16:creationId xmlns:a16="http://schemas.microsoft.com/office/drawing/2014/main" id="{F8B178F6-E06B-919A-67C2-3E986CB90141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79" name="object 22">
            <a:extLst>
              <a:ext uri="{FF2B5EF4-FFF2-40B4-BE49-F238E27FC236}">
                <a16:creationId xmlns:a16="http://schemas.microsoft.com/office/drawing/2014/main" id="{5533E7CE-9E91-65EA-9CCA-0B1556DF6BDB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80" name="object 23">
            <a:extLst>
              <a:ext uri="{FF2B5EF4-FFF2-40B4-BE49-F238E27FC236}">
                <a16:creationId xmlns:a16="http://schemas.microsoft.com/office/drawing/2014/main" id="{664DF5D1-0268-6DDF-116E-8B643E32C941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1" name="object 24">
            <a:extLst>
              <a:ext uri="{FF2B5EF4-FFF2-40B4-BE49-F238E27FC236}">
                <a16:creationId xmlns:a16="http://schemas.microsoft.com/office/drawing/2014/main" id="{82250EDE-6C39-5CF3-7C91-DBBCEBCE8797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2" name="object 25">
            <a:extLst>
              <a:ext uri="{FF2B5EF4-FFF2-40B4-BE49-F238E27FC236}">
                <a16:creationId xmlns:a16="http://schemas.microsoft.com/office/drawing/2014/main" id="{CA87FEFD-711D-DFE8-5154-D38CABF982EF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3" name="组合 782">
            <a:extLst>
              <a:ext uri="{FF2B5EF4-FFF2-40B4-BE49-F238E27FC236}">
                <a16:creationId xmlns:a16="http://schemas.microsoft.com/office/drawing/2014/main" id="{A21A2B13-D8C9-A14A-FA82-897DD5C658C4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4" name="object 26">
              <a:extLst>
                <a:ext uri="{FF2B5EF4-FFF2-40B4-BE49-F238E27FC236}">
                  <a16:creationId xmlns:a16="http://schemas.microsoft.com/office/drawing/2014/main" id="{156D6B06-0393-48EC-F212-B3C0D7A8A0E5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object 27">
              <a:extLst>
                <a:ext uri="{FF2B5EF4-FFF2-40B4-BE49-F238E27FC236}">
                  <a16:creationId xmlns:a16="http://schemas.microsoft.com/office/drawing/2014/main" id="{6F46ADBD-7DE9-4DBD-3F88-E793C78975DA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object 28">
              <a:extLst>
                <a:ext uri="{FF2B5EF4-FFF2-40B4-BE49-F238E27FC236}">
                  <a16:creationId xmlns:a16="http://schemas.microsoft.com/office/drawing/2014/main" id="{D897E538-3226-A276-E8C3-786E78035154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object 29">
              <a:extLst>
                <a:ext uri="{FF2B5EF4-FFF2-40B4-BE49-F238E27FC236}">
                  <a16:creationId xmlns:a16="http://schemas.microsoft.com/office/drawing/2014/main" id="{AFD799C7-5089-0FF9-9B73-7E6E67CE16B1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object 30">
              <a:extLst>
                <a:ext uri="{FF2B5EF4-FFF2-40B4-BE49-F238E27FC236}">
                  <a16:creationId xmlns:a16="http://schemas.microsoft.com/office/drawing/2014/main" id="{D15E462A-72DC-B33F-05AD-B03B4B01B1F9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object 31">
              <a:extLst>
                <a:ext uri="{FF2B5EF4-FFF2-40B4-BE49-F238E27FC236}">
                  <a16:creationId xmlns:a16="http://schemas.microsoft.com/office/drawing/2014/main" id="{06BB0F7B-B8FF-5BEF-96A9-91EBF7156B71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0" name="矩形 789">
            <a:extLst>
              <a:ext uri="{FF2B5EF4-FFF2-40B4-BE49-F238E27FC236}">
                <a16:creationId xmlns:a16="http://schemas.microsoft.com/office/drawing/2014/main" id="{876DC9F8-D39D-DB15-3946-46D4BAA1F887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3750F0F1-B759-A9CF-388D-39F79D8FC2F5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1B92B90B-1048-B966-A73D-FF743D61FBE3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3844B722-F5F3-35F1-C4C4-7AE44232D35C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C1F7E0F9-3277-04C1-3E98-9C8AE8DDDD3C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D6C3ADA5-ECD7-3128-3407-C5BD4661E4F0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2FF104C5-5D67-3CEE-0919-566F877C1A5F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090BBF24-E383-7355-9167-9FAFCBEB34FB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9D681A96-1C81-492E-37BE-3AA743DDDF9A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2EC3DDAF-A05D-3568-0EA9-B6588C48D038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E39BFB75-C1C7-D88F-459D-496B28DBCD6A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734FCB6B-8FF0-53CA-DBEB-B66753DF05C4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A3584916-1215-3DB5-B4CE-67349762B282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416B1278-973E-9F49-313B-35AAD0D9CA36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41521E87-4C98-65E9-D90F-315540D58982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2B495845-6677-C606-85C1-887A83240F84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86A18636-44B2-F7AE-DF31-BFFF4B0E66C7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DD7FF59C-9327-A817-6AE4-B925BDAA7A7B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A0C83C8E-A4B4-3AC5-D580-30CA046210B2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C733560C-B175-3297-F526-45F34C59A79F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8A7504EF-B775-A3AA-10E0-8C9D19FB726C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8A7504EF-B775-A3AA-10E0-8C9D19FB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22A53765-65D0-0F7D-66C6-F349384521CA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22A53765-65D0-0F7D-66C6-F34938452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C90BAFCF-F7BF-E2D2-8645-3F370D9CB4A0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C90BAFCF-F7BF-E2D2-8645-3F370D9CB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1F881228-84B1-98AB-B154-18656E1AF240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E2994443-CD06-672D-3EEE-FCB3B9301755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C012B2E2-80B2-2579-967B-63597EBBE16B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16" name="文本框 815">
              <a:extLst>
                <a:ext uri="{FF2B5EF4-FFF2-40B4-BE49-F238E27FC236}">
                  <a16:creationId xmlns:a16="http://schemas.microsoft.com/office/drawing/2014/main" id="{490D9A96-48F1-6CD7-2185-DE1C1B0AD082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17" name="文本框 816">
              <a:extLst>
                <a:ext uri="{FF2B5EF4-FFF2-40B4-BE49-F238E27FC236}">
                  <a16:creationId xmlns:a16="http://schemas.microsoft.com/office/drawing/2014/main" id="{712D1A94-B604-7BDD-EE28-D75B827645D2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35E480E4-CF18-8FAC-5312-E5778CFC026A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19" name="object 13">
            <a:extLst>
              <a:ext uri="{FF2B5EF4-FFF2-40B4-BE49-F238E27FC236}">
                <a16:creationId xmlns:a16="http://schemas.microsoft.com/office/drawing/2014/main" id="{9EFACC39-3253-682A-C828-A131ABC51D9E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7188" y="69976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503"/>
                </a:moveTo>
                <a:lnTo>
                  <a:pt x="95504" y="95503"/>
                </a:lnTo>
                <a:lnTo>
                  <a:pt x="95504" y="0"/>
                </a:lnTo>
                <a:lnTo>
                  <a:pt x="0" y="0"/>
                </a:lnTo>
                <a:lnTo>
                  <a:pt x="0" y="95503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7188" y="699769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4">
                <a:moveTo>
                  <a:pt x="0" y="95503"/>
                </a:moveTo>
                <a:lnTo>
                  <a:pt x="95504" y="95503"/>
                </a:lnTo>
                <a:lnTo>
                  <a:pt x="95504" y="0"/>
                </a:lnTo>
                <a:lnTo>
                  <a:pt x="0" y="0"/>
                </a:lnTo>
                <a:lnTo>
                  <a:pt x="0" y="955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151" y="8987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703"/>
                </a:moveTo>
                <a:lnTo>
                  <a:pt x="163702" y="163703"/>
                </a:lnTo>
                <a:lnTo>
                  <a:pt x="163702" y="0"/>
                </a:lnTo>
                <a:lnTo>
                  <a:pt x="0" y="0"/>
                </a:lnTo>
                <a:lnTo>
                  <a:pt x="0" y="163703"/>
                </a:lnTo>
                <a:close/>
              </a:path>
            </a:pathLst>
          </a:custGeom>
          <a:solidFill>
            <a:srgbClr val="72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51" y="8987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703"/>
                </a:moveTo>
                <a:lnTo>
                  <a:pt x="163702" y="163703"/>
                </a:lnTo>
                <a:lnTo>
                  <a:pt x="163702" y="0"/>
                </a:lnTo>
                <a:lnTo>
                  <a:pt x="0" y="0"/>
                </a:lnTo>
                <a:lnTo>
                  <a:pt x="0" y="1637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4355" y="11131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0" y="201040"/>
                </a:moveTo>
                <a:lnTo>
                  <a:pt x="201041" y="201040"/>
                </a:lnTo>
                <a:lnTo>
                  <a:pt x="201041" y="0"/>
                </a:lnTo>
                <a:lnTo>
                  <a:pt x="0" y="0"/>
                </a:lnTo>
                <a:lnTo>
                  <a:pt x="0" y="201040"/>
                </a:lnTo>
                <a:close/>
              </a:path>
            </a:pathLst>
          </a:custGeom>
          <a:solidFill>
            <a:srgbClr val="2D72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4355" y="11131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4">
                <a:moveTo>
                  <a:pt x="0" y="201040"/>
                </a:moveTo>
                <a:lnTo>
                  <a:pt x="201041" y="201040"/>
                </a:lnTo>
                <a:lnTo>
                  <a:pt x="201041" y="0"/>
                </a:lnTo>
                <a:lnTo>
                  <a:pt x="0" y="0"/>
                </a:lnTo>
                <a:lnTo>
                  <a:pt x="0" y="2010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2070" y="1344041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0" y="205612"/>
                </a:moveTo>
                <a:lnTo>
                  <a:pt x="205612" y="205612"/>
                </a:lnTo>
                <a:lnTo>
                  <a:pt x="205612" y="0"/>
                </a:lnTo>
                <a:lnTo>
                  <a:pt x="0" y="0"/>
                </a:lnTo>
                <a:lnTo>
                  <a:pt x="0" y="205612"/>
                </a:lnTo>
                <a:close/>
              </a:path>
            </a:pathLst>
          </a:custGeom>
          <a:solidFill>
            <a:srgbClr val="266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2070" y="1344041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40">
                <a:moveTo>
                  <a:pt x="0" y="205612"/>
                </a:moveTo>
                <a:lnTo>
                  <a:pt x="205612" y="205612"/>
                </a:lnTo>
                <a:lnTo>
                  <a:pt x="205612" y="0"/>
                </a:lnTo>
                <a:lnTo>
                  <a:pt x="0" y="0"/>
                </a:lnTo>
                <a:lnTo>
                  <a:pt x="0" y="2056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1247" y="159613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solidFill>
            <a:srgbClr val="6A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1247" y="159613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386"/>
                </a:moveTo>
                <a:lnTo>
                  <a:pt x="167386" y="167386"/>
                </a:lnTo>
                <a:lnTo>
                  <a:pt x="167386" y="0"/>
                </a:lnTo>
                <a:lnTo>
                  <a:pt x="0" y="0"/>
                </a:lnTo>
                <a:lnTo>
                  <a:pt x="0" y="1673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8138" y="18460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1" y="133730"/>
                </a:lnTo>
                <a:lnTo>
                  <a:pt x="133731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8138" y="18460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1" y="133730"/>
                </a:lnTo>
                <a:lnTo>
                  <a:pt x="133731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8805" y="208991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2267"/>
                </a:moveTo>
                <a:lnTo>
                  <a:pt x="112268" y="112267"/>
                </a:lnTo>
                <a:lnTo>
                  <a:pt x="112268" y="0"/>
                </a:lnTo>
                <a:lnTo>
                  <a:pt x="0" y="0"/>
                </a:lnTo>
                <a:lnTo>
                  <a:pt x="0" y="112267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38805" y="2089911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2267"/>
                </a:moveTo>
                <a:lnTo>
                  <a:pt x="112268" y="112267"/>
                </a:lnTo>
                <a:lnTo>
                  <a:pt x="112268" y="0"/>
                </a:lnTo>
                <a:lnTo>
                  <a:pt x="0" y="0"/>
                </a:lnTo>
                <a:lnTo>
                  <a:pt x="0" y="1122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8711" y="23328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6" y="92455"/>
                </a:lnTo>
                <a:lnTo>
                  <a:pt x="92456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8711" y="2332863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6" y="92455"/>
                </a:lnTo>
                <a:lnTo>
                  <a:pt x="92456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1820" y="254901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B7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1820" y="254901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5857" y="28160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8166" y="0"/>
                </a:moveTo>
                <a:lnTo>
                  <a:pt x="0" y="0"/>
                </a:lnTo>
                <a:lnTo>
                  <a:pt x="0" y="58165"/>
                </a:lnTo>
                <a:lnTo>
                  <a:pt x="58166" y="58165"/>
                </a:lnTo>
                <a:lnTo>
                  <a:pt x="5816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5857" y="281609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8166" y="0"/>
                </a:moveTo>
                <a:lnTo>
                  <a:pt x="0" y="0"/>
                </a:lnTo>
                <a:lnTo>
                  <a:pt x="0" y="58165"/>
                </a:lnTo>
                <a:lnTo>
                  <a:pt x="58166" y="58165"/>
                </a:lnTo>
                <a:lnTo>
                  <a:pt x="581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7310" y="299059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0" y="175387"/>
                </a:moveTo>
                <a:lnTo>
                  <a:pt x="175387" y="175387"/>
                </a:lnTo>
                <a:lnTo>
                  <a:pt x="175387" y="0"/>
                </a:lnTo>
                <a:lnTo>
                  <a:pt x="0" y="0"/>
                </a:lnTo>
                <a:lnTo>
                  <a:pt x="0" y="175387"/>
                </a:lnTo>
                <a:close/>
              </a:path>
            </a:pathLst>
          </a:custGeom>
          <a:solidFill>
            <a:srgbClr val="55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7310" y="299059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4">
                <a:moveTo>
                  <a:pt x="0" y="175387"/>
                </a:moveTo>
                <a:lnTo>
                  <a:pt x="175387" y="175387"/>
                </a:lnTo>
                <a:lnTo>
                  <a:pt x="175387" y="0"/>
                </a:lnTo>
                <a:lnTo>
                  <a:pt x="0" y="0"/>
                </a:lnTo>
                <a:lnTo>
                  <a:pt x="0" y="175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2295" y="323862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4"/>
                </a:moveTo>
                <a:lnTo>
                  <a:pt x="145414" y="145414"/>
                </a:lnTo>
                <a:lnTo>
                  <a:pt x="145414" y="0"/>
                </a:lnTo>
                <a:lnTo>
                  <a:pt x="0" y="0"/>
                </a:lnTo>
                <a:lnTo>
                  <a:pt x="0" y="145414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22295" y="323862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4"/>
                </a:moveTo>
                <a:lnTo>
                  <a:pt x="145414" y="145414"/>
                </a:lnTo>
                <a:lnTo>
                  <a:pt x="145414" y="0"/>
                </a:lnTo>
                <a:lnTo>
                  <a:pt x="0" y="0"/>
                </a:lnTo>
                <a:lnTo>
                  <a:pt x="0" y="1454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8960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958"/>
                </a:moveTo>
                <a:lnTo>
                  <a:pt x="171957" y="171958"/>
                </a:lnTo>
                <a:lnTo>
                  <a:pt x="171957" y="0"/>
                </a:lnTo>
                <a:lnTo>
                  <a:pt x="0" y="0"/>
                </a:lnTo>
                <a:lnTo>
                  <a:pt x="0" y="171958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8960" y="345859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958"/>
                </a:moveTo>
                <a:lnTo>
                  <a:pt x="171957" y="171958"/>
                </a:lnTo>
                <a:lnTo>
                  <a:pt x="171957" y="0"/>
                </a:lnTo>
                <a:lnTo>
                  <a:pt x="0" y="0"/>
                </a:lnTo>
                <a:lnTo>
                  <a:pt x="0" y="1719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9629" y="37021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749"/>
                </a:moveTo>
                <a:lnTo>
                  <a:pt x="150749" y="150749"/>
                </a:lnTo>
                <a:lnTo>
                  <a:pt x="150749" y="0"/>
                </a:lnTo>
                <a:lnTo>
                  <a:pt x="0" y="0"/>
                </a:lnTo>
                <a:lnTo>
                  <a:pt x="0" y="150749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9629" y="37021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749"/>
                </a:moveTo>
                <a:lnTo>
                  <a:pt x="150749" y="150749"/>
                </a:lnTo>
                <a:lnTo>
                  <a:pt x="150749" y="0"/>
                </a:lnTo>
                <a:lnTo>
                  <a:pt x="0" y="0"/>
                </a:lnTo>
                <a:lnTo>
                  <a:pt x="0" y="1507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4135" y="391985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04135" y="391985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610" y="0"/>
                </a:moveTo>
                <a:lnTo>
                  <a:pt x="0" y="0"/>
                </a:lnTo>
                <a:lnTo>
                  <a:pt x="0" y="181610"/>
                </a:lnTo>
                <a:lnTo>
                  <a:pt x="181610" y="181610"/>
                </a:lnTo>
                <a:lnTo>
                  <a:pt x="181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2263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354"/>
                </a:moveTo>
                <a:lnTo>
                  <a:pt x="165354" y="165354"/>
                </a:lnTo>
                <a:lnTo>
                  <a:pt x="165354" y="0"/>
                </a:lnTo>
                <a:lnTo>
                  <a:pt x="0" y="0"/>
                </a:lnTo>
                <a:lnTo>
                  <a:pt x="0" y="165354"/>
                </a:lnTo>
                <a:close/>
              </a:path>
            </a:pathLst>
          </a:custGeom>
          <a:solidFill>
            <a:srgbClr val="6FA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2263" y="416102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354"/>
                </a:moveTo>
                <a:lnTo>
                  <a:pt x="165354" y="165354"/>
                </a:lnTo>
                <a:lnTo>
                  <a:pt x="165354" y="0"/>
                </a:lnTo>
                <a:lnTo>
                  <a:pt x="0" y="0"/>
                </a:lnTo>
                <a:lnTo>
                  <a:pt x="0" y="1653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3720" y="437565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437" y="0"/>
                </a:moveTo>
                <a:lnTo>
                  <a:pt x="0" y="0"/>
                </a:lnTo>
                <a:lnTo>
                  <a:pt x="0" y="202438"/>
                </a:lnTo>
                <a:lnTo>
                  <a:pt x="202437" y="202438"/>
                </a:lnTo>
                <a:lnTo>
                  <a:pt x="202437" y="0"/>
                </a:lnTo>
                <a:close/>
              </a:path>
            </a:pathLst>
          </a:custGeom>
          <a:solidFill>
            <a:srgbClr val="B521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3720" y="437565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437" y="0"/>
                </a:moveTo>
                <a:lnTo>
                  <a:pt x="0" y="0"/>
                </a:lnTo>
                <a:lnTo>
                  <a:pt x="0" y="202438"/>
                </a:lnTo>
                <a:lnTo>
                  <a:pt x="202437" y="202438"/>
                </a:lnTo>
                <a:lnTo>
                  <a:pt x="202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5626" y="461060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5626" y="4610608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5029" y="48930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949" y="0"/>
                </a:moveTo>
                <a:lnTo>
                  <a:pt x="0" y="0"/>
                </a:lnTo>
                <a:lnTo>
                  <a:pt x="0" y="99949"/>
                </a:lnTo>
                <a:lnTo>
                  <a:pt x="99949" y="99949"/>
                </a:lnTo>
                <a:lnTo>
                  <a:pt x="9994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5029" y="48930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29">
                <a:moveTo>
                  <a:pt x="99949" y="0"/>
                </a:moveTo>
                <a:lnTo>
                  <a:pt x="0" y="0"/>
                </a:lnTo>
                <a:lnTo>
                  <a:pt x="0" y="99949"/>
                </a:lnTo>
                <a:lnTo>
                  <a:pt x="99949" y="99949"/>
                </a:lnTo>
                <a:lnTo>
                  <a:pt x="999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9563" y="5080634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1" y="0"/>
                </a:moveTo>
                <a:lnTo>
                  <a:pt x="0" y="0"/>
                </a:lnTo>
                <a:lnTo>
                  <a:pt x="0" y="190881"/>
                </a:lnTo>
                <a:lnTo>
                  <a:pt x="190881" y="190881"/>
                </a:lnTo>
                <a:lnTo>
                  <a:pt x="190881" y="0"/>
                </a:lnTo>
                <a:close/>
              </a:path>
            </a:pathLst>
          </a:custGeom>
          <a:solidFill>
            <a:srgbClr val="C4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9563" y="5080634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1" y="0"/>
                </a:moveTo>
                <a:lnTo>
                  <a:pt x="0" y="0"/>
                </a:lnTo>
                <a:lnTo>
                  <a:pt x="0" y="190881"/>
                </a:lnTo>
                <a:lnTo>
                  <a:pt x="190881" y="190881"/>
                </a:lnTo>
                <a:lnTo>
                  <a:pt x="1908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41092" y="535520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41092" y="535520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7023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3" y="195833"/>
                </a:lnTo>
                <a:lnTo>
                  <a:pt x="195833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solidFill>
            <a:srgbClr val="337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7023" y="554431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3"/>
                </a:moveTo>
                <a:lnTo>
                  <a:pt x="195833" y="195833"/>
                </a:lnTo>
                <a:lnTo>
                  <a:pt x="195833" y="0"/>
                </a:lnTo>
                <a:lnTo>
                  <a:pt x="0" y="0"/>
                </a:lnTo>
                <a:lnTo>
                  <a:pt x="0" y="195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0735" y="89331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40735" y="89331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625" y="0"/>
                </a:moveTo>
                <a:lnTo>
                  <a:pt x="0" y="0"/>
                </a:lnTo>
                <a:lnTo>
                  <a:pt x="0" y="174625"/>
                </a:lnTo>
                <a:lnTo>
                  <a:pt x="174625" y="174625"/>
                </a:lnTo>
                <a:lnTo>
                  <a:pt x="174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2425" y="117805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2425" y="117805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64104" y="138277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69">
                <a:moveTo>
                  <a:pt x="0" y="128015"/>
                </a:moveTo>
                <a:lnTo>
                  <a:pt x="128016" y="128015"/>
                </a:lnTo>
                <a:lnTo>
                  <a:pt x="12801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64104" y="138277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69">
                <a:moveTo>
                  <a:pt x="0" y="128015"/>
                </a:moveTo>
                <a:lnTo>
                  <a:pt x="128016" y="128015"/>
                </a:lnTo>
                <a:lnTo>
                  <a:pt x="12801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38576" y="1590421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69">
                <a:moveTo>
                  <a:pt x="0" y="178815"/>
                </a:moveTo>
                <a:lnTo>
                  <a:pt x="178816" y="178815"/>
                </a:lnTo>
                <a:lnTo>
                  <a:pt x="178816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solidFill>
            <a:srgbClr val="4A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38576" y="1590421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69" h="179069">
                <a:moveTo>
                  <a:pt x="0" y="178815"/>
                </a:moveTo>
                <a:lnTo>
                  <a:pt x="178816" y="178815"/>
                </a:lnTo>
                <a:lnTo>
                  <a:pt x="178816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39847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529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39847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6323" y="206425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solidFill>
            <a:srgbClr val="73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6323" y="206425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8195" y="228930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solidFill>
            <a:srgbClr val="D25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8195" y="228930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179705" y="0"/>
                </a:moveTo>
                <a:lnTo>
                  <a:pt x="0" y="0"/>
                </a:lnTo>
                <a:lnTo>
                  <a:pt x="0" y="179704"/>
                </a:lnTo>
                <a:lnTo>
                  <a:pt x="179705" y="179704"/>
                </a:lnTo>
                <a:lnTo>
                  <a:pt x="179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4038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021"/>
                </a:moveTo>
                <a:lnTo>
                  <a:pt x="168020" y="168021"/>
                </a:lnTo>
                <a:lnTo>
                  <a:pt x="168020" y="0"/>
                </a:lnTo>
                <a:lnTo>
                  <a:pt x="0" y="0"/>
                </a:lnTo>
                <a:lnTo>
                  <a:pt x="0" y="168021"/>
                </a:lnTo>
                <a:close/>
              </a:path>
            </a:pathLst>
          </a:custGeom>
          <a:solidFill>
            <a:srgbClr val="68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4038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021"/>
                </a:moveTo>
                <a:lnTo>
                  <a:pt x="168020" y="168021"/>
                </a:lnTo>
                <a:lnTo>
                  <a:pt x="168020" y="0"/>
                </a:lnTo>
                <a:lnTo>
                  <a:pt x="0" y="0"/>
                </a:lnTo>
                <a:lnTo>
                  <a:pt x="0" y="1680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05251" y="28224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45592"/>
                </a:moveTo>
                <a:lnTo>
                  <a:pt x="45593" y="45592"/>
                </a:lnTo>
                <a:lnTo>
                  <a:pt x="45593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5251" y="28224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19">
                <a:moveTo>
                  <a:pt x="0" y="45592"/>
                </a:moveTo>
                <a:lnTo>
                  <a:pt x="45593" y="45592"/>
                </a:lnTo>
                <a:lnTo>
                  <a:pt x="45593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72232" y="302260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505"/>
                </a:moveTo>
                <a:lnTo>
                  <a:pt x="111506" y="111505"/>
                </a:lnTo>
                <a:lnTo>
                  <a:pt x="111506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72232" y="3022600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505"/>
                </a:moveTo>
                <a:lnTo>
                  <a:pt x="111506" y="111505"/>
                </a:lnTo>
                <a:lnTo>
                  <a:pt x="111506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0227" y="3223641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0"/>
                </a:lnTo>
                <a:lnTo>
                  <a:pt x="175641" y="175640"/>
                </a:lnTo>
                <a:lnTo>
                  <a:pt x="175641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40227" y="3223641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0"/>
                </a:lnTo>
                <a:lnTo>
                  <a:pt x="175641" y="175640"/>
                </a:lnTo>
                <a:lnTo>
                  <a:pt x="175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51530" y="3467989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51530" y="3467989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908"/>
                </a:moveTo>
                <a:lnTo>
                  <a:pt x="152907" y="152908"/>
                </a:lnTo>
                <a:lnTo>
                  <a:pt x="152907" y="0"/>
                </a:lnTo>
                <a:lnTo>
                  <a:pt x="0" y="0"/>
                </a:lnTo>
                <a:lnTo>
                  <a:pt x="0" y="1529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61055" y="371055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1055" y="371055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55722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solidFill>
            <a:srgbClr val="F3A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55722" y="3938396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5435" y="416128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5435" y="416128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90901" y="443966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0901" y="443966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2514" y="46244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9"/>
                </a:moveTo>
                <a:lnTo>
                  <a:pt x="171069" y="171069"/>
                </a:lnTo>
                <a:lnTo>
                  <a:pt x="171069" y="0"/>
                </a:lnTo>
                <a:lnTo>
                  <a:pt x="0" y="0"/>
                </a:lnTo>
                <a:lnTo>
                  <a:pt x="0" y="171069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42514" y="462445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069"/>
                </a:moveTo>
                <a:lnTo>
                  <a:pt x="171069" y="171069"/>
                </a:lnTo>
                <a:lnTo>
                  <a:pt x="171069" y="0"/>
                </a:lnTo>
                <a:lnTo>
                  <a:pt x="0" y="0"/>
                </a:lnTo>
                <a:lnTo>
                  <a:pt x="0" y="1710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48736" y="486359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2"/>
                </a:lnTo>
                <a:lnTo>
                  <a:pt x="158623" y="158622"/>
                </a:lnTo>
                <a:lnTo>
                  <a:pt x="158623" y="0"/>
                </a:lnTo>
                <a:close/>
              </a:path>
            </a:pathLst>
          </a:custGeom>
          <a:solidFill>
            <a:srgbClr val="E8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48736" y="486359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623" y="0"/>
                </a:moveTo>
                <a:lnTo>
                  <a:pt x="0" y="0"/>
                </a:lnTo>
                <a:lnTo>
                  <a:pt x="0" y="158622"/>
                </a:lnTo>
                <a:lnTo>
                  <a:pt x="158623" y="158622"/>
                </a:lnTo>
                <a:lnTo>
                  <a:pt x="1586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87979" y="513587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80263" y="0"/>
                </a:moveTo>
                <a:lnTo>
                  <a:pt x="0" y="0"/>
                </a:lnTo>
                <a:lnTo>
                  <a:pt x="0" y="80264"/>
                </a:lnTo>
                <a:lnTo>
                  <a:pt x="80263" y="80264"/>
                </a:lnTo>
                <a:lnTo>
                  <a:pt x="80263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87979" y="513587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80263" y="0"/>
                </a:moveTo>
                <a:lnTo>
                  <a:pt x="0" y="0"/>
                </a:lnTo>
                <a:lnTo>
                  <a:pt x="0" y="80264"/>
                </a:lnTo>
                <a:lnTo>
                  <a:pt x="80263" y="80264"/>
                </a:lnTo>
                <a:lnTo>
                  <a:pt x="802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26511" y="530758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3"/>
                </a:lnTo>
                <a:lnTo>
                  <a:pt x="203073" y="203073"/>
                </a:lnTo>
                <a:lnTo>
                  <a:pt x="203073" y="0"/>
                </a:lnTo>
                <a:close/>
              </a:path>
            </a:pathLst>
          </a:custGeom>
          <a:solidFill>
            <a:srgbClr val="B4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6511" y="530758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3"/>
                </a:lnTo>
                <a:lnTo>
                  <a:pt x="203073" y="203073"/>
                </a:lnTo>
                <a:lnTo>
                  <a:pt x="2030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6562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713"/>
                </a:moveTo>
                <a:lnTo>
                  <a:pt x="124713" y="124713"/>
                </a:lnTo>
                <a:lnTo>
                  <a:pt x="124713" y="0"/>
                </a:lnTo>
                <a:lnTo>
                  <a:pt x="0" y="0"/>
                </a:lnTo>
                <a:lnTo>
                  <a:pt x="0" y="124713"/>
                </a:lnTo>
                <a:close/>
              </a:path>
            </a:pathLst>
          </a:custGeom>
          <a:solidFill>
            <a:srgbClr val="B9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562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713"/>
                </a:moveTo>
                <a:lnTo>
                  <a:pt x="124713" y="124713"/>
                </a:lnTo>
                <a:lnTo>
                  <a:pt x="124713" y="0"/>
                </a:lnTo>
                <a:lnTo>
                  <a:pt x="0" y="0"/>
                </a:lnTo>
                <a:lnTo>
                  <a:pt x="0" y="1247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0445" y="111302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4" y="201295"/>
                </a:lnTo>
                <a:lnTo>
                  <a:pt x="201294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0445" y="111302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4" y="201295"/>
                </a:lnTo>
                <a:lnTo>
                  <a:pt x="201294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74923" y="1360677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solidFill>
            <a:srgbClr val="5D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74923" y="1360677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34741" y="1653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2831" y="0"/>
                </a:moveTo>
                <a:lnTo>
                  <a:pt x="0" y="0"/>
                </a:lnTo>
                <a:lnTo>
                  <a:pt x="0" y="52832"/>
                </a:lnTo>
                <a:lnTo>
                  <a:pt x="52831" y="52832"/>
                </a:lnTo>
                <a:lnTo>
                  <a:pt x="52831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34741" y="1653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2831" y="0"/>
                </a:moveTo>
                <a:lnTo>
                  <a:pt x="0" y="0"/>
                </a:lnTo>
                <a:lnTo>
                  <a:pt x="0" y="52832"/>
                </a:lnTo>
                <a:lnTo>
                  <a:pt x="52831" y="52832"/>
                </a:lnTo>
                <a:lnTo>
                  <a:pt x="528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06292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727"/>
                </a:moveTo>
                <a:lnTo>
                  <a:pt x="109728" y="109727"/>
                </a:lnTo>
                <a:lnTo>
                  <a:pt x="109728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06292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727"/>
                </a:moveTo>
                <a:lnTo>
                  <a:pt x="109728" y="109727"/>
                </a:lnTo>
                <a:lnTo>
                  <a:pt x="109728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7336" y="20620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0" y="167639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77336" y="2062098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639" y="0"/>
                </a:moveTo>
                <a:lnTo>
                  <a:pt x="0" y="0"/>
                </a:lnTo>
                <a:lnTo>
                  <a:pt x="0" y="167639"/>
                </a:lnTo>
                <a:lnTo>
                  <a:pt x="167639" y="167639"/>
                </a:lnTo>
                <a:lnTo>
                  <a:pt x="1676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14420" y="23323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4">
                <a:moveTo>
                  <a:pt x="0" y="93345"/>
                </a:moveTo>
                <a:lnTo>
                  <a:pt x="93344" y="93345"/>
                </a:lnTo>
                <a:lnTo>
                  <a:pt x="93344" y="0"/>
                </a:lnTo>
                <a:lnTo>
                  <a:pt x="0" y="0"/>
                </a:lnTo>
                <a:lnTo>
                  <a:pt x="0" y="93345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4420" y="233235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4">
                <a:moveTo>
                  <a:pt x="0" y="93345"/>
                </a:moveTo>
                <a:lnTo>
                  <a:pt x="93344" y="93345"/>
                </a:lnTo>
                <a:lnTo>
                  <a:pt x="93344" y="0"/>
                </a:lnTo>
                <a:lnTo>
                  <a:pt x="0" y="0"/>
                </a:lnTo>
                <a:lnTo>
                  <a:pt x="0" y="93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80257" y="25313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1"/>
                </a:lnTo>
                <a:lnTo>
                  <a:pt x="161670" y="161671"/>
                </a:lnTo>
                <a:lnTo>
                  <a:pt x="161670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80257" y="25313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670" y="0"/>
                </a:moveTo>
                <a:lnTo>
                  <a:pt x="0" y="0"/>
                </a:lnTo>
                <a:lnTo>
                  <a:pt x="0" y="161671"/>
                </a:lnTo>
                <a:lnTo>
                  <a:pt x="161670" y="161671"/>
                </a:lnTo>
                <a:lnTo>
                  <a:pt x="1616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6641" y="278079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904"/>
                </a:moveTo>
                <a:lnTo>
                  <a:pt x="128905" y="128904"/>
                </a:lnTo>
                <a:lnTo>
                  <a:pt x="128905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solidFill>
            <a:srgbClr val="B3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6641" y="278079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5">
                <a:moveTo>
                  <a:pt x="0" y="128904"/>
                </a:moveTo>
                <a:lnTo>
                  <a:pt x="128905" y="128904"/>
                </a:lnTo>
                <a:lnTo>
                  <a:pt x="128905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35122" y="30523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69">
                <a:moveTo>
                  <a:pt x="0" y="52070"/>
                </a:moveTo>
                <a:lnTo>
                  <a:pt x="52069" y="52070"/>
                </a:lnTo>
                <a:lnTo>
                  <a:pt x="52069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35122" y="3052317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69">
                <a:moveTo>
                  <a:pt x="0" y="52070"/>
                </a:moveTo>
                <a:lnTo>
                  <a:pt x="52069" y="52070"/>
                </a:lnTo>
                <a:lnTo>
                  <a:pt x="52069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90672" y="3241039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0" y="140842"/>
                </a:moveTo>
                <a:lnTo>
                  <a:pt x="140843" y="140842"/>
                </a:lnTo>
                <a:lnTo>
                  <a:pt x="140843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90672" y="3241039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70">
                <a:moveTo>
                  <a:pt x="0" y="140842"/>
                </a:moveTo>
                <a:lnTo>
                  <a:pt x="140843" y="140842"/>
                </a:lnTo>
                <a:lnTo>
                  <a:pt x="140843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9627" y="350304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930"/>
                </a:moveTo>
                <a:lnTo>
                  <a:pt x="82931" y="82930"/>
                </a:lnTo>
                <a:lnTo>
                  <a:pt x="82931" y="0"/>
                </a:lnTo>
                <a:lnTo>
                  <a:pt x="0" y="0"/>
                </a:lnTo>
                <a:lnTo>
                  <a:pt x="0" y="82930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19627" y="350304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930"/>
                </a:moveTo>
                <a:lnTo>
                  <a:pt x="82931" y="82930"/>
                </a:lnTo>
                <a:lnTo>
                  <a:pt x="82931" y="0"/>
                </a:lnTo>
                <a:lnTo>
                  <a:pt x="0" y="0"/>
                </a:lnTo>
                <a:lnTo>
                  <a:pt x="0" y="829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17976" y="373443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3"/>
                </a:moveTo>
                <a:lnTo>
                  <a:pt x="86232" y="86233"/>
                </a:lnTo>
                <a:lnTo>
                  <a:pt x="86232" y="0"/>
                </a:lnTo>
                <a:lnTo>
                  <a:pt x="0" y="0"/>
                </a:lnTo>
                <a:lnTo>
                  <a:pt x="0" y="86233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7976" y="373443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3"/>
                </a:moveTo>
                <a:lnTo>
                  <a:pt x="86232" y="86233"/>
                </a:lnTo>
                <a:lnTo>
                  <a:pt x="86232" y="0"/>
                </a:lnTo>
                <a:lnTo>
                  <a:pt x="0" y="0"/>
                </a:lnTo>
                <a:lnTo>
                  <a:pt x="0" y="862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96641" y="394627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128905" y="0"/>
                </a:moveTo>
                <a:lnTo>
                  <a:pt x="0" y="0"/>
                </a:lnTo>
                <a:lnTo>
                  <a:pt x="0" y="128904"/>
                </a:lnTo>
                <a:lnTo>
                  <a:pt x="128905" y="128904"/>
                </a:lnTo>
                <a:lnTo>
                  <a:pt x="128905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96641" y="394627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128905" y="0"/>
                </a:moveTo>
                <a:lnTo>
                  <a:pt x="0" y="0"/>
                </a:lnTo>
                <a:lnTo>
                  <a:pt x="0" y="128904"/>
                </a:lnTo>
                <a:lnTo>
                  <a:pt x="128905" y="128904"/>
                </a:lnTo>
                <a:lnTo>
                  <a:pt x="12890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89148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9B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89148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0" y="144017"/>
                </a:moveTo>
                <a:lnTo>
                  <a:pt x="144018" y="144017"/>
                </a:lnTo>
                <a:lnTo>
                  <a:pt x="144018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52952" y="4368546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0"/>
                </a:lnTo>
                <a:lnTo>
                  <a:pt x="0" y="216407"/>
                </a:lnTo>
                <a:lnTo>
                  <a:pt x="216407" y="216407"/>
                </a:lnTo>
                <a:lnTo>
                  <a:pt x="216407" y="0"/>
                </a:lnTo>
                <a:close/>
              </a:path>
            </a:pathLst>
          </a:custGeom>
          <a:solidFill>
            <a:srgbClr val="8E0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52952" y="4368546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0"/>
                </a:moveTo>
                <a:lnTo>
                  <a:pt x="0" y="0"/>
                </a:lnTo>
                <a:lnTo>
                  <a:pt x="0" y="216407"/>
                </a:lnTo>
                <a:lnTo>
                  <a:pt x="216407" y="216407"/>
                </a:lnTo>
                <a:lnTo>
                  <a:pt x="2164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4486" y="468325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40"/>
                </a:moveTo>
                <a:lnTo>
                  <a:pt x="53339" y="53340"/>
                </a:lnTo>
                <a:lnTo>
                  <a:pt x="53339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4486" y="468325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3340"/>
                </a:moveTo>
                <a:lnTo>
                  <a:pt x="53339" y="53340"/>
                </a:lnTo>
                <a:lnTo>
                  <a:pt x="53339" y="0"/>
                </a:lnTo>
                <a:lnTo>
                  <a:pt x="0" y="0"/>
                </a:lnTo>
                <a:lnTo>
                  <a:pt x="0" y="533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13658" y="48955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868"/>
                </a:moveTo>
                <a:lnTo>
                  <a:pt x="94868" y="94868"/>
                </a:lnTo>
                <a:lnTo>
                  <a:pt x="94868" y="0"/>
                </a:lnTo>
                <a:lnTo>
                  <a:pt x="0" y="0"/>
                </a:lnTo>
                <a:lnTo>
                  <a:pt x="0" y="94868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13658" y="48955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868"/>
                </a:moveTo>
                <a:lnTo>
                  <a:pt x="94868" y="94868"/>
                </a:lnTo>
                <a:lnTo>
                  <a:pt x="94868" y="0"/>
                </a:lnTo>
                <a:lnTo>
                  <a:pt x="0" y="0"/>
                </a:lnTo>
                <a:lnTo>
                  <a:pt x="0" y="948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47314" y="516229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558"/>
                </a:moveTo>
                <a:lnTo>
                  <a:pt x="27558" y="27558"/>
                </a:lnTo>
                <a:lnTo>
                  <a:pt x="27558" y="0"/>
                </a:lnTo>
                <a:lnTo>
                  <a:pt x="0" y="0"/>
                </a:lnTo>
                <a:lnTo>
                  <a:pt x="0" y="2755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47314" y="516229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0" y="27558"/>
                </a:moveTo>
                <a:lnTo>
                  <a:pt x="27558" y="27558"/>
                </a:lnTo>
                <a:lnTo>
                  <a:pt x="27558" y="0"/>
                </a:lnTo>
                <a:lnTo>
                  <a:pt x="0" y="0"/>
                </a:lnTo>
                <a:lnTo>
                  <a:pt x="0" y="275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solidFill>
            <a:srgbClr val="286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72510" y="5553583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2"/>
                </a:moveTo>
                <a:lnTo>
                  <a:pt x="177292" y="177292"/>
                </a:lnTo>
                <a:lnTo>
                  <a:pt x="177292" y="0"/>
                </a:lnTo>
                <a:lnTo>
                  <a:pt x="0" y="0"/>
                </a:lnTo>
                <a:lnTo>
                  <a:pt x="0" y="177292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72510" y="5553583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2"/>
                </a:moveTo>
                <a:lnTo>
                  <a:pt x="177292" y="177292"/>
                </a:lnTo>
                <a:lnTo>
                  <a:pt x="177292" y="0"/>
                </a:lnTo>
                <a:lnTo>
                  <a:pt x="0" y="0"/>
                </a:lnTo>
                <a:lnTo>
                  <a:pt x="0" y="1772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1679" y="13341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171"/>
                </a:moveTo>
                <a:lnTo>
                  <a:pt x="225171" y="225171"/>
                </a:lnTo>
                <a:lnTo>
                  <a:pt x="225171" y="0"/>
                </a:lnTo>
                <a:lnTo>
                  <a:pt x="0" y="0"/>
                </a:lnTo>
                <a:lnTo>
                  <a:pt x="0" y="225171"/>
                </a:lnTo>
                <a:close/>
              </a:path>
            </a:pathLst>
          </a:custGeom>
          <a:solidFill>
            <a:srgbClr val="0E4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1679" y="13341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171"/>
                </a:moveTo>
                <a:lnTo>
                  <a:pt x="225171" y="225171"/>
                </a:lnTo>
                <a:lnTo>
                  <a:pt x="225171" y="0"/>
                </a:lnTo>
                <a:lnTo>
                  <a:pt x="0" y="0"/>
                </a:lnTo>
                <a:lnTo>
                  <a:pt x="0" y="2251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7113" y="16028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17113" y="16028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4050"/>
                </a:moveTo>
                <a:lnTo>
                  <a:pt x="154050" y="154050"/>
                </a:lnTo>
                <a:lnTo>
                  <a:pt x="154050" y="0"/>
                </a:lnTo>
                <a:lnTo>
                  <a:pt x="0" y="0"/>
                </a:lnTo>
                <a:lnTo>
                  <a:pt x="0" y="1540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96411" y="181521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452"/>
                </a:moveTo>
                <a:lnTo>
                  <a:pt x="195452" y="195452"/>
                </a:lnTo>
                <a:lnTo>
                  <a:pt x="195452" y="0"/>
                </a:lnTo>
                <a:lnTo>
                  <a:pt x="0" y="0"/>
                </a:lnTo>
                <a:lnTo>
                  <a:pt x="0" y="195452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6411" y="181521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452"/>
                </a:moveTo>
                <a:lnTo>
                  <a:pt x="195452" y="195452"/>
                </a:lnTo>
                <a:lnTo>
                  <a:pt x="195452" y="0"/>
                </a:lnTo>
                <a:lnTo>
                  <a:pt x="0" y="0"/>
                </a:lnTo>
                <a:lnTo>
                  <a:pt x="0" y="1954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54451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54451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27400" y="231216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27400" y="231216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64484" y="25824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64484" y="25824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11397" y="2762376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735"/>
                </a:moveTo>
                <a:lnTo>
                  <a:pt x="165735" y="165735"/>
                </a:lnTo>
                <a:lnTo>
                  <a:pt x="165735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solidFill>
            <a:srgbClr val="6EA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11397" y="2762376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735"/>
                </a:moveTo>
                <a:lnTo>
                  <a:pt x="165735" y="165735"/>
                </a:lnTo>
                <a:lnTo>
                  <a:pt x="165735" y="0"/>
                </a:lnTo>
                <a:lnTo>
                  <a:pt x="0" y="0"/>
                </a:lnTo>
                <a:lnTo>
                  <a:pt x="0" y="1657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28923" y="301294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3"/>
                </a:moveTo>
                <a:lnTo>
                  <a:pt x="130683" y="130683"/>
                </a:lnTo>
                <a:lnTo>
                  <a:pt x="130683" y="0"/>
                </a:lnTo>
                <a:lnTo>
                  <a:pt x="0" y="0"/>
                </a:lnTo>
                <a:lnTo>
                  <a:pt x="0" y="130683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28923" y="3012948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683"/>
                </a:moveTo>
                <a:lnTo>
                  <a:pt x="130683" y="130683"/>
                </a:lnTo>
                <a:lnTo>
                  <a:pt x="130683" y="0"/>
                </a:lnTo>
                <a:lnTo>
                  <a:pt x="0" y="0"/>
                </a:lnTo>
                <a:lnTo>
                  <a:pt x="0" y="1306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62578" y="3279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A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62578" y="3279775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09620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3"/>
                </a:moveTo>
                <a:lnTo>
                  <a:pt x="169163" y="169163"/>
                </a:lnTo>
                <a:lnTo>
                  <a:pt x="16916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09620" y="3459988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3"/>
                </a:moveTo>
                <a:lnTo>
                  <a:pt x="169163" y="169163"/>
                </a:lnTo>
                <a:lnTo>
                  <a:pt x="169163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47084" y="37304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FDDE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47084" y="37304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11144" y="3927728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solidFill>
            <a:srgbClr val="E17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11144" y="3927728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59403" y="420890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59403" y="420890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79647" y="436232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229108" y="0"/>
                </a:moveTo>
                <a:lnTo>
                  <a:pt x="0" y="0"/>
                </a:lnTo>
                <a:lnTo>
                  <a:pt x="0" y="229107"/>
                </a:lnTo>
                <a:lnTo>
                  <a:pt x="229108" y="229107"/>
                </a:lnTo>
                <a:lnTo>
                  <a:pt x="229108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79647" y="436232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229108" y="0"/>
                </a:moveTo>
                <a:lnTo>
                  <a:pt x="0" y="0"/>
                </a:lnTo>
                <a:lnTo>
                  <a:pt x="0" y="229107"/>
                </a:lnTo>
                <a:lnTo>
                  <a:pt x="229108" y="229107"/>
                </a:lnTo>
                <a:lnTo>
                  <a:pt x="2291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23590" y="463918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1"/>
                </a:moveTo>
                <a:lnTo>
                  <a:pt x="141350" y="141351"/>
                </a:lnTo>
                <a:lnTo>
                  <a:pt x="141350" y="0"/>
                </a:lnTo>
                <a:lnTo>
                  <a:pt x="0" y="0"/>
                </a:lnTo>
                <a:lnTo>
                  <a:pt x="0" y="141351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23590" y="463918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351"/>
                </a:moveTo>
                <a:lnTo>
                  <a:pt x="141350" y="141351"/>
                </a:lnTo>
                <a:lnTo>
                  <a:pt x="141350" y="0"/>
                </a:lnTo>
                <a:lnTo>
                  <a:pt x="0" y="0"/>
                </a:lnTo>
                <a:lnTo>
                  <a:pt x="0" y="1413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72865" y="49216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0"/>
                </a:moveTo>
                <a:lnTo>
                  <a:pt x="0" y="0"/>
                </a:lnTo>
                <a:lnTo>
                  <a:pt x="0" y="42672"/>
                </a:lnTo>
                <a:lnTo>
                  <a:pt x="42672" y="42672"/>
                </a:lnTo>
                <a:lnTo>
                  <a:pt x="42672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72865" y="4921630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0"/>
                </a:moveTo>
                <a:lnTo>
                  <a:pt x="0" y="0"/>
                </a:lnTo>
                <a:lnTo>
                  <a:pt x="0" y="42672"/>
                </a:lnTo>
                <a:lnTo>
                  <a:pt x="42672" y="42672"/>
                </a:lnTo>
                <a:lnTo>
                  <a:pt x="426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76040" y="515797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195" y="0"/>
                </a:moveTo>
                <a:lnTo>
                  <a:pt x="0" y="0"/>
                </a:lnTo>
                <a:lnTo>
                  <a:pt x="0" y="36194"/>
                </a:lnTo>
                <a:lnTo>
                  <a:pt x="36195" y="36194"/>
                </a:lnTo>
                <a:lnTo>
                  <a:pt x="36195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76040" y="515797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195" y="0"/>
                </a:moveTo>
                <a:lnTo>
                  <a:pt x="0" y="0"/>
                </a:lnTo>
                <a:lnTo>
                  <a:pt x="0" y="36194"/>
                </a:lnTo>
                <a:lnTo>
                  <a:pt x="36195" y="36194"/>
                </a:lnTo>
                <a:lnTo>
                  <a:pt x="361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16985" y="533196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431"/>
                </a:moveTo>
                <a:lnTo>
                  <a:pt x="154432" y="154431"/>
                </a:lnTo>
                <a:lnTo>
                  <a:pt x="154432" y="0"/>
                </a:lnTo>
                <a:lnTo>
                  <a:pt x="0" y="0"/>
                </a:lnTo>
                <a:lnTo>
                  <a:pt x="0" y="154431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6985" y="533196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431"/>
                </a:moveTo>
                <a:lnTo>
                  <a:pt x="154432" y="154431"/>
                </a:lnTo>
                <a:lnTo>
                  <a:pt x="154432" y="0"/>
                </a:lnTo>
                <a:lnTo>
                  <a:pt x="0" y="0"/>
                </a:lnTo>
                <a:lnTo>
                  <a:pt x="0" y="1544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83458" y="5531611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solidFill>
            <a:srgbClr val="124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83458" y="5531611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27678" y="158026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262"/>
                </a:moveTo>
                <a:lnTo>
                  <a:pt x="199262" y="199262"/>
                </a:lnTo>
                <a:lnTo>
                  <a:pt x="199262" y="0"/>
                </a:lnTo>
                <a:lnTo>
                  <a:pt x="0" y="0"/>
                </a:lnTo>
                <a:lnTo>
                  <a:pt x="0" y="199262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27678" y="1580261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262"/>
                </a:moveTo>
                <a:lnTo>
                  <a:pt x="199262" y="199262"/>
                </a:lnTo>
                <a:lnTo>
                  <a:pt x="199262" y="0"/>
                </a:lnTo>
                <a:lnTo>
                  <a:pt x="0" y="0"/>
                </a:lnTo>
                <a:lnTo>
                  <a:pt x="0" y="1992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34028" y="181965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562"/>
                </a:moveTo>
                <a:lnTo>
                  <a:pt x="186562" y="186562"/>
                </a:lnTo>
                <a:lnTo>
                  <a:pt x="186562" y="0"/>
                </a:lnTo>
                <a:lnTo>
                  <a:pt x="0" y="0"/>
                </a:lnTo>
                <a:lnTo>
                  <a:pt x="0" y="186562"/>
                </a:lnTo>
                <a:close/>
              </a:path>
            </a:pathLst>
          </a:custGeom>
          <a:solidFill>
            <a:srgbClr val="3E8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34028" y="181965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562"/>
                </a:moveTo>
                <a:lnTo>
                  <a:pt x="186562" y="186562"/>
                </a:lnTo>
                <a:lnTo>
                  <a:pt x="186562" y="0"/>
                </a:lnTo>
                <a:lnTo>
                  <a:pt x="0" y="0"/>
                </a:lnTo>
                <a:lnTo>
                  <a:pt x="0" y="186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97528" y="21163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97528" y="21163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436" y="0"/>
                </a:moveTo>
                <a:lnTo>
                  <a:pt x="0" y="0"/>
                </a:lnTo>
                <a:lnTo>
                  <a:pt x="0" y="59436"/>
                </a:lnTo>
                <a:lnTo>
                  <a:pt x="59436" y="59436"/>
                </a:lnTo>
                <a:lnTo>
                  <a:pt x="594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60698" y="231254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60698" y="231254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11753" y="259651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241" y="0"/>
                </a:moveTo>
                <a:lnTo>
                  <a:pt x="0" y="0"/>
                </a:lnTo>
                <a:lnTo>
                  <a:pt x="0" y="31241"/>
                </a:lnTo>
                <a:lnTo>
                  <a:pt x="31241" y="31241"/>
                </a:lnTo>
                <a:lnTo>
                  <a:pt x="31241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11753" y="2596514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241" y="0"/>
                </a:moveTo>
                <a:lnTo>
                  <a:pt x="0" y="0"/>
                </a:lnTo>
                <a:lnTo>
                  <a:pt x="0" y="31241"/>
                </a:lnTo>
                <a:lnTo>
                  <a:pt x="31241" y="31241"/>
                </a:lnTo>
                <a:lnTo>
                  <a:pt x="312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60953" y="27790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587"/>
                </a:moveTo>
                <a:lnTo>
                  <a:pt x="132587" y="132587"/>
                </a:lnTo>
                <a:lnTo>
                  <a:pt x="13258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60953" y="277901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587"/>
                </a:moveTo>
                <a:lnTo>
                  <a:pt x="132587" y="132587"/>
                </a:lnTo>
                <a:lnTo>
                  <a:pt x="132587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74922" y="302602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74922" y="302602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80003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80003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53078" y="347027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53078" y="347027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73526" y="372389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solidFill>
            <a:srgbClr val="FCD2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73526" y="372389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37584" y="392087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D35A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37584" y="392087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80638" y="419709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7"/>
                </a:moveTo>
                <a:lnTo>
                  <a:pt x="93217" y="93217"/>
                </a:lnTo>
                <a:lnTo>
                  <a:pt x="93217" y="0"/>
                </a:lnTo>
                <a:lnTo>
                  <a:pt x="0" y="0"/>
                </a:lnTo>
                <a:lnTo>
                  <a:pt x="0" y="93217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80638" y="419709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7"/>
                </a:moveTo>
                <a:lnTo>
                  <a:pt x="93217" y="93217"/>
                </a:lnTo>
                <a:lnTo>
                  <a:pt x="93217" y="0"/>
                </a:lnTo>
                <a:lnTo>
                  <a:pt x="0" y="0"/>
                </a:lnTo>
                <a:lnTo>
                  <a:pt x="0" y="932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17265" y="436664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217" y="0"/>
                </a:moveTo>
                <a:lnTo>
                  <a:pt x="0" y="0"/>
                </a:lnTo>
                <a:lnTo>
                  <a:pt x="0" y="220217"/>
                </a:lnTo>
                <a:lnTo>
                  <a:pt x="220217" y="220217"/>
                </a:lnTo>
                <a:lnTo>
                  <a:pt x="220217" y="0"/>
                </a:lnTo>
                <a:close/>
              </a:path>
            </a:pathLst>
          </a:custGeom>
          <a:solidFill>
            <a:srgbClr val="820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17265" y="4366640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20217" y="0"/>
                </a:moveTo>
                <a:lnTo>
                  <a:pt x="0" y="0"/>
                </a:lnTo>
                <a:lnTo>
                  <a:pt x="0" y="220217"/>
                </a:lnTo>
                <a:lnTo>
                  <a:pt x="220217" y="220217"/>
                </a:lnTo>
                <a:lnTo>
                  <a:pt x="2202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47109" y="462965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401"/>
                </a:moveTo>
                <a:lnTo>
                  <a:pt x="160400" y="160401"/>
                </a:lnTo>
                <a:lnTo>
                  <a:pt x="160400" y="0"/>
                </a:lnTo>
                <a:lnTo>
                  <a:pt x="0" y="0"/>
                </a:lnTo>
                <a:lnTo>
                  <a:pt x="0" y="160401"/>
                </a:lnTo>
                <a:close/>
              </a:path>
            </a:pathLst>
          </a:custGeom>
          <a:solidFill>
            <a:srgbClr val="7A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47109" y="462965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401"/>
                </a:moveTo>
                <a:lnTo>
                  <a:pt x="160400" y="160401"/>
                </a:lnTo>
                <a:lnTo>
                  <a:pt x="160400" y="0"/>
                </a:lnTo>
                <a:lnTo>
                  <a:pt x="0" y="0"/>
                </a:lnTo>
                <a:lnTo>
                  <a:pt x="0" y="160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63111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63111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83940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83940" y="513283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74669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74669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12692" y="5527675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solidFill>
            <a:srgbClr val="093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12692" y="5527675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97808" y="185051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97808" y="185051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36542" y="21222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36542" y="212229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806190" y="232486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806190" y="232486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831463" y="2583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8"/>
                </a:moveTo>
                <a:lnTo>
                  <a:pt x="57658" y="57658"/>
                </a:lnTo>
                <a:lnTo>
                  <a:pt x="57658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831463" y="25833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8"/>
                </a:moveTo>
                <a:lnTo>
                  <a:pt x="57658" y="57658"/>
                </a:lnTo>
                <a:lnTo>
                  <a:pt x="57658" y="0"/>
                </a:lnTo>
                <a:lnTo>
                  <a:pt x="0" y="0"/>
                </a:lnTo>
                <a:lnTo>
                  <a:pt x="0" y="576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17492" y="28023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7492" y="280238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1557" y="303949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1557" y="303949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96791" y="32478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96791" y="324789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50004" y="353415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700"/>
                </a:moveTo>
                <a:lnTo>
                  <a:pt x="20700" y="20700"/>
                </a:lnTo>
                <a:lnTo>
                  <a:pt x="20700" y="0"/>
                </a:lnTo>
                <a:lnTo>
                  <a:pt x="0" y="0"/>
                </a:lnTo>
                <a:lnTo>
                  <a:pt x="0" y="2070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50004" y="353415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700"/>
                </a:moveTo>
                <a:lnTo>
                  <a:pt x="20700" y="20700"/>
                </a:lnTo>
                <a:lnTo>
                  <a:pt x="20700" y="0"/>
                </a:lnTo>
                <a:lnTo>
                  <a:pt x="0" y="0"/>
                </a:lnTo>
                <a:lnTo>
                  <a:pt x="0" y="207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02253" y="3719448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332" y="0"/>
                </a:moveTo>
                <a:lnTo>
                  <a:pt x="0" y="0"/>
                </a:lnTo>
                <a:lnTo>
                  <a:pt x="0" y="116332"/>
                </a:lnTo>
                <a:lnTo>
                  <a:pt x="116332" y="116332"/>
                </a:lnTo>
                <a:lnTo>
                  <a:pt x="116332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02253" y="3719448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332" y="0"/>
                </a:moveTo>
                <a:lnTo>
                  <a:pt x="0" y="0"/>
                </a:lnTo>
                <a:lnTo>
                  <a:pt x="0" y="116332"/>
                </a:lnTo>
                <a:lnTo>
                  <a:pt x="116332" y="116332"/>
                </a:lnTo>
                <a:lnTo>
                  <a:pt x="1163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75709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75709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07967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07967" y="4191508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648"/>
                </a:moveTo>
                <a:lnTo>
                  <a:pt x="104648" y="104648"/>
                </a:lnTo>
                <a:lnTo>
                  <a:pt x="104648" y="0"/>
                </a:lnTo>
                <a:lnTo>
                  <a:pt x="0" y="0"/>
                </a:lnTo>
                <a:lnTo>
                  <a:pt x="0" y="1046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86759" y="440321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2"/>
                </a:lnTo>
                <a:lnTo>
                  <a:pt x="147192" y="147192"/>
                </a:lnTo>
                <a:lnTo>
                  <a:pt x="147192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86759" y="440321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192" y="0"/>
                </a:moveTo>
                <a:lnTo>
                  <a:pt x="0" y="0"/>
                </a:lnTo>
                <a:lnTo>
                  <a:pt x="0" y="147192"/>
                </a:lnTo>
                <a:lnTo>
                  <a:pt x="147192" y="147192"/>
                </a:lnTo>
                <a:lnTo>
                  <a:pt x="1471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79520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670"/>
                </a:moveTo>
                <a:lnTo>
                  <a:pt x="161671" y="161670"/>
                </a:lnTo>
                <a:lnTo>
                  <a:pt x="161671" y="0"/>
                </a:lnTo>
                <a:lnTo>
                  <a:pt x="0" y="0"/>
                </a:lnTo>
                <a:lnTo>
                  <a:pt x="0" y="161670"/>
                </a:lnTo>
                <a:close/>
              </a:path>
            </a:pathLst>
          </a:custGeom>
          <a:solidFill>
            <a:srgbClr val="77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79520" y="4629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670"/>
                </a:moveTo>
                <a:lnTo>
                  <a:pt x="161671" y="161670"/>
                </a:lnTo>
                <a:lnTo>
                  <a:pt x="161671" y="0"/>
                </a:lnTo>
                <a:lnTo>
                  <a:pt x="0" y="0"/>
                </a:lnTo>
                <a:lnTo>
                  <a:pt x="0" y="1616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62502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62502" y="484505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5834" y="0"/>
                </a:moveTo>
                <a:lnTo>
                  <a:pt x="0" y="0"/>
                </a:lnTo>
                <a:lnTo>
                  <a:pt x="0" y="195833"/>
                </a:lnTo>
                <a:lnTo>
                  <a:pt x="195834" y="195833"/>
                </a:lnTo>
                <a:lnTo>
                  <a:pt x="1958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99459" y="511505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FAC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99459" y="511505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92854" y="534162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solidFill>
            <a:srgbClr val="F7B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92854" y="5341620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61866" y="5543677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77"/>
                </a:moveTo>
                <a:lnTo>
                  <a:pt x="196976" y="196977"/>
                </a:lnTo>
                <a:lnTo>
                  <a:pt x="196976" y="0"/>
                </a:lnTo>
                <a:lnTo>
                  <a:pt x="0" y="0"/>
                </a:lnTo>
                <a:lnTo>
                  <a:pt x="0" y="196977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761866" y="5543677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6977"/>
                </a:moveTo>
                <a:lnTo>
                  <a:pt x="196976" y="196977"/>
                </a:lnTo>
                <a:lnTo>
                  <a:pt x="196976" y="0"/>
                </a:lnTo>
                <a:lnTo>
                  <a:pt x="0" y="0"/>
                </a:lnTo>
                <a:lnTo>
                  <a:pt x="0" y="1969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50791" y="2103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344"/>
                </a:moveTo>
                <a:lnTo>
                  <a:pt x="85344" y="85344"/>
                </a:lnTo>
                <a:lnTo>
                  <a:pt x="85344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50791" y="2103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344"/>
                </a:moveTo>
                <a:lnTo>
                  <a:pt x="85344" y="85344"/>
                </a:lnTo>
                <a:lnTo>
                  <a:pt x="85344" y="0"/>
                </a:lnTo>
                <a:lnTo>
                  <a:pt x="0" y="0"/>
                </a:lnTo>
                <a:lnTo>
                  <a:pt x="0" y="853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88308" y="2273935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solidFill>
            <a:srgbClr val="A01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88308" y="2273935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43679" y="2562351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567"/>
                </a:moveTo>
                <a:lnTo>
                  <a:pt x="99567" y="99567"/>
                </a:lnTo>
                <a:lnTo>
                  <a:pt x="99567" y="0"/>
                </a:lnTo>
                <a:lnTo>
                  <a:pt x="0" y="0"/>
                </a:lnTo>
                <a:lnTo>
                  <a:pt x="0" y="99567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43679" y="2562351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567"/>
                </a:moveTo>
                <a:lnTo>
                  <a:pt x="99567" y="99567"/>
                </a:lnTo>
                <a:lnTo>
                  <a:pt x="99567" y="0"/>
                </a:lnTo>
                <a:lnTo>
                  <a:pt x="0" y="0"/>
                </a:lnTo>
                <a:lnTo>
                  <a:pt x="0" y="995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96944" y="274866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solidFill>
            <a:srgbClr val="378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96944" y="2748660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24121" y="300901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4" y="138684"/>
                </a:lnTo>
                <a:lnTo>
                  <a:pt x="13868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24121" y="3009010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4" y="138684"/>
                </a:lnTo>
                <a:lnTo>
                  <a:pt x="13868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06596" y="3224402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solidFill>
            <a:srgbClr val="D96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06596" y="3224402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94658" y="344563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2"/>
                </a:moveTo>
                <a:lnTo>
                  <a:pt x="197612" y="197612"/>
                </a:lnTo>
                <a:lnTo>
                  <a:pt x="197612" y="0"/>
                </a:lnTo>
                <a:lnTo>
                  <a:pt x="0" y="0"/>
                </a:lnTo>
                <a:lnTo>
                  <a:pt x="0" y="197612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94658" y="344563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2"/>
                </a:moveTo>
                <a:lnTo>
                  <a:pt x="197612" y="197612"/>
                </a:lnTo>
                <a:lnTo>
                  <a:pt x="197612" y="0"/>
                </a:lnTo>
                <a:lnTo>
                  <a:pt x="0" y="0"/>
                </a:lnTo>
                <a:lnTo>
                  <a:pt x="0" y="1976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10914" y="369506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10914" y="369506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18534" y="39357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18534" y="39357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02404" y="415264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02404" y="415264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09135" y="439254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528" y="0"/>
                </a:moveTo>
                <a:lnTo>
                  <a:pt x="0" y="0"/>
                </a:lnTo>
                <a:lnTo>
                  <a:pt x="0" y="168529"/>
                </a:lnTo>
                <a:lnTo>
                  <a:pt x="168528" y="168529"/>
                </a:lnTo>
                <a:lnTo>
                  <a:pt x="168528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09135" y="439254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528" y="0"/>
                </a:moveTo>
                <a:lnTo>
                  <a:pt x="0" y="0"/>
                </a:lnTo>
                <a:lnTo>
                  <a:pt x="0" y="168529"/>
                </a:lnTo>
                <a:lnTo>
                  <a:pt x="168528" y="168529"/>
                </a:lnTo>
                <a:lnTo>
                  <a:pt x="1685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24884" y="464134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24884" y="464134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76065" y="492569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1" y="0"/>
                </a:moveTo>
                <a:lnTo>
                  <a:pt x="0" y="0"/>
                </a:lnTo>
                <a:lnTo>
                  <a:pt x="0" y="34670"/>
                </a:lnTo>
                <a:lnTo>
                  <a:pt x="34671" y="34670"/>
                </a:lnTo>
                <a:lnTo>
                  <a:pt x="34671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76065" y="4925695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1" y="0"/>
                </a:moveTo>
                <a:lnTo>
                  <a:pt x="0" y="0"/>
                </a:lnTo>
                <a:lnTo>
                  <a:pt x="0" y="34670"/>
                </a:lnTo>
                <a:lnTo>
                  <a:pt x="34671" y="34670"/>
                </a:lnTo>
                <a:lnTo>
                  <a:pt x="346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32250" y="51147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32250" y="51147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65396" y="53811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4" y="0"/>
                </a:moveTo>
                <a:lnTo>
                  <a:pt x="0" y="0"/>
                </a:lnTo>
                <a:lnTo>
                  <a:pt x="0" y="56133"/>
                </a:lnTo>
                <a:lnTo>
                  <a:pt x="56134" y="56133"/>
                </a:lnTo>
                <a:lnTo>
                  <a:pt x="56134" y="0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065396" y="53811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134" y="0"/>
                </a:moveTo>
                <a:lnTo>
                  <a:pt x="0" y="0"/>
                </a:lnTo>
                <a:lnTo>
                  <a:pt x="0" y="56133"/>
                </a:lnTo>
                <a:lnTo>
                  <a:pt x="56134" y="56133"/>
                </a:lnTo>
                <a:lnTo>
                  <a:pt x="561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00246" y="554901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00246" y="5549010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436"/>
                </a:moveTo>
                <a:lnTo>
                  <a:pt x="186436" y="186436"/>
                </a:lnTo>
                <a:lnTo>
                  <a:pt x="186436" y="0"/>
                </a:lnTo>
                <a:lnTo>
                  <a:pt x="0" y="0"/>
                </a:lnTo>
                <a:lnTo>
                  <a:pt x="0" y="186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75709" y="2328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75709" y="23282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663"/>
                </a:moveTo>
                <a:lnTo>
                  <a:pt x="232663" y="232663"/>
                </a:lnTo>
                <a:lnTo>
                  <a:pt x="232663" y="0"/>
                </a:lnTo>
                <a:lnTo>
                  <a:pt x="0" y="0"/>
                </a:lnTo>
                <a:lnTo>
                  <a:pt x="0" y="232663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0177" y="2495804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4">
                <a:moveTo>
                  <a:pt x="0" y="232663"/>
                </a:moveTo>
                <a:lnTo>
                  <a:pt x="232663" y="232663"/>
                </a:lnTo>
                <a:lnTo>
                  <a:pt x="232663" y="0"/>
                </a:lnTo>
                <a:lnTo>
                  <a:pt x="0" y="0"/>
                </a:lnTo>
                <a:lnTo>
                  <a:pt x="0" y="2326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93489" y="28121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93489" y="28121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22369" y="297408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407"/>
                </a:moveTo>
                <a:lnTo>
                  <a:pt x="208407" y="208407"/>
                </a:lnTo>
                <a:lnTo>
                  <a:pt x="208407" y="0"/>
                </a:lnTo>
                <a:lnTo>
                  <a:pt x="0" y="0"/>
                </a:lnTo>
                <a:lnTo>
                  <a:pt x="0" y="208407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22369" y="297408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407"/>
                </a:moveTo>
                <a:lnTo>
                  <a:pt x="208407" y="208407"/>
                </a:lnTo>
                <a:lnTo>
                  <a:pt x="208407" y="0"/>
                </a:lnTo>
                <a:lnTo>
                  <a:pt x="0" y="0"/>
                </a:lnTo>
                <a:lnTo>
                  <a:pt x="0" y="208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93108" y="327799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93108" y="327799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801" y="0"/>
                </a:moveTo>
                <a:lnTo>
                  <a:pt x="0" y="0"/>
                </a:lnTo>
                <a:lnTo>
                  <a:pt x="0" y="66801"/>
                </a:lnTo>
                <a:lnTo>
                  <a:pt x="66801" y="66801"/>
                </a:lnTo>
                <a:lnTo>
                  <a:pt x="66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32909" y="345084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32909" y="345084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78503" y="372960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78503" y="372960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66184" y="3950334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0776"/>
                </a:moveTo>
                <a:lnTo>
                  <a:pt x="120776" y="120776"/>
                </a:lnTo>
                <a:lnTo>
                  <a:pt x="120776" y="0"/>
                </a:lnTo>
                <a:lnTo>
                  <a:pt x="0" y="0"/>
                </a:lnTo>
                <a:lnTo>
                  <a:pt x="0" y="120776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66184" y="3950334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0776"/>
                </a:moveTo>
                <a:lnTo>
                  <a:pt x="120776" y="120776"/>
                </a:lnTo>
                <a:lnTo>
                  <a:pt x="120776" y="0"/>
                </a:lnTo>
                <a:lnTo>
                  <a:pt x="0" y="0"/>
                </a:lnTo>
                <a:lnTo>
                  <a:pt x="0" y="1207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9265" y="41964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9265" y="41964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63771" y="441401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602"/>
                </a:moveTo>
                <a:lnTo>
                  <a:pt x="125602" y="125602"/>
                </a:lnTo>
                <a:lnTo>
                  <a:pt x="125602" y="0"/>
                </a:lnTo>
                <a:lnTo>
                  <a:pt x="0" y="0"/>
                </a:lnTo>
                <a:lnTo>
                  <a:pt x="0" y="125602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63771" y="4414011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602"/>
                </a:moveTo>
                <a:lnTo>
                  <a:pt x="125602" y="125602"/>
                </a:lnTo>
                <a:lnTo>
                  <a:pt x="125602" y="0"/>
                </a:lnTo>
                <a:lnTo>
                  <a:pt x="0" y="0"/>
                </a:lnTo>
                <a:lnTo>
                  <a:pt x="0" y="1256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3169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680"/>
                </a:moveTo>
                <a:lnTo>
                  <a:pt x="106679" y="106680"/>
                </a:lnTo>
                <a:lnTo>
                  <a:pt x="106679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3169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680"/>
                </a:moveTo>
                <a:lnTo>
                  <a:pt x="106679" y="106680"/>
                </a:lnTo>
                <a:lnTo>
                  <a:pt x="106679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58436" y="487489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0"/>
                </a:moveTo>
                <a:lnTo>
                  <a:pt x="136271" y="136270"/>
                </a:lnTo>
                <a:lnTo>
                  <a:pt x="136271" y="0"/>
                </a:lnTo>
                <a:lnTo>
                  <a:pt x="0" y="0"/>
                </a:lnTo>
                <a:lnTo>
                  <a:pt x="0" y="136270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58436" y="487489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0"/>
                </a:moveTo>
                <a:lnTo>
                  <a:pt x="136271" y="136270"/>
                </a:lnTo>
                <a:lnTo>
                  <a:pt x="136271" y="0"/>
                </a:lnTo>
                <a:lnTo>
                  <a:pt x="0" y="0"/>
                </a:lnTo>
                <a:lnTo>
                  <a:pt x="0" y="136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60596" y="51100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60596" y="51100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75709" y="5358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75709" y="535838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600" y="0"/>
                </a:moveTo>
                <a:lnTo>
                  <a:pt x="0" y="0"/>
                </a:lnTo>
                <a:lnTo>
                  <a:pt x="0" y="101600"/>
                </a:lnTo>
                <a:lnTo>
                  <a:pt x="101600" y="101600"/>
                </a:lnTo>
                <a:lnTo>
                  <a:pt x="101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66819" y="55825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379" y="0"/>
                </a:moveTo>
                <a:lnTo>
                  <a:pt x="0" y="0"/>
                </a:lnTo>
                <a:lnTo>
                  <a:pt x="0" y="119380"/>
                </a:lnTo>
                <a:lnTo>
                  <a:pt x="119379" y="119380"/>
                </a:lnTo>
                <a:lnTo>
                  <a:pt x="119379" y="0"/>
                </a:lnTo>
                <a:close/>
              </a:path>
            </a:pathLst>
          </a:custGeom>
          <a:solidFill>
            <a:srgbClr val="FBC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66819" y="5582539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379" y="0"/>
                </a:moveTo>
                <a:lnTo>
                  <a:pt x="0" y="0"/>
                </a:lnTo>
                <a:lnTo>
                  <a:pt x="0" y="119380"/>
                </a:lnTo>
                <a:lnTo>
                  <a:pt x="119379" y="119380"/>
                </a:lnTo>
                <a:lnTo>
                  <a:pt x="1193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09008" y="25615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91" y="0"/>
                </a:moveTo>
                <a:lnTo>
                  <a:pt x="0" y="0"/>
                </a:lnTo>
                <a:lnTo>
                  <a:pt x="0" y="101091"/>
                </a:lnTo>
                <a:lnTo>
                  <a:pt x="101091" y="101091"/>
                </a:lnTo>
                <a:lnTo>
                  <a:pt x="101091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509008" y="25615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091" y="0"/>
                </a:moveTo>
                <a:lnTo>
                  <a:pt x="0" y="0"/>
                </a:lnTo>
                <a:lnTo>
                  <a:pt x="0" y="101091"/>
                </a:lnTo>
                <a:lnTo>
                  <a:pt x="101091" y="101091"/>
                </a:lnTo>
                <a:lnTo>
                  <a:pt x="1010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56303" y="2741929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628" y="0"/>
                </a:moveTo>
                <a:lnTo>
                  <a:pt x="0" y="0"/>
                </a:lnTo>
                <a:lnTo>
                  <a:pt x="0" y="206628"/>
                </a:lnTo>
                <a:lnTo>
                  <a:pt x="206628" y="206628"/>
                </a:lnTo>
                <a:lnTo>
                  <a:pt x="206628" y="0"/>
                </a:lnTo>
                <a:close/>
              </a:path>
            </a:pathLst>
          </a:custGeom>
          <a:solidFill>
            <a:srgbClr val="AC1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56303" y="2741929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206628" y="0"/>
                </a:moveTo>
                <a:lnTo>
                  <a:pt x="0" y="0"/>
                </a:lnTo>
                <a:lnTo>
                  <a:pt x="0" y="206628"/>
                </a:lnTo>
                <a:lnTo>
                  <a:pt x="206628" y="206628"/>
                </a:lnTo>
                <a:lnTo>
                  <a:pt x="206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523232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523232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47921" y="3199638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solidFill>
            <a:srgbClr val="104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47921" y="3199638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82465" y="346748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EB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82465" y="3467480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51730" y="366966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773"/>
                </a:moveTo>
                <a:lnTo>
                  <a:pt x="215773" y="215773"/>
                </a:lnTo>
                <a:lnTo>
                  <a:pt x="215773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solidFill>
            <a:srgbClr val="195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51730" y="366966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773"/>
                </a:moveTo>
                <a:lnTo>
                  <a:pt x="215773" y="215773"/>
                </a:lnTo>
                <a:lnTo>
                  <a:pt x="215773" y="0"/>
                </a:lnTo>
                <a:lnTo>
                  <a:pt x="0" y="0"/>
                </a:lnTo>
                <a:lnTo>
                  <a:pt x="0" y="2157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32629" y="39837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32629" y="398373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52620" y="413677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solidFill>
            <a:srgbClr val="1B5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52620" y="413677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5" y="213994"/>
                </a:lnTo>
                <a:lnTo>
                  <a:pt x="213995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521453" y="443865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4"/>
                </a:moveTo>
                <a:lnTo>
                  <a:pt x="76453" y="76454"/>
                </a:lnTo>
                <a:lnTo>
                  <a:pt x="76453" y="0"/>
                </a:lnTo>
                <a:lnTo>
                  <a:pt x="0" y="0"/>
                </a:lnTo>
                <a:lnTo>
                  <a:pt x="0" y="76454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521453" y="443865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4"/>
                </a:moveTo>
                <a:lnTo>
                  <a:pt x="76453" y="76454"/>
                </a:lnTo>
                <a:lnTo>
                  <a:pt x="76453" y="0"/>
                </a:lnTo>
                <a:lnTo>
                  <a:pt x="0" y="0"/>
                </a:lnTo>
                <a:lnTo>
                  <a:pt x="0" y="764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518786" y="46690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518786" y="4669028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523104" y="49063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523104" y="490639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151" y="0"/>
                </a:moveTo>
                <a:lnTo>
                  <a:pt x="0" y="0"/>
                </a:lnTo>
                <a:lnTo>
                  <a:pt x="0" y="73151"/>
                </a:lnTo>
                <a:lnTo>
                  <a:pt x="73151" y="73151"/>
                </a:lnTo>
                <a:lnTo>
                  <a:pt x="731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65320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595" y="0"/>
                </a:moveTo>
                <a:lnTo>
                  <a:pt x="0" y="0"/>
                </a:lnTo>
                <a:lnTo>
                  <a:pt x="0" y="188594"/>
                </a:lnTo>
                <a:lnTo>
                  <a:pt x="188595" y="188594"/>
                </a:lnTo>
                <a:lnTo>
                  <a:pt x="188595" y="0"/>
                </a:lnTo>
                <a:close/>
              </a:path>
            </a:pathLst>
          </a:custGeom>
          <a:solidFill>
            <a:srgbClr val="C7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65320" y="5081778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595" y="0"/>
                </a:moveTo>
                <a:lnTo>
                  <a:pt x="0" y="0"/>
                </a:lnTo>
                <a:lnTo>
                  <a:pt x="0" y="188594"/>
                </a:lnTo>
                <a:lnTo>
                  <a:pt x="188595" y="188594"/>
                </a:lnTo>
                <a:lnTo>
                  <a:pt x="1885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13198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13198" y="536282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10"/>
                </a:moveTo>
                <a:lnTo>
                  <a:pt x="92710" y="92710"/>
                </a:lnTo>
                <a:lnTo>
                  <a:pt x="92710" y="0"/>
                </a:lnTo>
                <a:lnTo>
                  <a:pt x="0" y="0"/>
                </a:lnTo>
                <a:lnTo>
                  <a:pt x="0" y="927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96434" y="557910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237" y="0"/>
                </a:moveTo>
                <a:lnTo>
                  <a:pt x="0" y="0"/>
                </a:lnTo>
                <a:lnTo>
                  <a:pt x="0" y="126237"/>
                </a:lnTo>
                <a:lnTo>
                  <a:pt x="126237" y="126237"/>
                </a:lnTo>
                <a:lnTo>
                  <a:pt x="126237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96434" y="557910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237" y="0"/>
                </a:moveTo>
                <a:lnTo>
                  <a:pt x="0" y="0"/>
                </a:lnTo>
                <a:lnTo>
                  <a:pt x="0" y="126237"/>
                </a:lnTo>
                <a:lnTo>
                  <a:pt x="126237" y="126237"/>
                </a:lnTo>
                <a:lnTo>
                  <a:pt x="1262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61610" y="281419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229"/>
                </a:moveTo>
                <a:lnTo>
                  <a:pt x="62229" y="62229"/>
                </a:lnTo>
                <a:lnTo>
                  <a:pt x="6222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61610" y="2814192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0" y="62229"/>
                </a:moveTo>
                <a:lnTo>
                  <a:pt x="62229" y="62229"/>
                </a:lnTo>
                <a:lnTo>
                  <a:pt x="62229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86300" y="297192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5"/>
                </a:moveTo>
                <a:lnTo>
                  <a:pt x="212725" y="212725"/>
                </a:lnTo>
                <a:lnTo>
                  <a:pt x="212725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solidFill>
            <a:srgbClr val="1C5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86300" y="297192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725"/>
                </a:moveTo>
                <a:lnTo>
                  <a:pt x="212725" y="212725"/>
                </a:lnTo>
                <a:lnTo>
                  <a:pt x="212725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65421" y="328422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65421" y="328422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95571" y="344728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solidFill>
            <a:srgbClr val="35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95571" y="3447288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4310"/>
                </a:moveTo>
                <a:lnTo>
                  <a:pt x="194310" y="194310"/>
                </a:lnTo>
                <a:lnTo>
                  <a:pt x="194310" y="0"/>
                </a:lnTo>
                <a:lnTo>
                  <a:pt x="0" y="0"/>
                </a:lnTo>
                <a:lnTo>
                  <a:pt x="0" y="1943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40275" y="37251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775"/>
                </a:moveTo>
                <a:lnTo>
                  <a:pt x="104775" y="104775"/>
                </a:lnTo>
                <a:lnTo>
                  <a:pt x="104775" y="0"/>
                </a:lnTo>
                <a:lnTo>
                  <a:pt x="0" y="0"/>
                </a:lnTo>
                <a:lnTo>
                  <a:pt x="0" y="104775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40275" y="37251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775"/>
                </a:moveTo>
                <a:lnTo>
                  <a:pt x="104775" y="104775"/>
                </a:lnTo>
                <a:lnTo>
                  <a:pt x="104775" y="0"/>
                </a:lnTo>
                <a:lnTo>
                  <a:pt x="0" y="0"/>
                </a:lnTo>
                <a:lnTo>
                  <a:pt x="0" y="1047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42053" y="39599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6"/>
                </a:moveTo>
                <a:lnTo>
                  <a:pt x="101346" y="101346"/>
                </a:lnTo>
                <a:lnTo>
                  <a:pt x="101346" y="0"/>
                </a:lnTo>
                <a:lnTo>
                  <a:pt x="0" y="0"/>
                </a:lnTo>
                <a:lnTo>
                  <a:pt x="0" y="101346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42053" y="395998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6"/>
                </a:moveTo>
                <a:lnTo>
                  <a:pt x="101346" y="101346"/>
                </a:lnTo>
                <a:lnTo>
                  <a:pt x="101346" y="0"/>
                </a:lnTo>
                <a:lnTo>
                  <a:pt x="0" y="0"/>
                </a:lnTo>
                <a:lnTo>
                  <a:pt x="0" y="101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90" y="0"/>
                </a:moveTo>
                <a:lnTo>
                  <a:pt x="0" y="0"/>
                </a:lnTo>
                <a:lnTo>
                  <a:pt x="0" y="93090"/>
                </a:lnTo>
                <a:lnTo>
                  <a:pt x="93090" y="93090"/>
                </a:lnTo>
                <a:lnTo>
                  <a:pt x="93090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90" y="0"/>
                </a:moveTo>
                <a:lnTo>
                  <a:pt x="0" y="0"/>
                </a:lnTo>
                <a:lnTo>
                  <a:pt x="0" y="93090"/>
                </a:lnTo>
                <a:lnTo>
                  <a:pt x="93090" y="93090"/>
                </a:lnTo>
                <a:lnTo>
                  <a:pt x="930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35703" y="441985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35703" y="441985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30115" y="4647310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30115" y="4647310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27955" y="487819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539"/>
                </a:moveTo>
                <a:lnTo>
                  <a:pt x="129539" y="129539"/>
                </a:lnTo>
                <a:lnTo>
                  <a:pt x="129539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27955" y="487819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539"/>
                </a:moveTo>
                <a:lnTo>
                  <a:pt x="129539" y="129539"/>
                </a:lnTo>
                <a:lnTo>
                  <a:pt x="129539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22240" y="510552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22240" y="510552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40021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3" y="0"/>
                </a:moveTo>
                <a:lnTo>
                  <a:pt x="0" y="0"/>
                </a:lnTo>
                <a:lnTo>
                  <a:pt x="0" y="105283"/>
                </a:lnTo>
                <a:lnTo>
                  <a:pt x="105283" y="105283"/>
                </a:lnTo>
                <a:lnTo>
                  <a:pt x="105283" y="0"/>
                </a:lnTo>
                <a:close/>
              </a:path>
            </a:pathLst>
          </a:custGeom>
          <a:solidFill>
            <a:srgbClr val="FC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40021" y="53564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283" y="0"/>
                </a:moveTo>
                <a:lnTo>
                  <a:pt x="0" y="0"/>
                </a:lnTo>
                <a:lnTo>
                  <a:pt x="0" y="105283"/>
                </a:lnTo>
                <a:lnTo>
                  <a:pt x="105283" y="105283"/>
                </a:lnTo>
                <a:lnTo>
                  <a:pt x="10528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39766" y="5589142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45" y="0"/>
                </a:moveTo>
                <a:lnTo>
                  <a:pt x="0" y="0"/>
                </a:lnTo>
                <a:lnTo>
                  <a:pt x="0" y="106044"/>
                </a:lnTo>
                <a:lnTo>
                  <a:pt x="106045" y="106044"/>
                </a:lnTo>
                <a:lnTo>
                  <a:pt x="106045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39766" y="5589142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6045" y="0"/>
                </a:moveTo>
                <a:lnTo>
                  <a:pt x="0" y="0"/>
                </a:lnTo>
                <a:lnTo>
                  <a:pt x="0" y="106044"/>
                </a:lnTo>
                <a:lnTo>
                  <a:pt x="106045" y="106044"/>
                </a:lnTo>
                <a:lnTo>
                  <a:pt x="1060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67351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67351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34839" y="322046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solidFill>
            <a:srgbClr val="D05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34839" y="322046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863" y="0"/>
                </a:moveTo>
                <a:lnTo>
                  <a:pt x="0" y="0"/>
                </a:lnTo>
                <a:lnTo>
                  <a:pt x="0" y="181863"/>
                </a:lnTo>
                <a:lnTo>
                  <a:pt x="181863" y="181863"/>
                </a:lnTo>
                <a:lnTo>
                  <a:pt x="181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4490" y="346316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44490" y="3463163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30140" y="368198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262" y="0"/>
                </a:moveTo>
                <a:lnTo>
                  <a:pt x="0" y="0"/>
                </a:lnTo>
                <a:lnTo>
                  <a:pt x="0" y="191262"/>
                </a:lnTo>
                <a:lnTo>
                  <a:pt x="191262" y="191262"/>
                </a:lnTo>
                <a:lnTo>
                  <a:pt x="191262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30140" y="3681984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262" y="0"/>
                </a:moveTo>
                <a:lnTo>
                  <a:pt x="0" y="0"/>
                </a:lnTo>
                <a:lnTo>
                  <a:pt x="0" y="191262"/>
                </a:lnTo>
                <a:lnTo>
                  <a:pt x="191262" y="191262"/>
                </a:lnTo>
                <a:lnTo>
                  <a:pt x="191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61763" y="394665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015"/>
                </a:moveTo>
                <a:lnTo>
                  <a:pt x="128015" y="128015"/>
                </a:lnTo>
                <a:lnTo>
                  <a:pt x="1280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61763" y="394665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015"/>
                </a:moveTo>
                <a:lnTo>
                  <a:pt x="128015" y="128015"/>
                </a:lnTo>
                <a:lnTo>
                  <a:pt x="1280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36109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D35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36109" y="415404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56683" y="440766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56683" y="440766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52238" y="46365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6938" y="0"/>
                </a:moveTo>
                <a:lnTo>
                  <a:pt x="0" y="0"/>
                </a:lnTo>
                <a:lnTo>
                  <a:pt x="0" y="146938"/>
                </a:lnTo>
                <a:lnTo>
                  <a:pt x="146938" y="146938"/>
                </a:lnTo>
                <a:lnTo>
                  <a:pt x="146938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52238" y="46365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6938" y="0"/>
                </a:moveTo>
                <a:lnTo>
                  <a:pt x="0" y="0"/>
                </a:lnTo>
                <a:lnTo>
                  <a:pt x="0" y="146938"/>
                </a:lnTo>
                <a:lnTo>
                  <a:pt x="146938" y="146938"/>
                </a:lnTo>
                <a:lnTo>
                  <a:pt x="1469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7252" y="485457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50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7252" y="485457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26457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26457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45760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2" y="159893"/>
                </a:lnTo>
                <a:lnTo>
                  <a:pt x="159892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45760" y="532917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893"/>
                </a:moveTo>
                <a:lnTo>
                  <a:pt x="159892" y="159893"/>
                </a:lnTo>
                <a:lnTo>
                  <a:pt x="159892" y="0"/>
                </a:lnTo>
                <a:lnTo>
                  <a:pt x="0" y="0"/>
                </a:lnTo>
                <a:lnTo>
                  <a:pt x="0" y="159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68747" y="558507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68747" y="558507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173"/>
                </a:moveTo>
                <a:lnTo>
                  <a:pt x="114173" y="114173"/>
                </a:lnTo>
                <a:lnTo>
                  <a:pt x="114173" y="0"/>
                </a:lnTo>
                <a:lnTo>
                  <a:pt x="0" y="0"/>
                </a:lnTo>
                <a:lnTo>
                  <a:pt x="0" y="1141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205476" y="325805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7"/>
                </a:moveTo>
                <a:lnTo>
                  <a:pt x="106807" y="106807"/>
                </a:lnTo>
                <a:lnTo>
                  <a:pt x="106807" y="0"/>
                </a:lnTo>
                <a:lnTo>
                  <a:pt x="0" y="0"/>
                </a:lnTo>
                <a:lnTo>
                  <a:pt x="0" y="10680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205476" y="3258058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7"/>
                </a:moveTo>
                <a:lnTo>
                  <a:pt x="106807" y="106807"/>
                </a:lnTo>
                <a:lnTo>
                  <a:pt x="106807" y="0"/>
                </a:lnTo>
                <a:lnTo>
                  <a:pt x="0" y="0"/>
                </a:lnTo>
                <a:lnTo>
                  <a:pt x="0" y="1068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48198" y="3433826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solidFill>
            <a:srgbClr val="124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48198" y="3433826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361"/>
                </a:moveTo>
                <a:lnTo>
                  <a:pt x="221361" y="221361"/>
                </a:lnTo>
                <a:lnTo>
                  <a:pt x="221361" y="0"/>
                </a:lnTo>
                <a:lnTo>
                  <a:pt x="0" y="0"/>
                </a:lnTo>
                <a:lnTo>
                  <a:pt x="0" y="221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87696" y="370636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366"/>
                </a:moveTo>
                <a:lnTo>
                  <a:pt x="142366" y="142366"/>
                </a:lnTo>
                <a:lnTo>
                  <a:pt x="142366" y="0"/>
                </a:lnTo>
                <a:lnTo>
                  <a:pt x="0" y="0"/>
                </a:lnTo>
                <a:lnTo>
                  <a:pt x="0" y="142366"/>
                </a:lnTo>
                <a:close/>
              </a:path>
            </a:pathLst>
          </a:custGeom>
          <a:solidFill>
            <a:srgbClr val="9D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87696" y="370636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366"/>
                </a:moveTo>
                <a:lnTo>
                  <a:pt x="142366" y="142366"/>
                </a:lnTo>
                <a:lnTo>
                  <a:pt x="142366" y="0"/>
                </a:lnTo>
                <a:lnTo>
                  <a:pt x="0" y="0"/>
                </a:lnTo>
                <a:lnTo>
                  <a:pt x="0" y="142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248402" y="400024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954"/>
                </a:moveTo>
                <a:lnTo>
                  <a:pt x="20954" y="20954"/>
                </a:lnTo>
                <a:lnTo>
                  <a:pt x="20954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48402" y="4000246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0" y="20954"/>
                </a:moveTo>
                <a:lnTo>
                  <a:pt x="20954" y="20954"/>
                </a:lnTo>
                <a:lnTo>
                  <a:pt x="20954" y="0"/>
                </a:lnTo>
                <a:lnTo>
                  <a:pt x="0" y="0"/>
                </a:lnTo>
                <a:lnTo>
                  <a:pt x="0" y="20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238496" y="42233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9F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38496" y="42233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08396" y="44263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5"/>
                </a:lnTo>
                <a:lnTo>
                  <a:pt x="100964" y="100965"/>
                </a:lnTo>
                <a:lnTo>
                  <a:pt x="100964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08396" y="442633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5"/>
                </a:lnTo>
                <a:lnTo>
                  <a:pt x="100964" y="100965"/>
                </a:lnTo>
                <a:lnTo>
                  <a:pt x="100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186679" y="463765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86679" y="4637659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399"/>
                </a:moveTo>
                <a:lnTo>
                  <a:pt x="144399" y="144399"/>
                </a:lnTo>
                <a:lnTo>
                  <a:pt x="144399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77409" y="486155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77409" y="486155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184902" y="51022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84902" y="51022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07634" y="5358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07634" y="5358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37988" y="562140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237988" y="562140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457825" y="351027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325" y="0"/>
                </a:moveTo>
                <a:lnTo>
                  <a:pt x="0" y="0"/>
                </a:lnTo>
                <a:lnTo>
                  <a:pt x="0" y="68325"/>
                </a:lnTo>
                <a:lnTo>
                  <a:pt x="68325" y="68325"/>
                </a:lnTo>
                <a:lnTo>
                  <a:pt x="683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457825" y="351027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325" y="0"/>
                </a:moveTo>
                <a:lnTo>
                  <a:pt x="0" y="0"/>
                </a:lnTo>
                <a:lnTo>
                  <a:pt x="0" y="68325"/>
                </a:lnTo>
                <a:lnTo>
                  <a:pt x="68325" y="68325"/>
                </a:lnTo>
                <a:lnTo>
                  <a:pt x="683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8196" y="3663822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8196" y="3663822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584"/>
                </a:moveTo>
                <a:lnTo>
                  <a:pt x="227584" y="227584"/>
                </a:lnTo>
                <a:lnTo>
                  <a:pt x="227584" y="0"/>
                </a:lnTo>
                <a:lnTo>
                  <a:pt x="0" y="0"/>
                </a:lnTo>
                <a:lnTo>
                  <a:pt x="0" y="227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1696" y="396036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1696" y="396036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388990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94"/>
                </a:moveTo>
                <a:lnTo>
                  <a:pt x="205993" y="205994"/>
                </a:lnTo>
                <a:lnTo>
                  <a:pt x="205993" y="0"/>
                </a:lnTo>
                <a:lnTo>
                  <a:pt x="0" y="0"/>
                </a:lnTo>
                <a:lnTo>
                  <a:pt x="0" y="205994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388990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94"/>
                </a:moveTo>
                <a:lnTo>
                  <a:pt x="205993" y="205994"/>
                </a:lnTo>
                <a:lnTo>
                  <a:pt x="205993" y="0"/>
                </a:lnTo>
                <a:lnTo>
                  <a:pt x="0" y="0"/>
                </a:lnTo>
                <a:lnTo>
                  <a:pt x="0" y="205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52236" y="44371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52236" y="443712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28107" y="464604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28107" y="464604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635"/>
                </a:moveTo>
                <a:lnTo>
                  <a:pt x="127635" y="127635"/>
                </a:lnTo>
                <a:lnTo>
                  <a:pt x="127635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65698" y="491680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451"/>
                </a:moveTo>
                <a:lnTo>
                  <a:pt x="52450" y="52451"/>
                </a:lnTo>
                <a:lnTo>
                  <a:pt x="52450" y="0"/>
                </a:lnTo>
                <a:lnTo>
                  <a:pt x="0" y="0"/>
                </a:lnTo>
                <a:lnTo>
                  <a:pt x="0" y="52451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65698" y="491680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451"/>
                </a:moveTo>
                <a:lnTo>
                  <a:pt x="52450" y="52451"/>
                </a:lnTo>
                <a:lnTo>
                  <a:pt x="52450" y="0"/>
                </a:lnTo>
                <a:lnTo>
                  <a:pt x="0" y="0"/>
                </a:lnTo>
                <a:lnTo>
                  <a:pt x="0" y="524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392673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500" y="0"/>
                </a:moveTo>
                <a:lnTo>
                  <a:pt x="0" y="0"/>
                </a:lnTo>
                <a:lnTo>
                  <a:pt x="0" y="198500"/>
                </a:lnTo>
                <a:lnTo>
                  <a:pt x="198500" y="198500"/>
                </a:lnTo>
                <a:lnTo>
                  <a:pt x="198500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92673" y="507682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500" y="0"/>
                </a:moveTo>
                <a:lnTo>
                  <a:pt x="0" y="0"/>
                </a:lnTo>
                <a:lnTo>
                  <a:pt x="0" y="198500"/>
                </a:lnTo>
                <a:lnTo>
                  <a:pt x="198500" y="198500"/>
                </a:lnTo>
                <a:lnTo>
                  <a:pt x="198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28869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B7D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28869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447029" y="559739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788" y="0"/>
                </a:moveTo>
                <a:lnTo>
                  <a:pt x="0" y="0"/>
                </a:lnTo>
                <a:lnTo>
                  <a:pt x="0" y="89788"/>
                </a:lnTo>
                <a:lnTo>
                  <a:pt x="89788" y="89788"/>
                </a:lnTo>
                <a:lnTo>
                  <a:pt x="89788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447029" y="559739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788" y="0"/>
                </a:moveTo>
                <a:lnTo>
                  <a:pt x="0" y="0"/>
                </a:lnTo>
                <a:lnTo>
                  <a:pt x="0" y="89788"/>
                </a:lnTo>
                <a:lnTo>
                  <a:pt x="89788" y="89788"/>
                </a:lnTo>
                <a:lnTo>
                  <a:pt x="897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95441" y="37480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182"/>
                </a:moveTo>
                <a:lnTo>
                  <a:pt x="59182" y="59182"/>
                </a:lnTo>
                <a:lnTo>
                  <a:pt x="59182" y="0"/>
                </a:lnTo>
                <a:lnTo>
                  <a:pt x="0" y="0"/>
                </a:lnTo>
                <a:lnTo>
                  <a:pt x="0" y="59182"/>
                </a:lnTo>
                <a:close/>
              </a:path>
            </a:pathLst>
          </a:custGeom>
          <a:solidFill>
            <a:srgbClr val="EE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95441" y="37480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182"/>
                </a:moveTo>
                <a:lnTo>
                  <a:pt x="59182" y="59182"/>
                </a:lnTo>
                <a:lnTo>
                  <a:pt x="59182" y="0"/>
                </a:lnTo>
                <a:lnTo>
                  <a:pt x="0" y="0"/>
                </a:lnTo>
                <a:lnTo>
                  <a:pt x="0" y="59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73978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73978" y="395960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108" y="0"/>
                </a:moveTo>
                <a:lnTo>
                  <a:pt x="0" y="0"/>
                </a:lnTo>
                <a:lnTo>
                  <a:pt x="0" y="102108"/>
                </a:lnTo>
                <a:lnTo>
                  <a:pt x="102108" y="102108"/>
                </a:lnTo>
                <a:lnTo>
                  <a:pt x="1021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58358" y="417702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7B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58358" y="417702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5594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55945" y="440778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46673" y="4631563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718"/>
                </a:moveTo>
                <a:lnTo>
                  <a:pt x="156717" y="156718"/>
                </a:lnTo>
                <a:lnTo>
                  <a:pt x="156717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82B9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46673" y="4631563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718"/>
                </a:moveTo>
                <a:lnTo>
                  <a:pt x="156717" y="156718"/>
                </a:lnTo>
                <a:lnTo>
                  <a:pt x="156717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55817" y="487375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30"/>
                </a:moveTo>
                <a:lnTo>
                  <a:pt x="138429" y="138430"/>
                </a:lnTo>
                <a:lnTo>
                  <a:pt x="13842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55817" y="487375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30"/>
                </a:moveTo>
                <a:lnTo>
                  <a:pt x="138429" y="138430"/>
                </a:lnTo>
                <a:lnTo>
                  <a:pt x="138429" y="0"/>
                </a:lnTo>
                <a:lnTo>
                  <a:pt x="0" y="0"/>
                </a:lnTo>
                <a:lnTo>
                  <a:pt x="0" y="1384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76646" y="512775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76646" y="512775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89472" y="53734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246"/>
                </a:moveTo>
                <a:lnTo>
                  <a:pt x="71247" y="71246"/>
                </a:lnTo>
                <a:lnTo>
                  <a:pt x="71247" y="0"/>
                </a:lnTo>
                <a:lnTo>
                  <a:pt x="0" y="0"/>
                </a:lnTo>
                <a:lnTo>
                  <a:pt x="0" y="71246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89472" y="5373496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246"/>
                </a:moveTo>
                <a:lnTo>
                  <a:pt x="71247" y="71246"/>
                </a:lnTo>
                <a:lnTo>
                  <a:pt x="71247" y="0"/>
                </a:lnTo>
                <a:lnTo>
                  <a:pt x="0" y="0"/>
                </a:lnTo>
                <a:lnTo>
                  <a:pt x="0" y="712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62421" y="55797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62421" y="55797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5094"/>
                </a:moveTo>
                <a:lnTo>
                  <a:pt x="125095" y="125094"/>
                </a:lnTo>
                <a:lnTo>
                  <a:pt x="125095" y="0"/>
                </a:lnTo>
                <a:lnTo>
                  <a:pt x="0" y="0"/>
                </a:lnTo>
                <a:lnTo>
                  <a:pt x="0" y="125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04484" y="39570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04484" y="3957065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61939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solidFill>
            <a:srgbClr val="38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61939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4">
                <a:moveTo>
                  <a:pt x="0" y="192278"/>
                </a:moveTo>
                <a:lnTo>
                  <a:pt x="192277" y="192278"/>
                </a:lnTo>
                <a:lnTo>
                  <a:pt x="192277" y="0"/>
                </a:lnTo>
                <a:lnTo>
                  <a:pt x="0" y="0"/>
                </a:lnTo>
                <a:lnTo>
                  <a:pt x="0" y="1922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939663" y="44583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939663" y="445833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80100" y="463194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955"/>
                </a:moveTo>
                <a:lnTo>
                  <a:pt x="155955" y="155955"/>
                </a:lnTo>
                <a:lnTo>
                  <a:pt x="155955" y="0"/>
                </a:lnTo>
                <a:lnTo>
                  <a:pt x="0" y="0"/>
                </a:lnTo>
                <a:lnTo>
                  <a:pt x="0" y="155955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80100" y="4631944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955"/>
                </a:moveTo>
                <a:lnTo>
                  <a:pt x="155955" y="155955"/>
                </a:lnTo>
                <a:lnTo>
                  <a:pt x="155955" y="0"/>
                </a:lnTo>
                <a:lnTo>
                  <a:pt x="0" y="0"/>
                </a:lnTo>
                <a:lnTo>
                  <a:pt x="0" y="1559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944615" y="492950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0" y="27051"/>
                </a:moveTo>
                <a:lnTo>
                  <a:pt x="27050" y="27051"/>
                </a:lnTo>
                <a:lnTo>
                  <a:pt x="2705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944615" y="4929504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0" y="27051"/>
                </a:moveTo>
                <a:lnTo>
                  <a:pt x="27050" y="27051"/>
                </a:lnTo>
                <a:lnTo>
                  <a:pt x="27050" y="0"/>
                </a:lnTo>
                <a:lnTo>
                  <a:pt x="0" y="0"/>
                </a:lnTo>
                <a:lnTo>
                  <a:pt x="0" y="27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50763" y="5068823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30"/>
                </a:lnTo>
                <a:lnTo>
                  <a:pt x="214629" y="214630"/>
                </a:lnTo>
                <a:lnTo>
                  <a:pt x="214629" y="0"/>
                </a:lnTo>
                <a:close/>
              </a:path>
            </a:pathLst>
          </a:custGeom>
          <a:solidFill>
            <a:srgbClr val="93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50763" y="5068823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30"/>
                </a:lnTo>
                <a:lnTo>
                  <a:pt x="214629" y="214630"/>
                </a:lnTo>
                <a:lnTo>
                  <a:pt x="214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25058" y="5376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25058" y="5376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6" y="66167"/>
                </a:lnTo>
                <a:lnTo>
                  <a:pt x="66166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03595" y="55876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solidFill>
            <a:srgbClr val="FCD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903595" y="55876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44767" y="419735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44767" y="419735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05397" y="43908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703"/>
                </a:moveTo>
                <a:lnTo>
                  <a:pt x="171703" y="171703"/>
                </a:lnTo>
                <a:lnTo>
                  <a:pt x="171703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05397" y="439089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703"/>
                </a:moveTo>
                <a:lnTo>
                  <a:pt x="171703" y="171703"/>
                </a:lnTo>
                <a:lnTo>
                  <a:pt x="171703" y="0"/>
                </a:lnTo>
                <a:lnTo>
                  <a:pt x="0" y="0"/>
                </a:lnTo>
                <a:lnTo>
                  <a:pt x="0" y="17170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82410" y="4601083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1"/>
                </a:lnTo>
                <a:lnTo>
                  <a:pt x="217550" y="217551"/>
                </a:lnTo>
                <a:lnTo>
                  <a:pt x="217550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082410" y="4601083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217550" y="0"/>
                </a:moveTo>
                <a:lnTo>
                  <a:pt x="0" y="0"/>
                </a:lnTo>
                <a:lnTo>
                  <a:pt x="0" y="217551"/>
                </a:lnTo>
                <a:lnTo>
                  <a:pt x="217550" y="217551"/>
                </a:lnTo>
                <a:lnTo>
                  <a:pt x="217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090792" y="484263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787"/>
                </a:moveTo>
                <a:lnTo>
                  <a:pt x="200787" y="200787"/>
                </a:lnTo>
                <a:lnTo>
                  <a:pt x="200787" y="0"/>
                </a:lnTo>
                <a:lnTo>
                  <a:pt x="0" y="0"/>
                </a:lnTo>
                <a:lnTo>
                  <a:pt x="0" y="200787"/>
                </a:lnTo>
                <a:close/>
              </a:path>
            </a:pathLst>
          </a:custGeom>
          <a:solidFill>
            <a:srgbClr val="2D7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090792" y="484263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787"/>
                </a:moveTo>
                <a:lnTo>
                  <a:pt x="200787" y="200787"/>
                </a:lnTo>
                <a:lnTo>
                  <a:pt x="200787" y="0"/>
                </a:lnTo>
                <a:lnTo>
                  <a:pt x="0" y="0"/>
                </a:lnTo>
                <a:lnTo>
                  <a:pt x="0" y="200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09589" y="509435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solidFill>
            <a:srgbClr val="73A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09589" y="5094351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21908" y="533984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21908" y="533984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91554" y="554266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136" y="0"/>
                </a:moveTo>
                <a:lnTo>
                  <a:pt x="0" y="0"/>
                </a:lnTo>
                <a:lnTo>
                  <a:pt x="0" y="199136"/>
                </a:lnTo>
                <a:lnTo>
                  <a:pt x="199136" y="199136"/>
                </a:lnTo>
                <a:lnTo>
                  <a:pt x="199136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91554" y="5542660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9136" y="0"/>
                </a:moveTo>
                <a:lnTo>
                  <a:pt x="0" y="0"/>
                </a:lnTo>
                <a:lnTo>
                  <a:pt x="0" y="199136"/>
                </a:lnTo>
                <a:lnTo>
                  <a:pt x="199136" y="199136"/>
                </a:lnTo>
                <a:lnTo>
                  <a:pt x="1991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61303" y="4413884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61303" y="4413884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73621" y="465924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5"/>
                </a:moveTo>
                <a:lnTo>
                  <a:pt x="101346" y="101345"/>
                </a:lnTo>
                <a:lnTo>
                  <a:pt x="101346" y="0"/>
                </a:lnTo>
                <a:lnTo>
                  <a:pt x="0" y="0"/>
                </a:lnTo>
                <a:lnTo>
                  <a:pt x="0" y="101345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73621" y="465924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345"/>
                </a:moveTo>
                <a:lnTo>
                  <a:pt x="101346" y="101345"/>
                </a:lnTo>
                <a:lnTo>
                  <a:pt x="101346" y="0"/>
                </a:lnTo>
                <a:lnTo>
                  <a:pt x="0" y="0"/>
                </a:lnTo>
                <a:lnTo>
                  <a:pt x="0" y="101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76034" y="489470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76034" y="489470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29171" y="50810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6" y="0"/>
                </a:moveTo>
                <a:lnTo>
                  <a:pt x="0" y="0"/>
                </a:lnTo>
                <a:lnTo>
                  <a:pt x="0" y="190245"/>
                </a:lnTo>
                <a:lnTo>
                  <a:pt x="190246" y="190245"/>
                </a:lnTo>
                <a:lnTo>
                  <a:pt x="190246" y="0"/>
                </a:lnTo>
                <a:close/>
              </a:path>
            </a:pathLst>
          </a:custGeom>
          <a:solidFill>
            <a:srgbClr val="C54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29171" y="50810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6" y="0"/>
                </a:moveTo>
                <a:lnTo>
                  <a:pt x="0" y="0"/>
                </a:lnTo>
                <a:lnTo>
                  <a:pt x="0" y="190245"/>
                </a:lnTo>
                <a:lnTo>
                  <a:pt x="190246" y="190245"/>
                </a:lnTo>
                <a:lnTo>
                  <a:pt x="1902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55207" y="53400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8"/>
                </a:moveTo>
                <a:lnTo>
                  <a:pt x="138049" y="138048"/>
                </a:lnTo>
                <a:lnTo>
                  <a:pt x="138049" y="0"/>
                </a:lnTo>
                <a:lnTo>
                  <a:pt x="0" y="0"/>
                </a:lnTo>
                <a:lnTo>
                  <a:pt x="0" y="138048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55207" y="53400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048"/>
                </a:moveTo>
                <a:lnTo>
                  <a:pt x="138049" y="138048"/>
                </a:lnTo>
                <a:lnTo>
                  <a:pt x="138049" y="0"/>
                </a:lnTo>
                <a:lnTo>
                  <a:pt x="0" y="0"/>
                </a:lnTo>
                <a:lnTo>
                  <a:pt x="0" y="138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82258" y="56001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82258" y="56001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88379" y="464096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88379" y="464096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622542" y="490816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595"/>
                </a:moveTo>
                <a:lnTo>
                  <a:pt x="69596" y="69595"/>
                </a:lnTo>
                <a:lnTo>
                  <a:pt x="69596" y="0"/>
                </a:lnTo>
                <a:lnTo>
                  <a:pt x="0" y="0"/>
                </a:lnTo>
                <a:lnTo>
                  <a:pt x="0" y="69595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622542" y="490816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595"/>
                </a:moveTo>
                <a:lnTo>
                  <a:pt x="69596" y="69595"/>
                </a:lnTo>
                <a:lnTo>
                  <a:pt x="69596" y="0"/>
                </a:lnTo>
                <a:lnTo>
                  <a:pt x="0" y="0"/>
                </a:lnTo>
                <a:lnTo>
                  <a:pt x="0" y="695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619747" y="513842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75183"/>
                </a:moveTo>
                <a:lnTo>
                  <a:pt x="75183" y="75183"/>
                </a:lnTo>
                <a:lnTo>
                  <a:pt x="75183" y="0"/>
                </a:lnTo>
                <a:lnTo>
                  <a:pt x="0" y="0"/>
                </a:lnTo>
                <a:lnTo>
                  <a:pt x="0" y="75183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619747" y="513842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75183"/>
                </a:moveTo>
                <a:lnTo>
                  <a:pt x="75183" y="75183"/>
                </a:lnTo>
                <a:lnTo>
                  <a:pt x="75183" y="0"/>
                </a:lnTo>
                <a:lnTo>
                  <a:pt x="0" y="0"/>
                </a:lnTo>
                <a:lnTo>
                  <a:pt x="0" y="751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73266" y="532510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73266" y="532510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021" y="0"/>
                </a:moveTo>
                <a:lnTo>
                  <a:pt x="0" y="0"/>
                </a:lnTo>
                <a:lnTo>
                  <a:pt x="0" y="168020"/>
                </a:lnTo>
                <a:lnTo>
                  <a:pt x="168021" y="168020"/>
                </a:lnTo>
                <a:lnTo>
                  <a:pt x="1680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47357" y="553224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964" y="0"/>
                </a:moveTo>
                <a:lnTo>
                  <a:pt x="0" y="0"/>
                </a:lnTo>
                <a:lnTo>
                  <a:pt x="0" y="219963"/>
                </a:lnTo>
                <a:lnTo>
                  <a:pt x="219964" y="219963"/>
                </a:lnTo>
                <a:lnTo>
                  <a:pt x="219964" y="0"/>
                </a:lnTo>
                <a:close/>
              </a:path>
            </a:pathLst>
          </a:custGeom>
          <a:solidFill>
            <a:srgbClr val="8307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547357" y="5532246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964" y="0"/>
                </a:moveTo>
                <a:lnTo>
                  <a:pt x="0" y="0"/>
                </a:lnTo>
                <a:lnTo>
                  <a:pt x="0" y="219963"/>
                </a:lnTo>
                <a:lnTo>
                  <a:pt x="219964" y="219963"/>
                </a:lnTo>
                <a:lnTo>
                  <a:pt x="219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01739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419" y="0"/>
                </a:moveTo>
                <a:lnTo>
                  <a:pt x="0" y="0"/>
                </a:lnTo>
                <a:lnTo>
                  <a:pt x="0" y="177418"/>
                </a:lnTo>
                <a:lnTo>
                  <a:pt x="177419" y="177418"/>
                </a:lnTo>
                <a:lnTo>
                  <a:pt x="177419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01739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419" y="0"/>
                </a:moveTo>
                <a:lnTo>
                  <a:pt x="0" y="0"/>
                </a:lnTo>
                <a:lnTo>
                  <a:pt x="0" y="177418"/>
                </a:lnTo>
                <a:lnTo>
                  <a:pt x="177419" y="177418"/>
                </a:lnTo>
                <a:lnTo>
                  <a:pt x="1774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789039" y="507466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8"/>
                </a:lnTo>
                <a:lnTo>
                  <a:pt x="202819" y="202818"/>
                </a:lnTo>
                <a:lnTo>
                  <a:pt x="202819" y="0"/>
                </a:lnTo>
                <a:close/>
              </a:path>
            </a:pathLst>
          </a:custGeom>
          <a:solidFill>
            <a:srgbClr val="B41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789039" y="507466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8"/>
                </a:lnTo>
                <a:lnTo>
                  <a:pt x="202819" y="202818"/>
                </a:lnTo>
                <a:lnTo>
                  <a:pt x="2028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12788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194" y="0"/>
                </a:moveTo>
                <a:lnTo>
                  <a:pt x="0" y="0"/>
                </a:lnTo>
                <a:lnTo>
                  <a:pt x="0" y="155194"/>
                </a:lnTo>
                <a:lnTo>
                  <a:pt x="155194" y="155194"/>
                </a:lnTo>
                <a:lnTo>
                  <a:pt x="155194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12788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194" y="0"/>
                </a:moveTo>
                <a:lnTo>
                  <a:pt x="0" y="0"/>
                </a:lnTo>
                <a:lnTo>
                  <a:pt x="0" y="155194"/>
                </a:lnTo>
                <a:lnTo>
                  <a:pt x="155194" y="155194"/>
                </a:lnTo>
                <a:lnTo>
                  <a:pt x="15519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06310" y="5558028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275"/>
                </a:moveTo>
                <a:lnTo>
                  <a:pt x="168275" y="168275"/>
                </a:lnTo>
                <a:lnTo>
                  <a:pt x="168275" y="0"/>
                </a:lnTo>
                <a:lnTo>
                  <a:pt x="0" y="0"/>
                </a:lnTo>
                <a:lnTo>
                  <a:pt x="0" y="168275"/>
                </a:lnTo>
                <a:close/>
              </a:path>
            </a:pathLst>
          </a:custGeom>
          <a:solidFill>
            <a:srgbClr val="68A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06310" y="5558028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8275"/>
                </a:moveTo>
                <a:lnTo>
                  <a:pt x="168275" y="168275"/>
                </a:lnTo>
                <a:lnTo>
                  <a:pt x="168275" y="0"/>
                </a:lnTo>
                <a:lnTo>
                  <a:pt x="0" y="0"/>
                </a:lnTo>
                <a:lnTo>
                  <a:pt x="0" y="1682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54342" y="51067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29"/>
                </a:moveTo>
                <a:lnTo>
                  <a:pt x="138429" y="138429"/>
                </a:lnTo>
                <a:lnTo>
                  <a:pt x="13842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54342" y="5106796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429"/>
                </a:moveTo>
                <a:lnTo>
                  <a:pt x="138429" y="138429"/>
                </a:lnTo>
                <a:lnTo>
                  <a:pt x="138429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27798" y="531342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516"/>
                </a:moveTo>
                <a:lnTo>
                  <a:pt x="191516" y="191516"/>
                </a:lnTo>
                <a:lnTo>
                  <a:pt x="191516" y="0"/>
                </a:lnTo>
                <a:lnTo>
                  <a:pt x="0" y="0"/>
                </a:lnTo>
                <a:lnTo>
                  <a:pt x="0" y="191516"/>
                </a:lnTo>
                <a:close/>
              </a:path>
            </a:pathLst>
          </a:custGeom>
          <a:solidFill>
            <a:srgbClr val="388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27798" y="531342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516"/>
                </a:moveTo>
                <a:lnTo>
                  <a:pt x="191516" y="191516"/>
                </a:lnTo>
                <a:lnTo>
                  <a:pt x="191516" y="0"/>
                </a:lnTo>
                <a:lnTo>
                  <a:pt x="0" y="0"/>
                </a:lnTo>
                <a:lnTo>
                  <a:pt x="0" y="1915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45070" y="556374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0"/>
                </a:moveTo>
                <a:lnTo>
                  <a:pt x="0" y="0"/>
                </a:lnTo>
                <a:lnTo>
                  <a:pt x="0" y="156971"/>
                </a:lnTo>
                <a:lnTo>
                  <a:pt x="156972" y="156971"/>
                </a:lnTo>
                <a:lnTo>
                  <a:pt x="156972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045070" y="5563742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6972" y="0"/>
                </a:moveTo>
                <a:lnTo>
                  <a:pt x="0" y="0"/>
                </a:lnTo>
                <a:lnTo>
                  <a:pt x="0" y="156971"/>
                </a:lnTo>
                <a:lnTo>
                  <a:pt x="156972" y="156971"/>
                </a:lnTo>
                <a:lnTo>
                  <a:pt x="1569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03007" y="53555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0" y="107187"/>
                </a:moveTo>
                <a:lnTo>
                  <a:pt x="107188" y="107187"/>
                </a:lnTo>
                <a:lnTo>
                  <a:pt x="107188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03007" y="53555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0" y="107187"/>
                </a:moveTo>
                <a:lnTo>
                  <a:pt x="107188" y="107187"/>
                </a:lnTo>
                <a:lnTo>
                  <a:pt x="107188" y="0"/>
                </a:lnTo>
                <a:lnTo>
                  <a:pt x="0" y="0"/>
                </a:lnTo>
                <a:lnTo>
                  <a:pt x="0" y="1071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17358" y="560285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78613" y="0"/>
                </a:moveTo>
                <a:lnTo>
                  <a:pt x="0" y="0"/>
                </a:lnTo>
                <a:lnTo>
                  <a:pt x="0" y="78613"/>
                </a:lnTo>
                <a:lnTo>
                  <a:pt x="78613" y="78613"/>
                </a:lnTo>
                <a:lnTo>
                  <a:pt x="78613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17358" y="560285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78613" y="0"/>
                </a:moveTo>
                <a:lnTo>
                  <a:pt x="0" y="0"/>
                </a:lnTo>
                <a:lnTo>
                  <a:pt x="0" y="78613"/>
                </a:lnTo>
                <a:lnTo>
                  <a:pt x="78613" y="78613"/>
                </a:lnTo>
                <a:lnTo>
                  <a:pt x="78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551166" y="5603747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6962"/>
                </a:moveTo>
                <a:lnTo>
                  <a:pt x="76961" y="76962"/>
                </a:lnTo>
                <a:lnTo>
                  <a:pt x="76961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551166" y="5603747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6962"/>
                </a:moveTo>
                <a:lnTo>
                  <a:pt x="76961" y="76962"/>
                </a:lnTo>
                <a:lnTo>
                  <a:pt x="76961" y="0"/>
                </a:lnTo>
                <a:lnTo>
                  <a:pt x="0" y="0"/>
                </a:lnTo>
                <a:lnTo>
                  <a:pt x="0" y="76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2">
            <a:extLst>
              <a:ext uri="{FF2B5EF4-FFF2-40B4-BE49-F238E27FC236}">
                <a16:creationId xmlns:a16="http://schemas.microsoft.com/office/drawing/2014/main" id="{3E401207-D7AA-932D-C89A-6153E8CD28FB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38" name="object 3">
            <a:extLst>
              <a:ext uri="{FF2B5EF4-FFF2-40B4-BE49-F238E27FC236}">
                <a16:creationId xmlns:a16="http://schemas.microsoft.com/office/drawing/2014/main" id="{44C1D699-BD4A-510D-B866-1D0195F9CE73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39" name="object 4">
            <a:extLst>
              <a:ext uri="{FF2B5EF4-FFF2-40B4-BE49-F238E27FC236}">
                <a16:creationId xmlns:a16="http://schemas.microsoft.com/office/drawing/2014/main" id="{4E945BF7-8DBB-35D9-2719-B56400EBA3D3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40" name="object 5">
            <a:extLst>
              <a:ext uri="{FF2B5EF4-FFF2-40B4-BE49-F238E27FC236}">
                <a16:creationId xmlns:a16="http://schemas.microsoft.com/office/drawing/2014/main" id="{2894C658-C88F-89AF-007B-A092B8441BDD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CB87D8EA-62B7-7C80-C120-ACF3BC727DEA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E1015E6F-5790-8A55-EDB6-5D561E2E3AFD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4A3D963B-3CE6-D024-B8DE-E52830D7676C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E721645C-CF4C-774D-5E2A-624F37DD44F9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文本框 744">
            <a:extLst>
              <a:ext uri="{FF2B5EF4-FFF2-40B4-BE49-F238E27FC236}">
                <a16:creationId xmlns:a16="http://schemas.microsoft.com/office/drawing/2014/main" id="{A84026E3-C0EF-8B30-17B4-522E962D8202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E8A8464F-FAE1-BA78-92C5-97A143AEE497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59004242-1936-5B99-4C6F-19D7F03798EC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4B63AEC9-21C5-9790-71CD-DA3540568612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1379363A-0160-03A3-D208-A3D8815AB8E0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2FDFE598-E0B4-E47E-4E68-FF2104D62E59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5786EDBF-C842-646D-9175-40B5F6C51B95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C048E09D-1311-226A-531D-84EEE9FAA7BF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DEA55A7B-91C8-87E6-A86D-532BF3047E13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212BCDED-ABE6-35D7-A0F5-E4948FF5E0FF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E422391B-D40B-6370-106A-EF639A285178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B94B1EA7-D2D3-274B-CDFE-7FAE4F0A8198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F50D94C7-F6E9-D3C7-FBD2-BBF2A9147E96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F50D94C7-F6E9-D3C7-FBD2-BBF2A9147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B80AFCF0-86E3-8353-4A63-A2407B1F920E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B80AFCF0-86E3-8353-4A63-A2407B1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9B8AB5BC-EAE9-CF37-5DA2-FB2FE63DD7A3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9B8AB5BC-EAE9-CF37-5DA2-FB2FE63D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0" name="文本框 759">
            <a:extLst>
              <a:ext uri="{FF2B5EF4-FFF2-40B4-BE49-F238E27FC236}">
                <a16:creationId xmlns:a16="http://schemas.microsoft.com/office/drawing/2014/main" id="{0709DB89-291C-4161-0662-4D08ABE4749F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D1EFCABF-4B4E-7BA7-3440-7EBB40C7FCF3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文本框 761">
            <a:extLst>
              <a:ext uri="{FF2B5EF4-FFF2-40B4-BE49-F238E27FC236}">
                <a16:creationId xmlns:a16="http://schemas.microsoft.com/office/drawing/2014/main" id="{2D8413B9-92FA-D29A-E125-7AE57EE5AB84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3" name="文本框 762">
            <a:extLst>
              <a:ext uri="{FF2B5EF4-FFF2-40B4-BE49-F238E27FC236}">
                <a16:creationId xmlns:a16="http://schemas.microsoft.com/office/drawing/2014/main" id="{24A54716-47DE-FC75-11F3-BE6A17AE7944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DE111AAD-BD65-E42E-55D0-E4F2D174DA57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5" name="文本框 764">
            <a:extLst>
              <a:ext uri="{FF2B5EF4-FFF2-40B4-BE49-F238E27FC236}">
                <a16:creationId xmlns:a16="http://schemas.microsoft.com/office/drawing/2014/main" id="{4A731580-CA5C-8D2D-EB9D-348FC63DE8DC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A8C46DC2-3496-BC58-BE69-CA188826DBF9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文本框 766">
            <a:extLst>
              <a:ext uri="{FF2B5EF4-FFF2-40B4-BE49-F238E27FC236}">
                <a16:creationId xmlns:a16="http://schemas.microsoft.com/office/drawing/2014/main" id="{0F6D7795-E4C7-3358-1A76-4A94748B7AD1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68" name="object 10">
            <a:extLst>
              <a:ext uri="{FF2B5EF4-FFF2-40B4-BE49-F238E27FC236}">
                <a16:creationId xmlns:a16="http://schemas.microsoft.com/office/drawing/2014/main" id="{AB1EF4AC-3E2B-C1C8-D252-691E512325E5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69" name="object 11">
            <a:extLst>
              <a:ext uri="{FF2B5EF4-FFF2-40B4-BE49-F238E27FC236}">
                <a16:creationId xmlns:a16="http://schemas.microsoft.com/office/drawing/2014/main" id="{9DA75BC9-F7E4-5C40-278A-9D9766172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0" name="object 12">
            <a:extLst>
              <a:ext uri="{FF2B5EF4-FFF2-40B4-BE49-F238E27FC236}">
                <a16:creationId xmlns:a16="http://schemas.microsoft.com/office/drawing/2014/main" id="{686D23FF-D137-FF31-4597-F9D46F610741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1" name="组合 770">
            <a:extLst>
              <a:ext uri="{FF2B5EF4-FFF2-40B4-BE49-F238E27FC236}">
                <a16:creationId xmlns:a16="http://schemas.microsoft.com/office/drawing/2014/main" id="{B71D454D-19D2-3F49-8F67-8EE73B232335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2" name="object 14">
              <a:extLst>
                <a:ext uri="{FF2B5EF4-FFF2-40B4-BE49-F238E27FC236}">
                  <a16:creationId xmlns:a16="http://schemas.microsoft.com/office/drawing/2014/main" id="{DF71E011-32BA-83FF-E178-8F11EA87D3E7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object 15">
              <a:extLst>
                <a:ext uri="{FF2B5EF4-FFF2-40B4-BE49-F238E27FC236}">
                  <a16:creationId xmlns:a16="http://schemas.microsoft.com/office/drawing/2014/main" id="{FB233256-5DCC-0716-8C20-00FB4AF529AF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object 16">
              <a:extLst>
                <a:ext uri="{FF2B5EF4-FFF2-40B4-BE49-F238E27FC236}">
                  <a16:creationId xmlns:a16="http://schemas.microsoft.com/office/drawing/2014/main" id="{F07C2CD4-C512-BA49-9983-3D3733177C47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object 17">
              <a:extLst>
                <a:ext uri="{FF2B5EF4-FFF2-40B4-BE49-F238E27FC236}">
                  <a16:creationId xmlns:a16="http://schemas.microsoft.com/office/drawing/2014/main" id="{15E05348-175A-CFFD-CAB6-D47D96FEC516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18">
              <a:extLst>
                <a:ext uri="{FF2B5EF4-FFF2-40B4-BE49-F238E27FC236}">
                  <a16:creationId xmlns:a16="http://schemas.microsoft.com/office/drawing/2014/main" id="{4D58CFD5-172B-9F40-98D1-09957B25E4A6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object 19">
              <a:extLst>
                <a:ext uri="{FF2B5EF4-FFF2-40B4-BE49-F238E27FC236}">
                  <a16:creationId xmlns:a16="http://schemas.microsoft.com/office/drawing/2014/main" id="{129BC4FF-F5C0-F0FB-5CB8-50526680BB03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8" name="object 20">
            <a:extLst>
              <a:ext uri="{FF2B5EF4-FFF2-40B4-BE49-F238E27FC236}">
                <a16:creationId xmlns:a16="http://schemas.microsoft.com/office/drawing/2014/main" id="{4CED4723-5D89-EE21-49B4-0CCAE12AD97D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79" name="object 22">
            <a:extLst>
              <a:ext uri="{FF2B5EF4-FFF2-40B4-BE49-F238E27FC236}">
                <a16:creationId xmlns:a16="http://schemas.microsoft.com/office/drawing/2014/main" id="{6EF876ED-983C-AA5A-E5D7-F4348C4B5B5D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80" name="object 23">
            <a:extLst>
              <a:ext uri="{FF2B5EF4-FFF2-40B4-BE49-F238E27FC236}">
                <a16:creationId xmlns:a16="http://schemas.microsoft.com/office/drawing/2014/main" id="{D8C08D78-843D-3269-848C-7FAE498C9907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1" name="object 24">
            <a:extLst>
              <a:ext uri="{FF2B5EF4-FFF2-40B4-BE49-F238E27FC236}">
                <a16:creationId xmlns:a16="http://schemas.microsoft.com/office/drawing/2014/main" id="{46A54C79-2E33-7948-6DC5-59B40AF09989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2" name="object 25">
            <a:extLst>
              <a:ext uri="{FF2B5EF4-FFF2-40B4-BE49-F238E27FC236}">
                <a16:creationId xmlns:a16="http://schemas.microsoft.com/office/drawing/2014/main" id="{C3D2400F-337C-8DA5-5EC8-854A2C40507F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3" name="组合 782">
            <a:extLst>
              <a:ext uri="{FF2B5EF4-FFF2-40B4-BE49-F238E27FC236}">
                <a16:creationId xmlns:a16="http://schemas.microsoft.com/office/drawing/2014/main" id="{B374BE92-2E40-368C-DCCF-D5AADC258988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4" name="object 26">
              <a:extLst>
                <a:ext uri="{FF2B5EF4-FFF2-40B4-BE49-F238E27FC236}">
                  <a16:creationId xmlns:a16="http://schemas.microsoft.com/office/drawing/2014/main" id="{5B02E3F9-FBE1-40D7-93C1-0FCDBD2C3D7D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object 27">
              <a:extLst>
                <a:ext uri="{FF2B5EF4-FFF2-40B4-BE49-F238E27FC236}">
                  <a16:creationId xmlns:a16="http://schemas.microsoft.com/office/drawing/2014/main" id="{0F007A51-170A-C799-1EF1-4E3489E3954F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object 28">
              <a:extLst>
                <a:ext uri="{FF2B5EF4-FFF2-40B4-BE49-F238E27FC236}">
                  <a16:creationId xmlns:a16="http://schemas.microsoft.com/office/drawing/2014/main" id="{697396E4-1CE6-81C1-DB84-200A0E0B6954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object 29">
              <a:extLst>
                <a:ext uri="{FF2B5EF4-FFF2-40B4-BE49-F238E27FC236}">
                  <a16:creationId xmlns:a16="http://schemas.microsoft.com/office/drawing/2014/main" id="{D844C26A-5538-83C9-8E70-7CFAD2B990A2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object 30">
              <a:extLst>
                <a:ext uri="{FF2B5EF4-FFF2-40B4-BE49-F238E27FC236}">
                  <a16:creationId xmlns:a16="http://schemas.microsoft.com/office/drawing/2014/main" id="{029B3C47-D35B-EF3D-A5A3-E707BF7BF98D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object 31">
              <a:extLst>
                <a:ext uri="{FF2B5EF4-FFF2-40B4-BE49-F238E27FC236}">
                  <a16:creationId xmlns:a16="http://schemas.microsoft.com/office/drawing/2014/main" id="{E20CCA08-CE2F-0839-9F01-FBAA4B2D0474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0" name="矩形 789">
            <a:extLst>
              <a:ext uri="{FF2B5EF4-FFF2-40B4-BE49-F238E27FC236}">
                <a16:creationId xmlns:a16="http://schemas.microsoft.com/office/drawing/2014/main" id="{C0650549-B026-3FFE-078A-AA079255D16D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08B72834-2AA7-4311-4E4F-F04860C510D4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448B3C59-C87A-60D8-B0AC-B4762CE19209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8C6668DC-574E-C53B-7BA8-3F540726E7DB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C492CE78-691F-C58D-4763-FA7FCA17E655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A7071AD6-22E6-8A9A-AD7F-64938920F826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DBDC8E7B-8657-F6F2-8547-C66D426C2497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28F577CF-D4F6-DC88-314C-EBD4902F06F3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1A69460A-ECC9-F93F-630D-C9704AB905B8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72100949-BA8D-676C-C401-A34ECE075E17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816F1677-237A-A805-CBE1-A2A43E2E547C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40AADA17-0F4A-F276-2CCB-F753556620D1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D9150D5C-EF09-C7B4-3411-9A1B57CAF752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1E1BA443-97BB-ABAF-E6D9-8FD67877F0D2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7ADD5EC3-CD22-A7CE-643A-D9293B4363CD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5D584E0A-F809-B9FA-039C-7A911B67B6CC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30D5ABF9-E5AC-E8CE-3BFA-5CBB588892E2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0AC1C4E4-0A2D-F40A-B2F2-47423FD42318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F26EE9F4-A5E8-1BC5-19E9-936C53236C89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DE89FDE2-FC1E-4030-5F9D-4DE258D42E97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1CBF4874-3E27-F2C9-1901-2F60F7765C47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1CBF4874-3E27-F2C9-1901-2F60F7765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385B2653-CF70-6544-7071-3D6889FE58E2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385B2653-CF70-6544-7071-3D6889FE5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97D926AF-B415-FE62-A215-6FFD48F55386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97D926AF-B415-FE62-A215-6FFD48F55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5991C05E-C539-156B-46AD-538958E5A435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47D08A50-C90A-548A-5E25-8603B459FA18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EB7ED7C7-1E2C-C687-B1D9-74DB87D6CD22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16" name="文本框 815">
              <a:extLst>
                <a:ext uri="{FF2B5EF4-FFF2-40B4-BE49-F238E27FC236}">
                  <a16:creationId xmlns:a16="http://schemas.microsoft.com/office/drawing/2014/main" id="{DF5303EC-66B2-3723-A99D-C774B268360C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17" name="文本框 816">
              <a:extLst>
                <a:ext uri="{FF2B5EF4-FFF2-40B4-BE49-F238E27FC236}">
                  <a16:creationId xmlns:a16="http://schemas.microsoft.com/office/drawing/2014/main" id="{BF7008A8-5B8F-DCFF-07C0-A911FAA66ABB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CDA2D77F-3180-3B29-4A75-0480C955C6EC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19" name="object 13">
            <a:extLst>
              <a:ext uri="{FF2B5EF4-FFF2-40B4-BE49-F238E27FC236}">
                <a16:creationId xmlns:a16="http://schemas.microsoft.com/office/drawing/2014/main" id="{32A7343F-D34B-EEEF-3465-250D6E55C495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6514" y="64909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850" y="0"/>
                </a:moveTo>
                <a:lnTo>
                  <a:pt x="0" y="0"/>
                </a:lnTo>
                <a:lnTo>
                  <a:pt x="0" y="196850"/>
                </a:lnTo>
                <a:lnTo>
                  <a:pt x="196850" y="196850"/>
                </a:lnTo>
                <a:lnTo>
                  <a:pt x="196850" y="0"/>
                </a:lnTo>
                <a:close/>
              </a:path>
            </a:pathLst>
          </a:custGeom>
          <a:solidFill>
            <a:srgbClr val="BF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6514" y="649097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850" y="0"/>
                </a:moveTo>
                <a:lnTo>
                  <a:pt x="0" y="0"/>
                </a:lnTo>
                <a:lnTo>
                  <a:pt x="0" y="196850"/>
                </a:lnTo>
                <a:lnTo>
                  <a:pt x="196850" y="196850"/>
                </a:lnTo>
                <a:lnTo>
                  <a:pt x="196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6580" y="90208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156845"/>
                </a:moveTo>
                <a:lnTo>
                  <a:pt x="156844" y="156845"/>
                </a:lnTo>
                <a:lnTo>
                  <a:pt x="156844" y="0"/>
                </a:lnTo>
                <a:lnTo>
                  <a:pt x="0" y="0"/>
                </a:lnTo>
                <a:lnTo>
                  <a:pt x="0" y="156845"/>
                </a:lnTo>
                <a:close/>
              </a:path>
            </a:pathLst>
          </a:custGeom>
          <a:solidFill>
            <a:srgbClr val="7EB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6580" y="90208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4">
                <a:moveTo>
                  <a:pt x="0" y="156845"/>
                </a:moveTo>
                <a:lnTo>
                  <a:pt x="156844" y="156845"/>
                </a:lnTo>
                <a:lnTo>
                  <a:pt x="156844" y="0"/>
                </a:lnTo>
                <a:lnTo>
                  <a:pt x="0" y="0"/>
                </a:lnTo>
                <a:lnTo>
                  <a:pt x="0" y="1568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680" y="117335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4">
                <a:moveTo>
                  <a:pt x="80644" y="0"/>
                </a:moveTo>
                <a:lnTo>
                  <a:pt x="0" y="0"/>
                </a:lnTo>
                <a:lnTo>
                  <a:pt x="0" y="80645"/>
                </a:lnTo>
                <a:lnTo>
                  <a:pt x="80644" y="80645"/>
                </a:lnTo>
                <a:lnTo>
                  <a:pt x="80644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680" y="117335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4">
                <a:moveTo>
                  <a:pt x="80644" y="0"/>
                </a:moveTo>
                <a:lnTo>
                  <a:pt x="0" y="0"/>
                </a:lnTo>
                <a:lnTo>
                  <a:pt x="0" y="80645"/>
                </a:lnTo>
                <a:lnTo>
                  <a:pt x="80644" y="80645"/>
                </a:lnTo>
                <a:lnTo>
                  <a:pt x="806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42361" y="13940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282" y="0"/>
                </a:moveTo>
                <a:lnTo>
                  <a:pt x="0" y="0"/>
                </a:lnTo>
                <a:lnTo>
                  <a:pt x="0" y="105283"/>
                </a:lnTo>
                <a:lnTo>
                  <a:pt x="105282" y="105283"/>
                </a:lnTo>
                <a:lnTo>
                  <a:pt x="105282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2361" y="139407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282" y="0"/>
                </a:moveTo>
                <a:lnTo>
                  <a:pt x="0" y="0"/>
                </a:lnTo>
                <a:lnTo>
                  <a:pt x="0" y="105283"/>
                </a:lnTo>
                <a:lnTo>
                  <a:pt x="105282" y="105283"/>
                </a:lnTo>
                <a:lnTo>
                  <a:pt x="1052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9407" y="1614297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solidFill>
            <a:srgbClr val="F9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9407" y="1614297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0142" y="1878076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595" y="0"/>
                </a:moveTo>
                <a:lnTo>
                  <a:pt x="0" y="0"/>
                </a:lnTo>
                <a:lnTo>
                  <a:pt x="0" y="69596"/>
                </a:lnTo>
                <a:lnTo>
                  <a:pt x="69595" y="69596"/>
                </a:lnTo>
                <a:lnTo>
                  <a:pt x="69595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0142" y="1878076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595" y="0"/>
                </a:moveTo>
                <a:lnTo>
                  <a:pt x="0" y="0"/>
                </a:lnTo>
                <a:lnTo>
                  <a:pt x="0" y="69596"/>
                </a:lnTo>
                <a:lnTo>
                  <a:pt x="69595" y="69596"/>
                </a:lnTo>
                <a:lnTo>
                  <a:pt x="695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6398" y="212750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84"/>
                </a:moveTo>
                <a:lnTo>
                  <a:pt x="37083" y="37084"/>
                </a:lnTo>
                <a:lnTo>
                  <a:pt x="37083" y="0"/>
                </a:lnTo>
                <a:lnTo>
                  <a:pt x="0" y="0"/>
                </a:lnTo>
                <a:lnTo>
                  <a:pt x="0" y="37084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6398" y="212750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0" y="37084"/>
                </a:moveTo>
                <a:lnTo>
                  <a:pt x="37083" y="37084"/>
                </a:lnTo>
                <a:lnTo>
                  <a:pt x="37083" y="0"/>
                </a:lnTo>
                <a:lnTo>
                  <a:pt x="0" y="0"/>
                </a:lnTo>
                <a:lnTo>
                  <a:pt x="0" y="370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8420" y="2282570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8420" y="2282570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7" y="193166"/>
                </a:lnTo>
                <a:lnTo>
                  <a:pt x="193167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7414" y="259461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7414" y="259461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88514" y="273875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2979" y="0"/>
                </a:moveTo>
                <a:lnTo>
                  <a:pt x="0" y="0"/>
                </a:lnTo>
                <a:lnTo>
                  <a:pt x="0" y="212978"/>
                </a:lnTo>
                <a:lnTo>
                  <a:pt x="212979" y="212978"/>
                </a:lnTo>
                <a:lnTo>
                  <a:pt x="212979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8514" y="273875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2979" y="0"/>
                </a:moveTo>
                <a:lnTo>
                  <a:pt x="0" y="0"/>
                </a:lnTo>
                <a:lnTo>
                  <a:pt x="0" y="212978"/>
                </a:lnTo>
                <a:lnTo>
                  <a:pt x="212979" y="212978"/>
                </a:lnTo>
                <a:lnTo>
                  <a:pt x="212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6647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712" y="0"/>
                </a:moveTo>
                <a:lnTo>
                  <a:pt x="0" y="0"/>
                </a:lnTo>
                <a:lnTo>
                  <a:pt x="0" y="116712"/>
                </a:lnTo>
                <a:lnTo>
                  <a:pt x="116712" y="116712"/>
                </a:lnTo>
                <a:lnTo>
                  <a:pt x="116712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6647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712" y="0"/>
                </a:moveTo>
                <a:lnTo>
                  <a:pt x="0" y="0"/>
                </a:lnTo>
                <a:lnTo>
                  <a:pt x="0" y="116712"/>
                </a:lnTo>
                <a:lnTo>
                  <a:pt x="116712" y="116712"/>
                </a:lnTo>
                <a:lnTo>
                  <a:pt x="1167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07055" y="3223514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solidFill>
            <a:srgbClr val="4F99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7055" y="3223514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944" y="3449573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9944" y="3449573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0611" y="369328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655"/>
                </a:moveTo>
                <a:lnTo>
                  <a:pt x="168656" y="168655"/>
                </a:lnTo>
                <a:lnTo>
                  <a:pt x="168656" y="0"/>
                </a:lnTo>
                <a:lnTo>
                  <a:pt x="0" y="0"/>
                </a:lnTo>
                <a:lnTo>
                  <a:pt x="0" y="168655"/>
                </a:lnTo>
                <a:close/>
              </a:path>
            </a:pathLst>
          </a:custGeom>
          <a:solidFill>
            <a:srgbClr val="63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10611" y="369328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655"/>
                </a:moveTo>
                <a:lnTo>
                  <a:pt x="168656" y="168655"/>
                </a:lnTo>
                <a:lnTo>
                  <a:pt x="168656" y="0"/>
                </a:lnTo>
                <a:lnTo>
                  <a:pt x="0" y="0"/>
                </a:lnTo>
                <a:lnTo>
                  <a:pt x="0" y="1686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1247" y="392696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386" y="0"/>
                </a:moveTo>
                <a:lnTo>
                  <a:pt x="0" y="0"/>
                </a:lnTo>
                <a:lnTo>
                  <a:pt x="0" y="167386"/>
                </a:lnTo>
                <a:lnTo>
                  <a:pt x="167386" y="167386"/>
                </a:lnTo>
                <a:lnTo>
                  <a:pt x="167386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1247" y="3926966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386" y="0"/>
                </a:moveTo>
                <a:lnTo>
                  <a:pt x="0" y="0"/>
                </a:lnTo>
                <a:lnTo>
                  <a:pt x="0" y="167386"/>
                </a:lnTo>
                <a:lnTo>
                  <a:pt x="167386" y="167386"/>
                </a:lnTo>
                <a:lnTo>
                  <a:pt x="1673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8801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5" h="192404">
                <a:moveTo>
                  <a:pt x="192405" y="0"/>
                </a:moveTo>
                <a:lnTo>
                  <a:pt x="0" y="0"/>
                </a:lnTo>
                <a:lnTo>
                  <a:pt x="0" y="192405"/>
                </a:lnTo>
                <a:lnTo>
                  <a:pt x="192405" y="192405"/>
                </a:lnTo>
                <a:lnTo>
                  <a:pt x="192405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8801" y="4147565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5" h="192404">
                <a:moveTo>
                  <a:pt x="192405" y="0"/>
                </a:moveTo>
                <a:lnTo>
                  <a:pt x="0" y="0"/>
                </a:lnTo>
                <a:lnTo>
                  <a:pt x="0" y="192405"/>
                </a:lnTo>
                <a:lnTo>
                  <a:pt x="192405" y="192405"/>
                </a:lnTo>
                <a:lnTo>
                  <a:pt x="1924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6675" y="438848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656"/>
                </a:moveTo>
                <a:lnTo>
                  <a:pt x="176656" y="176656"/>
                </a:lnTo>
                <a:lnTo>
                  <a:pt x="176656" y="0"/>
                </a:lnTo>
                <a:lnTo>
                  <a:pt x="0" y="0"/>
                </a:lnTo>
                <a:lnTo>
                  <a:pt x="0" y="176656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6675" y="438848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656"/>
                </a:moveTo>
                <a:lnTo>
                  <a:pt x="176656" y="176656"/>
                </a:lnTo>
                <a:lnTo>
                  <a:pt x="176656" y="0"/>
                </a:lnTo>
                <a:lnTo>
                  <a:pt x="0" y="0"/>
                </a:lnTo>
                <a:lnTo>
                  <a:pt x="0" y="1766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86608" y="460146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216788" y="0"/>
                </a:moveTo>
                <a:lnTo>
                  <a:pt x="0" y="0"/>
                </a:lnTo>
                <a:lnTo>
                  <a:pt x="0" y="216788"/>
                </a:lnTo>
                <a:lnTo>
                  <a:pt x="216788" y="216788"/>
                </a:lnTo>
                <a:lnTo>
                  <a:pt x="216788" y="0"/>
                </a:lnTo>
                <a:close/>
              </a:path>
            </a:pathLst>
          </a:custGeom>
          <a:solidFill>
            <a:srgbClr val="920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6608" y="4601464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69" h="217170">
                <a:moveTo>
                  <a:pt x="216788" y="0"/>
                </a:moveTo>
                <a:lnTo>
                  <a:pt x="0" y="0"/>
                </a:lnTo>
                <a:lnTo>
                  <a:pt x="0" y="216788"/>
                </a:lnTo>
                <a:lnTo>
                  <a:pt x="216788" y="216788"/>
                </a:lnTo>
                <a:lnTo>
                  <a:pt x="2167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1341" y="484936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198" y="0"/>
                </a:moveTo>
                <a:lnTo>
                  <a:pt x="0" y="0"/>
                </a:lnTo>
                <a:lnTo>
                  <a:pt x="0" y="187197"/>
                </a:lnTo>
                <a:lnTo>
                  <a:pt x="187198" y="187197"/>
                </a:lnTo>
                <a:lnTo>
                  <a:pt x="187198" y="0"/>
                </a:lnTo>
                <a:close/>
              </a:path>
            </a:pathLst>
          </a:custGeom>
          <a:solidFill>
            <a:srgbClr val="CB4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01341" y="484936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198" y="0"/>
                </a:moveTo>
                <a:lnTo>
                  <a:pt x="0" y="0"/>
                </a:lnTo>
                <a:lnTo>
                  <a:pt x="0" y="187197"/>
                </a:lnTo>
                <a:lnTo>
                  <a:pt x="187198" y="187197"/>
                </a:lnTo>
                <a:lnTo>
                  <a:pt x="1871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71064" y="515226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solidFill>
            <a:srgbClr val="F9F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1064" y="515226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8044" y="5352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8"/>
                </a:lnTo>
                <a:lnTo>
                  <a:pt x="113918" y="113918"/>
                </a:lnTo>
                <a:lnTo>
                  <a:pt x="113918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8044" y="53521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8"/>
                </a:lnTo>
                <a:lnTo>
                  <a:pt x="113918" y="113918"/>
                </a:lnTo>
                <a:lnTo>
                  <a:pt x="1139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9214" y="555637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576" y="0"/>
                </a:moveTo>
                <a:lnTo>
                  <a:pt x="0" y="0"/>
                </a:lnTo>
                <a:lnTo>
                  <a:pt x="0" y="171576"/>
                </a:lnTo>
                <a:lnTo>
                  <a:pt x="171576" y="171576"/>
                </a:lnTo>
                <a:lnTo>
                  <a:pt x="171576" y="0"/>
                </a:lnTo>
                <a:close/>
              </a:path>
            </a:pathLst>
          </a:custGeom>
          <a:solidFill>
            <a:srgbClr val="DD70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09214" y="5556377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576" y="0"/>
                </a:moveTo>
                <a:lnTo>
                  <a:pt x="0" y="0"/>
                </a:lnTo>
                <a:lnTo>
                  <a:pt x="0" y="171576"/>
                </a:lnTo>
                <a:lnTo>
                  <a:pt x="171576" y="171576"/>
                </a:lnTo>
                <a:lnTo>
                  <a:pt x="1715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3407" y="935989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83407" y="935989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87345" y="117297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81407"/>
                </a:moveTo>
                <a:lnTo>
                  <a:pt x="81406" y="81407"/>
                </a:lnTo>
                <a:lnTo>
                  <a:pt x="81406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87345" y="117297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0" y="81407"/>
                </a:moveTo>
                <a:lnTo>
                  <a:pt x="81406" y="81407"/>
                </a:lnTo>
                <a:lnTo>
                  <a:pt x="81406" y="0"/>
                </a:lnTo>
                <a:lnTo>
                  <a:pt x="0" y="0"/>
                </a:lnTo>
                <a:lnTo>
                  <a:pt x="0" y="81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0073" y="13887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solidFill>
            <a:srgbClr val="C3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70073" y="13887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1470" y="162331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157"/>
                </a:moveTo>
                <a:lnTo>
                  <a:pt x="113156" y="113157"/>
                </a:lnTo>
                <a:lnTo>
                  <a:pt x="113156" y="0"/>
                </a:lnTo>
                <a:lnTo>
                  <a:pt x="0" y="0"/>
                </a:lnTo>
                <a:lnTo>
                  <a:pt x="0" y="113157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71470" y="162331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157"/>
                </a:moveTo>
                <a:lnTo>
                  <a:pt x="113156" y="113157"/>
                </a:lnTo>
                <a:lnTo>
                  <a:pt x="113156" y="0"/>
                </a:lnTo>
                <a:lnTo>
                  <a:pt x="0" y="0"/>
                </a:lnTo>
                <a:lnTo>
                  <a:pt x="0" y="1131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7979" y="187274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4">
                <a:moveTo>
                  <a:pt x="0" y="80263"/>
                </a:moveTo>
                <a:lnTo>
                  <a:pt x="80263" y="80263"/>
                </a:lnTo>
                <a:lnTo>
                  <a:pt x="80263" y="0"/>
                </a:lnTo>
                <a:lnTo>
                  <a:pt x="0" y="0"/>
                </a:lnTo>
                <a:lnTo>
                  <a:pt x="0" y="80263"/>
                </a:lnTo>
                <a:close/>
              </a:path>
            </a:pathLst>
          </a:custGeom>
          <a:solidFill>
            <a:srgbClr val="E1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7979" y="1872742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4" h="80644">
                <a:moveTo>
                  <a:pt x="0" y="80263"/>
                </a:moveTo>
                <a:lnTo>
                  <a:pt x="80263" y="80263"/>
                </a:lnTo>
                <a:lnTo>
                  <a:pt x="80263" y="0"/>
                </a:lnTo>
                <a:lnTo>
                  <a:pt x="0" y="0"/>
                </a:lnTo>
                <a:lnTo>
                  <a:pt x="0" y="802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8233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9" y="0"/>
                </a:moveTo>
                <a:lnTo>
                  <a:pt x="0" y="0"/>
                </a:lnTo>
                <a:lnTo>
                  <a:pt x="0" y="79628"/>
                </a:lnTo>
                <a:lnTo>
                  <a:pt x="79629" y="79628"/>
                </a:lnTo>
                <a:lnTo>
                  <a:pt x="79629" y="0"/>
                </a:lnTo>
                <a:close/>
              </a:path>
            </a:pathLst>
          </a:custGeom>
          <a:solidFill>
            <a:srgbClr val="FBE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8233" y="210616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9" y="0"/>
                </a:moveTo>
                <a:lnTo>
                  <a:pt x="0" y="0"/>
                </a:lnTo>
                <a:lnTo>
                  <a:pt x="0" y="79628"/>
                </a:lnTo>
                <a:lnTo>
                  <a:pt x="79629" y="79628"/>
                </a:lnTo>
                <a:lnTo>
                  <a:pt x="79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54451" y="230555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19">
                <a:moveTo>
                  <a:pt x="147066" y="0"/>
                </a:moveTo>
                <a:lnTo>
                  <a:pt x="0" y="0"/>
                </a:lnTo>
                <a:lnTo>
                  <a:pt x="0" y="147065"/>
                </a:lnTo>
                <a:lnTo>
                  <a:pt x="147066" y="147065"/>
                </a:lnTo>
                <a:lnTo>
                  <a:pt x="147066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54451" y="230555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19">
                <a:moveTo>
                  <a:pt x="147066" y="0"/>
                </a:moveTo>
                <a:lnTo>
                  <a:pt x="0" y="0"/>
                </a:lnTo>
                <a:lnTo>
                  <a:pt x="0" y="147065"/>
                </a:lnTo>
                <a:lnTo>
                  <a:pt x="147066" y="147065"/>
                </a:lnTo>
                <a:lnTo>
                  <a:pt x="1470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0011" y="25741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073" y="0"/>
                </a:moveTo>
                <a:lnTo>
                  <a:pt x="0" y="0"/>
                </a:lnTo>
                <a:lnTo>
                  <a:pt x="0" y="76073"/>
                </a:lnTo>
                <a:lnTo>
                  <a:pt x="76073" y="76073"/>
                </a:lnTo>
                <a:lnTo>
                  <a:pt x="76073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0011" y="257416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073" y="0"/>
                </a:moveTo>
                <a:lnTo>
                  <a:pt x="0" y="0"/>
                </a:lnTo>
                <a:lnTo>
                  <a:pt x="0" y="76073"/>
                </a:lnTo>
                <a:lnTo>
                  <a:pt x="76073" y="76073"/>
                </a:lnTo>
                <a:lnTo>
                  <a:pt x="760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9626" y="2766695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80">
                <a:moveTo>
                  <a:pt x="0" y="156972"/>
                </a:moveTo>
                <a:lnTo>
                  <a:pt x="156972" y="156972"/>
                </a:lnTo>
                <a:lnTo>
                  <a:pt x="15697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solidFill>
            <a:srgbClr val="7EB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49626" y="2766695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80">
                <a:moveTo>
                  <a:pt x="0" y="156972"/>
                </a:moveTo>
                <a:lnTo>
                  <a:pt x="156972" y="156972"/>
                </a:lnTo>
                <a:lnTo>
                  <a:pt x="156972" y="0"/>
                </a:lnTo>
                <a:lnTo>
                  <a:pt x="0" y="0"/>
                </a:lnTo>
                <a:lnTo>
                  <a:pt x="0" y="1569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6173" y="306641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875" y="0"/>
                </a:moveTo>
                <a:lnTo>
                  <a:pt x="0" y="0"/>
                </a:lnTo>
                <a:lnTo>
                  <a:pt x="0" y="23875"/>
                </a:lnTo>
                <a:lnTo>
                  <a:pt x="23875" y="23875"/>
                </a:lnTo>
                <a:lnTo>
                  <a:pt x="23875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16173" y="306641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875" y="0"/>
                </a:moveTo>
                <a:lnTo>
                  <a:pt x="0" y="0"/>
                </a:lnTo>
                <a:lnTo>
                  <a:pt x="0" y="23875"/>
                </a:lnTo>
                <a:lnTo>
                  <a:pt x="23875" y="23875"/>
                </a:lnTo>
                <a:lnTo>
                  <a:pt x="238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55086" y="323850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solidFill>
            <a:srgbClr val="F4A4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55086" y="323850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44926" y="346138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6242"/>
                </a:moveTo>
                <a:lnTo>
                  <a:pt x="166243" y="166242"/>
                </a:lnTo>
                <a:lnTo>
                  <a:pt x="166243" y="0"/>
                </a:lnTo>
                <a:lnTo>
                  <a:pt x="0" y="0"/>
                </a:lnTo>
                <a:lnTo>
                  <a:pt x="0" y="166242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44926" y="3461384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6242"/>
                </a:moveTo>
                <a:lnTo>
                  <a:pt x="166243" y="166242"/>
                </a:lnTo>
                <a:lnTo>
                  <a:pt x="166243" y="0"/>
                </a:lnTo>
                <a:lnTo>
                  <a:pt x="0" y="0"/>
                </a:lnTo>
                <a:lnTo>
                  <a:pt x="0" y="1662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59785" y="370928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651" y="0"/>
                </a:moveTo>
                <a:lnTo>
                  <a:pt x="0" y="0"/>
                </a:lnTo>
                <a:lnTo>
                  <a:pt x="0" y="136651"/>
                </a:lnTo>
                <a:lnTo>
                  <a:pt x="136651" y="136651"/>
                </a:lnTo>
                <a:lnTo>
                  <a:pt x="136651" y="0"/>
                </a:lnTo>
                <a:close/>
              </a:path>
            </a:pathLst>
          </a:custGeom>
          <a:solidFill>
            <a:srgbClr val="F7B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59785" y="370928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651" y="0"/>
                </a:moveTo>
                <a:lnTo>
                  <a:pt x="0" y="0"/>
                </a:lnTo>
                <a:lnTo>
                  <a:pt x="0" y="136651"/>
                </a:lnTo>
                <a:lnTo>
                  <a:pt x="136651" y="136651"/>
                </a:lnTo>
                <a:lnTo>
                  <a:pt x="1366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43402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290"/>
                </a:moveTo>
                <a:lnTo>
                  <a:pt x="169291" y="169290"/>
                </a:lnTo>
                <a:lnTo>
                  <a:pt x="169291" y="0"/>
                </a:lnTo>
                <a:lnTo>
                  <a:pt x="0" y="0"/>
                </a:lnTo>
                <a:lnTo>
                  <a:pt x="0" y="169290"/>
                </a:lnTo>
                <a:close/>
              </a:path>
            </a:pathLst>
          </a:custGeom>
          <a:solidFill>
            <a:srgbClr val="61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3402" y="3925951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169290"/>
                </a:moveTo>
                <a:lnTo>
                  <a:pt x="169291" y="169290"/>
                </a:lnTo>
                <a:lnTo>
                  <a:pt x="169291" y="0"/>
                </a:lnTo>
                <a:lnTo>
                  <a:pt x="0" y="0"/>
                </a:lnTo>
                <a:lnTo>
                  <a:pt x="0" y="1692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58770" y="417436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3" y="138684"/>
                </a:lnTo>
                <a:lnTo>
                  <a:pt x="138683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58770" y="417436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4"/>
                </a:moveTo>
                <a:lnTo>
                  <a:pt x="138683" y="138684"/>
                </a:lnTo>
                <a:lnTo>
                  <a:pt x="138683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90773" y="443953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549" y="0"/>
                </a:moveTo>
                <a:lnTo>
                  <a:pt x="0" y="0"/>
                </a:lnTo>
                <a:lnTo>
                  <a:pt x="0" y="74549"/>
                </a:lnTo>
                <a:lnTo>
                  <a:pt x="74549" y="74549"/>
                </a:lnTo>
                <a:lnTo>
                  <a:pt x="74549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0773" y="443953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549" y="0"/>
                </a:moveTo>
                <a:lnTo>
                  <a:pt x="0" y="0"/>
                </a:lnTo>
                <a:lnTo>
                  <a:pt x="0" y="74549"/>
                </a:lnTo>
                <a:lnTo>
                  <a:pt x="74549" y="74549"/>
                </a:lnTo>
                <a:lnTo>
                  <a:pt x="745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22320" y="4604130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0" y="211455"/>
                </a:moveTo>
                <a:lnTo>
                  <a:pt x="211455" y="211455"/>
                </a:lnTo>
                <a:lnTo>
                  <a:pt x="211455" y="0"/>
                </a:lnTo>
                <a:lnTo>
                  <a:pt x="0" y="0"/>
                </a:lnTo>
                <a:lnTo>
                  <a:pt x="0" y="211455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22320" y="4604130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0" y="211455"/>
                </a:moveTo>
                <a:lnTo>
                  <a:pt x="211455" y="211455"/>
                </a:lnTo>
                <a:lnTo>
                  <a:pt x="211455" y="0"/>
                </a:lnTo>
                <a:lnTo>
                  <a:pt x="0" y="0"/>
                </a:lnTo>
                <a:lnTo>
                  <a:pt x="0" y="211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2292" y="486727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9B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2292" y="486727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01950" y="51498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52324" y="0"/>
                </a:moveTo>
                <a:lnTo>
                  <a:pt x="0" y="0"/>
                </a:lnTo>
                <a:lnTo>
                  <a:pt x="0" y="52324"/>
                </a:lnTo>
                <a:lnTo>
                  <a:pt x="52324" y="52324"/>
                </a:lnTo>
                <a:lnTo>
                  <a:pt x="52324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1950" y="51498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52324" y="0"/>
                </a:moveTo>
                <a:lnTo>
                  <a:pt x="0" y="0"/>
                </a:lnTo>
                <a:lnTo>
                  <a:pt x="0" y="52324"/>
                </a:lnTo>
                <a:lnTo>
                  <a:pt x="52324" y="52324"/>
                </a:lnTo>
                <a:lnTo>
                  <a:pt x="523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72232" y="53533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760" y="0"/>
                </a:moveTo>
                <a:lnTo>
                  <a:pt x="0" y="0"/>
                </a:lnTo>
                <a:lnTo>
                  <a:pt x="0" y="111760"/>
                </a:lnTo>
                <a:lnTo>
                  <a:pt x="111760" y="111760"/>
                </a:lnTo>
                <a:lnTo>
                  <a:pt x="111760" y="0"/>
                </a:lnTo>
                <a:close/>
              </a:path>
            </a:pathLst>
          </a:custGeom>
          <a:solidFill>
            <a:srgbClr val="FCD1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72232" y="535330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760" y="0"/>
                </a:moveTo>
                <a:lnTo>
                  <a:pt x="0" y="0"/>
                </a:lnTo>
                <a:lnTo>
                  <a:pt x="0" y="111760"/>
                </a:lnTo>
                <a:lnTo>
                  <a:pt x="111760" y="111760"/>
                </a:lnTo>
                <a:lnTo>
                  <a:pt x="1117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37307" y="555142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2"/>
                </a:moveTo>
                <a:lnTo>
                  <a:pt x="181482" y="181482"/>
                </a:lnTo>
                <a:lnTo>
                  <a:pt x="181482" y="0"/>
                </a:lnTo>
                <a:lnTo>
                  <a:pt x="0" y="0"/>
                </a:lnTo>
                <a:lnTo>
                  <a:pt x="0" y="181482"/>
                </a:lnTo>
                <a:close/>
              </a:path>
            </a:pathLst>
          </a:custGeom>
          <a:solidFill>
            <a:srgbClr val="41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37307" y="5551423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2"/>
                </a:moveTo>
                <a:lnTo>
                  <a:pt x="181482" y="181482"/>
                </a:lnTo>
                <a:lnTo>
                  <a:pt x="181482" y="0"/>
                </a:lnTo>
                <a:lnTo>
                  <a:pt x="0" y="0"/>
                </a:lnTo>
                <a:lnTo>
                  <a:pt x="0" y="1814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68192" y="112077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800"/>
                </a:moveTo>
                <a:lnTo>
                  <a:pt x="185801" y="185800"/>
                </a:lnTo>
                <a:lnTo>
                  <a:pt x="185801" y="0"/>
                </a:lnTo>
                <a:lnTo>
                  <a:pt x="0" y="0"/>
                </a:lnTo>
                <a:lnTo>
                  <a:pt x="0" y="185800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8192" y="1120775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800"/>
                </a:moveTo>
                <a:lnTo>
                  <a:pt x="185801" y="185800"/>
                </a:lnTo>
                <a:lnTo>
                  <a:pt x="185801" y="0"/>
                </a:lnTo>
                <a:lnTo>
                  <a:pt x="0" y="0"/>
                </a:lnTo>
                <a:lnTo>
                  <a:pt x="0" y="18580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66795" y="135242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0" y="188722"/>
                </a:moveTo>
                <a:lnTo>
                  <a:pt x="188721" y="188722"/>
                </a:lnTo>
                <a:lnTo>
                  <a:pt x="188721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6795" y="135242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0" y="188722"/>
                </a:moveTo>
                <a:lnTo>
                  <a:pt x="188721" y="188722"/>
                </a:lnTo>
                <a:lnTo>
                  <a:pt x="188721" y="0"/>
                </a:lnTo>
                <a:lnTo>
                  <a:pt x="0" y="0"/>
                </a:lnTo>
                <a:lnTo>
                  <a:pt x="0" y="1887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62858" y="158153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595" y="0"/>
                </a:moveTo>
                <a:lnTo>
                  <a:pt x="0" y="0"/>
                </a:lnTo>
                <a:lnTo>
                  <a:pt x="0" y="196596"/>
                </a:lnTo>
                <a:lnTo>
                  <a:pt x="196595" y="196596"/>
                </a:lnTo>
                <a:lnTo>
                  <a:pt x="196595" y="0"/>
                </a:lnTo>
                <a:close/>
              </a:path>
            </a:pathLst>
          </a:custGeom>
          <a:solidFill>
            <a:srgbClr val="BF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62858" y="158153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595" y="0"/>
                </a:moveTo>
                <a:lnTo>
                  <a:pt x="0" y="0"/>
                </a:lnTo>
                <a:lnTo>
                  <a:pt x="0" y="196596"/>
                </a:lnTo>
                <a:lnTo>
                  <a:pt x="196595" y="196596"/>
                </a:lnTo>
                <a:lnTo>
                  <a:pt x="1965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72892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176403" y="0"/>
                </a:moveTo>
                <a:lnTo>
                  <a:pt x="0" y="0"/>
                </a:lnTo>
                <a:lnTo>
                  <a:pt x="0" y="176402"/>
                </a:lnTo>
                <a:lnTo>
                  <a:pt x="176403" y="176402"/>
                </a:lnTo>
                <a:lnTo>
                  <a:pt x="176403" y="0"/>
                </a:lnTo>
                <a:close/>
              </a:path>
            </a:pathLst>
          </a:custGeom>
          <a:solidFill>
            <a:srgbClr val="D86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72892" y="1824735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176403" y="0"/>
                </a:moveTo>
                <a:lnTo>
                  <a:pt x="0" y="0"/>
                </a:lnTo>
                <a:lnTo>
                  <a:pt x="0" y="176402"/>
                </a:lnTo>
                <a:lnTo>
                  <a:pt x="176403" y="176402"/>
                </a:lnTo>
                <a:lnTo>
                  <a:pt x="1764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5111" y="2040001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212089" y="0"/>
                </a:moveTo>
                <a:lnTo>
                  <a:pt x="0" y="0"/>
                </a:lnTo>
                <a:lnTo>
                  <a:pt x="0" y="212089"/>
                </a:lnTo>
                <a:lnTo>
                  <a:pt x="212089" y="212089"/>
                </a:lnTo>
                <a:lnTo>
                  <a:pt x="212089" y="0"/>
                </a:lnTo>
                <a:close/>
              </a:path>
            </a:pathLst>
          </a:custGeom>
          <a:solidFill>
            <a:srgbClr val="A01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55111" y="2040001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212089" y="0"/>
                </a:moveTo>
                <a:lnTo>
                  <a:pt x="0" y="0"/>
                </a:lnTo>
                <a:lnTo>
                  <a:pt x="0" y="212089"/>
                </a:lnTo>
                <a:lnTo>
                  <a:pt x="212089" y="212089"/>
                </a:lnTo>
                <a:lnTo>
                  <a:pt x="2120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80511" y="2298573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162"/>
                </a:moveTo>
                <a:lnTo>
                  <a:pt x="161162" y="161162"/>
                </a:lnTo>
                <a:lnTo>
                  <a:pt x="161162" y="0"/>
                </a:lnTo>
                <a:lnTo>
                  <a:pt x="0" y="0"/>
                </a:lnTo>
                <a:lnTo>
                  <a:pt x="0" y="161162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80511" y="2298573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162"/>
                </a:moveTo>
                <a:lnTo>
                  <a:pt x="161162" y="161162"/>
                </a:lnTo>
                <a:lnTo>
                  <a:pt x="161162" y="0"/>
                </a:lnTo>
                <a:lnTo>
                  <a:pt x="0" y="0"/>
                </a:lnTo>
                <a:lnTo>
                  <a:pt x="0" y="1611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8414" y="2509392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486" y="0"/>
                </a:moveTo>
                <a:lnTo>
                  <a:pt x="0" y="0"/>
                </a:lnTo>
                <a:lnTo>
                  <a:pt x="0" y="205486"/>
                </a:lnTo>
                <a:lnTo>
                  <a:pt x="205486" y="205486"/>
                </a:lnTo>
                <a:lnTo>
                  <a:pt x="205486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8414" y="2509392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205486" y="0"/>
                </a:moveTo>
                <a:lnTo>
                  <a:pt x="0" y="0"/>
                </a:lnTo>
                <a:lnTo>
                  <a:pt x="0" y="205486"/>
                </a:lnTo>
                <a:lnTo>
                  <a:pt x="205486" y="205486"/>
                </a:lnTo>
                <a:lnTo>
                  <a:pt x="2054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6386" y="2780538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2" y="0"/>
                </a:moveTo>
                <a:lnTo>
                  <a:pt x="0" y="0"/>
                </a:lnTo>
                <a:lnTo>
                  <a:pt x="0" y="129412"/>
                </a:lnTo>
                <a:lnTo>
                  <a:pt x="129412" y="129412"/>
                </a:lnTo>
                <a:lnTo>
                  <a:pt x="1294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6386" y="2780538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412" y="0"/>
                </a:moveTo>
                <a:lnTo>
                  <a:pt x="0" y="0"/>
                </a:lnTo>
                <a:lnTo>
                  <a:pt x="0" y="129412"/>
                </a:lnTo>
                <a:lnTo>
                  <a:pt x="129412" y="129412"/>
                </a:lnTo>
                <a:lnTo>
                  <a:pt x="1294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96132" y="301332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0" y="0"/>
                </a:moveTo>
                <a:lnTo>
                  <a:pt x="0" y="0"/>
                </a:lnTo>
                <a:lnTo>
                  <a:pt x="0" y="129921"/>
                </a:lnTo>
                <a:lnTo>
                  <a:pt x="129920" y="129921"/>
                </a:lnTo>
                <a:lnTo>
                  <a:pt x="129920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6132" y="301332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0" y="0"/>
                </a:moveTo>
                <a:lnTo>
                  <a:pt x="0" y="0"/>
                </a:lnTo>
                <a:lnTo>
                  <a:pt x="0" y="129921"/>
                </a:lnTo>
                <a:lnTo>
                  <a:pt x="129920" y="129921"/>
                </a:lnTo>
                <a:lnTo>
                  <a:pt x="1299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78860" y="322910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78860" y="322910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59683" y="344309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59683" y="344309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93973" y="371043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365"/>
                </a:moveTo>
                <a:lnTo>
                  <a:pt x="134366" y="134365"/>
                </a:lnTo>
                <a:lnTo>
                  <a:pt x="134366" y="0"/>
                </a:lnTo>
                <a:lnTo>
                  <a:pt x="0" y="0"/>
                </a:lnTo>
                <a:lnTo>
                  <a:pt x="0" y="134365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93973" y="3710432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365"/>
                </a:moveTo>
                <a:lnTo>
                  <a:pt x="134366" y="134365"/>
                </a:lnTo>
                <a:lnTo>
                  <a:pt x="134366" y="0"/>
                </a:lnTo>
                <a:lnTo>
                  <a:pt x="0" y="0"/>
                </a:lnTo>
                <a:lnTo>
                  <a:pt x="0" y="1343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85719" y="393509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151002" y="0"/>
                </a:moveTo>
                <a:lnTo>
                  <a:pt x="0" y="0"/>
                </a:lnTo>
                <a:lnTo>
                  <a:pt x="0" y="151002"/>
                </a:lnTo>
                <a:lnTo>
                  <a:pt x="151002" y="151002"/>
                </a:lnTo>
                <a:lnTo>
                  <a:pt x="151002" y="0"/>
                </a:lnTo>
                <a:close/>
              </a:path>
            </a:pathLst>
          </a:custGeom>
          <a:solidFill>
            <a:srgbClr val="F0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85719" y="393509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151002" y="0"/>
                </a:moveTo>
                <a:lnTo>
                  <a:pt x="0" y="0"/>
                </a:lnTo>
                <a:lnTo>
                  <a:pt x="0" y="151002"/>
                </a:lnTo>
                <a:lnTo>
                  <a:pt x="151002" y="151002"/>
                </a:lnTo>
                <a:lnTo>
                  <a:pt x="1510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19882" y="4202429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550" y="0"/>
                </a:moveTo>
                <a:lnTo>
                  <a:pt x="0" y="0"/>
                </a:lnTo>
                <a:lnTo>
                  <a:pt x="0" y="82550"/>
                </a:lnTo>
                <a:lnTo>
                  <a:pt x="82550" y="82550"/>
                </a:lnTo>
                <a:lnTo>
                  <a:pt x="82550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19882" y="4202429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550" y="0"/>
                </a:moveTo>
                <a:lnTo>
                  <a:pt x="0" y="0"/>
                </a:lnTo>
                <a:lnTo>
                  <a:pt x="0" y="82550"/>
                </a:lnTo>
                <a:lnTo>
                  <a:pt x="82550" y="82550"/>
                </a:lnTo>
                <a:lnTo>
                  <a:pt x="82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25470" y="444119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25470" y="444119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247"/>
                </a:moveTo>
                <a:lnTo>
                  <a:pt x="71247" y="71247"/>
                </a:lnTo>
                <a:lnTo>
                  <a:pt x="71247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2073" y="468083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8038" y="0"/>
                </a:moveTo>
                <a:lnTo>
                  <a:pt x="0" y="0"/>
                </a:lnTo>
                <a:lnTo>
                  <a:pt x="0" y="58038"/>
                </a:lnTo>
                <a:lnTo>
                  <a:pt x="58038" y="58038"/>
                </a:lnTo>
                <a:lnTo>
                  <a:pt x="58038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2073" y="468083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8038" y="0"/>
                </a:moveTo>
                <a:lnTo>
                  <a:pt x="0" y="0"/>
                </a:lnTo>
                <a:lnTo>
                  <a:pt x="0" y="58038"/>
                </a:lnTo>
                <a:lnTo>
                  <a:pt x="58038" y="58038"/>
                </a:lnTo>
                <a:lnTo>
                  <a:pt x="580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93973" y="487578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366"/>
                </a:moveTo>
                <a:lnTo>
                  <a:pt x="134366" y="134366"/>
                </a:lnTo>
                <a:lnTo>
                  <a:pt x="134366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93973" y="4875784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366"/>
                </a:moveTo>
                <a:lnTo>
                  <a:pt x="134366" y="134366"/>
                </a:lnTo>
                <a:lnTo>
                  <a:pt x="134366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15945" y="513080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90424" y="0"/>
                </a:moveTo>
                <a:lnTo>
                  <a:pt x="0" y="0"/>
                </a:lnTo>
                <a:lnTo>
                  <a:pt x="0" y="90424"/>
                </a:lnTo>
                <a:lnTo>
                  <a:pt x="90424" y="90424"/>
                </a:lnTo>
                <a:lnTo>
                  <a:pt x="90424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15945" y="513080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90424" y="0"/>
                </a:moveTo>
                <a:lnTo>
                  <a:pt x="0" y="0"/>
                </a:lnTo>
                <a:lnTo>
                  <a:pt x="0" y="90424"/>
                </a:lnTo>
                <a:lnTo>
                  <a:pt x="90424" y="90424"/>
                </a:lnTo>
                <a:lnTo>
                  <a:pt x="904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83560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067" y="0"/>
                </a:moveTo>
                <a:lnTo>
                  <a:pt x="0" y="0"/>
                </a:lnTo>
                <a:lnTo>
                  <a:pt x="0" y="155067"/>
                </a:lnTo>
                <a:lnTo>
                  <a:pt x="155067" y="155067"/>
                </a:lnTo>
                <a:lnTo>
                  <a:pt x="155067" y="0"/>
                </a:lnTo>
                <a:close/>
              </a:path>
            </a:pathLst>
          </a:custGeom>
          <a:solidFill>
            <a:srgbClr val="EC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83560" y="533158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067" y="0"/>
                </a:moveTo>
                <a:lnTo>
                  <a:pt x="0" y="0"/>
                </a:lnTo>
                <a:lnTo>
                  <a:pt x="0" y="155067"/>
                </a:lnTo>
                <a:lnTo>
                  <a:pt x="155067" y="155067"/>
                </a:lnTo>
                <a:lnTo>
                  <a:pt x="1550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29407" y="561047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29407" y="561047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0664" y="133311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30">
                <a:moveTo>
                  <a:pt x="0" y="227202"/>
                </a:moveTo>
                <a:lnTo>
                  <a:pt x="227202" y="227202"/>
                </a:lnTo>
                <a:lnTo>
                  <a:pt x="227202" y="0"/>
                </a:lnTo>
                <a:lnTo>
                  <a:pt x="0" y="0"/>
                </a:lnTo>
                <a:lnTo>
                  <a:pt x="0" y="227202"/>
                </a:lnTo>
                <a:close/>
              </a:path>
            </a:pathLst>
          </a:custGeom>
          <a:solidFill>
            <a:srgbClr val="0A3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0664" y="1333119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29" h="227330">
                <a:moveTo>
                  <a:pt x="0" y="227202"/>
                </a:moveTo>
                <a:lnTo>
                  <a:pt x="227202" y="227202"/>
                </a:lnTo>
                <a:lnTo>
                  <a:pt x="227202" y="0"/>
                </a:lnTo>
                <a:lnTo>
                  <a:pt x="0" y="0"/>
                </a:lnTo>
                <a:lnTo>
                  <a:pt x="0" y="2272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89046" y="157467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solidFill>
            <a:srgbClr val="A5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89046" y="157467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210312" y="0"/>
                </a:moveTo>
                <a:lnTo>
                  <a:pt x="0" y="0"/>
                </a:lnTo>
                <a:lnTo>
                  <a:pt x="0" y="210312"/>
                </a:lnTo>
                <a:lnTo>
                  <a:pt x="210312" y="210312"/>
                </a:lnTo>
                <a:lnTo>
                  <a:pt x="210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10001" y="18286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401" y="0"/>
                </a:moveTo>
                <a:lnTo>
                  <a:pt x="0" y="0"/>
                </a:lnTo>
                <a:lnTo>
                  <a:pt x="0" y="168401"/>
                </a:lnTo>
                <a:lnTo>
                  <a:pt x="168401" y="168401"/>
                </a:lnTo>
                <a:lnTo>
                  <a:pt x="168401" y="0"/>
                </a:lnTo>
                <a:close/>
              </a:path>
            </a:pathLst>
          </a:custGeom>
          <a:solidFill>
            <a:srgbClr val="E07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10001" y="18286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401" y="0"/>
                </a:moveTo>
                <a:lnTo>
                  <a:pt x="0" y="0"/>
                </a:lnTo>
                <a:lnTo>
                  <a:pt x="0" y="168401"/>
                </a:lnTo>
                <a:lnTo>
                  <a:pt x="168401" y="168401"/>
                </a:lnTo>
                <a:lnTo>
                  <a:pt x="1684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82441" y="2034158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223647" y="0"/>
                </a:moveTo>
                <a:lnTo>
                  <a:pt x="0" y="0"/>
                </a:lnTo>
                <a:lnTo>
                  <a:pt x="0" y="223647"/>
                </a:lnTo>
                <a:lnTo>
                  <a:pt x="223647" y="223647"/>
                </a:lnTo>
                <a:lnTo>
                  <a:pt x="223647" y="0"/>
                </a:lnTo>
                <a:close/>
              </a:path>
            </a:pathLst>
          </a:custGeom>
          <a:solidFill>
            <a:srgbClr val="7D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82441" y="2034158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223647" y="0"/>
                </a:moveTo>
                <a:lnTo>
                  <a:pt x="0" y="0"/>
                </a:lnTo>
                <a:lnTo>
                  <a:pt x="0" y="223647"/>
                </a:lnTo>
                <a:lnTo>
                  <a:pt x="223647" y="223647"/>
                </a:lnTo>
                <a:lnTo>
                  <a:pt x="2236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37940" y="232282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0" y="112522"/>
                </a:moveTo>
                <a:lnTo>
                  <a:pt x="112522" y="112522"/>
                </a:lnTo>
                <a:lnTo>
                  <a:pt x="112522" y="0"/>
                </a:lnTo>
                <a:lnTo>
                  <a:pt x="0" y="0"/>
                </a:lnTo>
                <a:lnTo>
                  <a:pt x="0" y="112522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37940" y="232282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0" y="112522"/>
                </a:moveTo>
                <a:lnTo>
                  <a:pt x="112522" y="112522"/>
                </a:lnTo>
                <a:lnTo>
                  <a:pt x="112522" y="0"/>
                </a:lnTo>
                <a:lnTo>
                  <a:pt x="0" y="0"/>
                </a:lnTo>
                <a:lnTo>
                  <a:pt x="0" y="1125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80028" y="249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346" y="0"/>
                </a:moveTo>
                <a:lnTo>
                  <a:pt x="0" y="0"/>
                </a:lnTo>
                <a:lnTo>
                  <a:pt x="0" y="228346"/>
                </a:lnTo>
                <a:lnTo>
                  <a:pt x="228346" y="228346"/>
                </a:lnTo>
                <a:lnTo>
                  <a:pt x="228346" y="0"/>
                </a:lnTo>
                <a:close/>
              </a:path>
            </a:pathLst>
          </a:custGeom>
          <a:solidFill>
            <a:srgbClr val="6E0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80028" y="249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346" y="0"/>
                </a:moveTo>
                <a:lnTo>
                  <a:pt x="0" y="0"/>
                </a:lnTo>
                <a:lnTo>
                  <a:pt x="0" y="228346"/>
                </a:lnTo>
                <a:lnTo>
                  <a:pt x="228346" y="228346"/>
                </a:lnTo>
                <a:lnTo>
                  <a:pt x="2283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48101" y="303225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201" y="0"/>
                </a:moveTo>
                <a:lnTo>
                  <a:pt x="0" y="0"/>
                </a:lnTo>
                <a:lnTo>
                  <a:pt x="0" y="92201"/>
                </a:lnTo>
                <a:lnTo>
                  <a:pt x="92201" y="92201"/>
                </a:lnTo>
                <a:lnTo>
                  <a:pt x="92201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48101" y="303225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201" y="0"/>
                </a:moveTo>
                <a:lnTo>
                  <a:pt x="0" y="0"/>
                </a:lnTo>
                <a:lnTo>
                  <a:pt x="0" y="92201"/>
                </a:lnTo>
                <a:lnTo>
                  <a:pt x="92201" y="92201"/>
                </a:lnTo>
                <a:lnTo>
                  <a:pt x="922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22320" y="323964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637"/>
                </a:moveTo>
                <a:lnTo>
                  <a:pt x="143637" y="143637"/>
                </a:lnTo>
                <a:lnTo>
                  <a:pt x="143637" y="0"/>
                </a:lnTo>
                <a:lnTo>
                  <a:pt x="0" y="0"/>
                </a:lnTo>
                <a:lnTo>
                  <a:pt x="0" y="143637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22320" y="323964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637"/>
                </a:moveTo>
                <a:lnTo>
                  <a:pt x="143637" y="143637"/>
                </a:lnTo>
                <a:lnTo>
                  <a:pt x="143637" y="0"/>
                </a:lnTo>
                <a:lnTo>
                  <a:pt x="0" y="0"/>
                </a:lnTo>
                <a:lnTo>
                  <a:pt x="0" y="143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29178" y="3479546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1" y="0"/>
                </a:moveTo>
                <a:lnTo>
                  <a:pt x="0" y="0"/>
                </a:lnTo>
                <a:lnTo>
                  <a:pt x="0" y="129921"/>
                </a:lnTo>
                <a:lnTo>
                  <a:pt x="129921" y="129921"/>
                </a:lnTo>
                <a:lnTo>
                  <a:pt x="129921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29178" y="3479546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1" y="0"/>
                </a:moveTo>
                <a:lnTo>
                  <a:pt x="0" y="0"/>
                </a:lnTo>
                <a:lnTo>
                  <a:pt x="0" y="129921"/>
                </a:lnTo>
                <a:lnTo>
                  <a:pt x="129921" y="129921"/>
                </a:lnTo>
                <a:lnTo>
                  <a:pt x="1299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33877" y="371729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33877" y="371729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15080" y="3931539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241" y="0"/>
                </a:moveTo>
                <a:lnTo>
                  <a:pt x="0" y="0"/>
                </a:lnTo>
                <a:lnTo>
                  <a:pt x="0" y="158241"/>
                </a:lnTo>
                <a:lnTo>
                  <a:pt x="158241" y="158241"/>
                </a:lnTo>
                <a:lnTo>
                  <a:pt x="158241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15080" y="3931539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241" y="0"/>
                </a:moveTo>
                <a:lnTo>
                  <a:pt x="0" y="0"/>
                </a:lnTo>
                <a:lnTo>
                  <a:pt x="0" y="158241"/>
                </a:lnTo>
                <a:lnTo>
                  <a:pt x="158241" y="158241"/>
                </a:lnTo>
                <a:lnTo>
                  <a:pt x="1582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30955" y="418045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30955" y="418045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76676" y="445935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76676" y="445935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19271" y="463486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49987"/>
                </a:moveTo>
                <a:lnTo>
                  <a:pt x="149987" y="149987"/>
                </a:lnTo>
                <a:lnTo>
                  <a:pt x="149987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19271" y="463486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49987"/>
                </a:moveTo>
                <a:lnTo>
                  <a:pt x="149987" y="149987"/>
                </a:lnTo>
                <a:lnTo>
                  <a:pt x="149987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93745" y="4842509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913"/>
                </a:moveTo>
                <a:lnTo>
                  <a:pt x="200913" y="200913"/>
                </a:lnTo>
                <a:lnTo>
                  <a:pt x="200913" y="0"/>
                </a:lnTo>
                <a:lnTo>
                  <a:pt x="0" y="0"/>
                </a:lnTo>
                <a:lnTo>
                  <a:pt x="0" y="200913"/>
                </a:lnTo>
                <a:close/>
              </a:path>
            </a:pathLst>
          </a:custGeom>
          <a:solidFill>
            <a:srgbClr val="2B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93745" y="4842509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0913"/>
                </a:moveTo>
                <a:lnTo>
                  <a:pt x="200913" y="200913"/>
                </a:lnTo>
                <a:lnTo>
                  <a:pt x="200913" y="0"/>
                </a:lnTo>
                <a:lnTo>
                  <a:pt x="0" y="0"/>
                </a:lnTo>
                <a:lnTo>
                  <a:pt x="0" y="2009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73882" y="51556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73882" y="515569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08096" y="5323078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close/>
              </a:path>
            </a:pathLst>
          </a:custGeom>
          <a:solidFill>
            <a:srgbClr val="DD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08096" y="5323078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50386" y="5598414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756"/>
                </a:moveTo>
                <a:lnTo>
                  <a:pt x="87757" y="87756"/>
                </a:lnTo>
                <a:lnTo>
                  <a:pt x="87757" y="0"/>
                </a:lnTo>
                <a:lnTo>
                  <a:pt x="0" y="0"/>
                </a:lnTo>
                <a:lnTo>
                  <a:pt x="0" y="87756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50386" y="5598414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756"/>
                </a:moveTo>
                <a:lnTo>
                  <a:pt x="87757" y="87756"/>
                </a:lnTo>
                <a:lnTo>
                  <a:pt x="87757" y="0"/>
                </a:lnTo>
                <a:lnTo>
                  <a:pt x="0" y="0"/>
                </a:lnTo>
                <a:lnTo>
                  <a:pt x="0" y="877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34664" y="1587119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185292" y="0"/>
                </a:moveTo>
                <a:lnTo>
                  <a:pt x="0" y="0"/>
                </a:lnTo>
                <a:lnTo>
                  <a:pt x="0" y="185292"/>
                </a:lnTo>
                <a:lnTo>
                  <a:pt x="185292" y="185292"/>
                </a:lnTo>
                <a:lnTo>
                  <a:pt x="185292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34664" y="1587119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185292" y="0"/>
                </a:moveTo>
                <a:lnTo>
                  <a:pt x="0" y="0"/>
                </a:lnTo>
                <a:lnTo>
                  <a:pt x="0" y="185292"/>
                </a:lnTo>
                <a:lnTo>
                  <a:pt x="185292" y="185292"/>
                </a:lnTo>
                <a:lnTo>
                  <a:pt x="185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29457" y="1815083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195579" y="0"/>
                </a:moveTo>
                <a:lnTo>
                  <a:pt x="0" y="0"/>
                </a:lnTo>
                <a:lnTo>
                  <a:pt x="0" y="195579"/>
                </a:lnTo>
                <a:lnTo>
                  <a:pt x="195579" y="195579"/>
                </a:lnTo>
                <a:lnTo>
                  <a:pt x="195579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29457" y="1815083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195579" y="0"/>
                </a:moveTo>
                <a:lnTo>
                  <a:pt x="0" y="0"/>
                </a:lnTo>
                <a:lnTo>
                  <a:pt x="0" y="195579"/>
                </a:lnTo>
                <a:lnTo>
                  <a:pt x="195579" y="195579"/>
                </a:lnTo>
                <a:lnTo>
                  <a:pt x="195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13073" y="20317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3" y="0"/>
                </a:moveTo>
                <a:lnTo>
                  <a:pt x="0" y="0"/>
                </a:lnTo>
                <a:lnTo>
                  <a:pt x="0" y="228473"/>
                </a:lnTo>
                <a:lnTo>
                  <a:pt x="228473" y="228473"/>
                </a:lnTo>
                <a:lnTo>
                  <a:pt x="228473" y="0"/>
                </a:lnTo>
                <a:close/>
              </a:path>
            </a:pathLst>
          </a:custGeom>
          <a:solidFill>
            <a:srgbClr val="6E0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13073" y="203174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3" y="0"/>
                </a:moveTo>
                <a:lnTo>
                  <a:pt x="0" y="0"/>
                </a:lnTo>
                <a:lnTo>
                  <a:pt x="0" y="228473"/>
                </a:lnTo>
                <a:lnTo>
                  <a:pt x="228473" y="228473"/>
                </a:lnTo>
                <a:lnTo>
                  <a:pt x="228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620261" y="237210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970" y="0"/>
                </a:moveTo>
                <a:lnTo>
                  <a:pt x="0" y="0"/>
                </a:lnTo>
                <a:lnTo>
                  <a:pt x="0" y="13970"/>
                </a:lnTo>
                <a:lnTo>
                  <a:pt x="13970" y="13970"/>
                </a:lnTo>
                <a:lnTo>
                  <a:pt x="13970" y="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620261" y="237210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970" y="0"/>
                </a:moveTo>
                <a:lnTo>
                  <a:pt x="0" y="0"/>
                </a:lnTo>
                <a:lnTo>
                  <a:pt x="0" y="13970"/>
                </a:lnTo>
                <a:lnTo>
                  <a:pt x="13970" y="13970"/>
                </a:lnTo>
                <a:lnTo>
                  <a:pt x="139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11930" y="2496820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0632" y="0"/>
                </a:moveTo>
                <a:lnTo>
                  <a:pt x="0" y="0"/>
                </a:lnTo>
                <a:lnTo>
                  <a:pt x="0" y="230632"/>
                </a:lnTo>
                <a:lnTo>
                  <a:pt x="230632" y="230632"/>
                </a:lnTo>
                <a:lnTo>
                  <a:pt x="230632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11930" y="2496820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0632" y="0"/>
                </a:moveTo>
                <a:lnTo>
                  <a:pt x="0" y="0"/>
                </a:lnTo>
                <a:lnTo>
                  <a:pt x="0" y="230632"/>
                </a:lnTo>
                <a:lnTo>
                  <a:pt x="230632" y="230632"/>
                </a:lnTo>
                <a:lnTo>
                  <a:pt x="2306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81146" y="279895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5" y="92455"/>
                </a:lnTo>
                <a:lnTo>
                  <a:pt x="92455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81146" y="279895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5" y="92455"/>
                </a:lnTo>
                <a:lnTo>
                  <a:pt x="92455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556634" y="3007614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56634" y="3007614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86226" y="3270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86226" y="3270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53333" y="347065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53333" y="347065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827" y="0"/>
                </a:moveTo>
                <a:lnTo>
                  <a:pt x="0" y="0"/>
                </a:lnTo>
                <a:lnTo>
                  <a:pt x="0" y="147827"/>
                </a:lnTo>
                <a:lnTo>
                  <a:pt x="147827" y="147827"/>
                </a:lnTo>
                <a:lnTo>
                  <a:pt x="1478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15944" y="376618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733" y="0"/>
                </a:moveTo>
                <a:lnTo>
                  <a:pt x="0" y="0"/>
                </a:lnTo>
                <a:lnTo>
                  <a:pt x="0" y="22733"/>
                </a:lnTo>
                <a:lnTo>
                  <a:pt x="22733" y="22733"/>
                </a:lnTo>
                <a:lnTo>
                  <a:pt x="22733" y="0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15944" y="376618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733" y="0"/>
                </a:moveTo>
                <a:lnTo>
                  <a:pt x="0" y="0"/>
                </a:lnTo>
                <a:lnTo>
                  <a:pt x="0" y="22733"/>
                </a:lnTo>
                <a:lnTo>
                  <a:pt x="22733" y="22733"/>
                </a:lnTo>
                <a:lnTo>
                  <a:pt x="227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76828" y="396011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4"/>
                </a:lnTo>
                <a:lnTo>
                  <a:pt x="100964" y="100964"/>
                </a:lnTo>
                <a:lnTo>
                  <a:pt x="100964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76828" y="396011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964" y="0"/>
                </a:moveTo>
                <a:lnTo>
                  <a:pt x="0" y="0"/>
                </a:lnTo>
                <a:lnTo>
                  <a:pt x="0" y="100964"/>
                </a:lnTo>
                <a:lnTo>
                  <a:pt x="100964" y="100964"/>
                </a:lnTo>
                <a:lnTo>
                  <a:pt x="1009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45078" y="4161535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337"/>
                </a:moveTo>
                <a:lnTo>
                  <a:pt x="164337" y="164337"/>
                </a:lnTo>
                <a:lnTo>
                  <a:pt x="164337" y="0"/>
                </a:lnTo>
                <a:lnTo>
                  <a:pt x="0" y="0"/>
                </a:lnTo>
                <a:lnTo>
                  <a:pt x="0" y="164337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45078" y="4161535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337"/>
                </a:moveTo>
                <a:lnTo>
                  <a:pt x="164337" y="164337"/>
                </a:lnTo>
                <a:lnTo>
                  <a:pt x="164337" y="0"/>
                </a:lnTo>
                <a:lnTo>
                  <a:pt x="0" y="0"/>
                </a:lnTo>
                <a:lnTo>
                  <a:pt x="0" y="1643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81908" y="443128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81908" y="443128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49141" y="463169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solidFill>
            <a:srgbClr val="7F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49141" y="4631690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21583" y="4837303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1455"/>
                </a:moveTo>
                <a:lnTo>
                  <a:pt x="211454" y="211455"/>
                </a:lnTo>
                <a:lnTo>
                  <a:pt x="211454" y="0"/>
                </a:lnTo>
                <a:lnTo>
                  <a:pt x="0" y="0"/>
                </a:lnTo>
                <a:lnTo>
                  <a:pt x="0" y="211455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21583" y="4837303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1455"/>
                </a:moveTo>
                <a:lnTo>
                  <a:pt x="211454" y="211455"/>
                </a:lnTo>
                <a:lnTo>
                  <a:pt x="211454" y="0"/>
                </a:lnTo>
                <a:lnTo>
                  <a:pt x="0" y="0"/>
                </a:lnTo>
                <a:lnTo>
                  <a:pt x="0" y="211455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64382" y="5113146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564382" y="5113146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857" y="0"/>
                </a:moveTo>
                <a:lnTo>
                  <a:pt x="0" y="0"/>
                </a:lnTo>
                <a:lnTo>
                  <a:pt x="0" y="125856"/>
                </a:lnTo>
                <a:lnTo>
                  <a:pt x="125857" y="125856"/>
                </a:lnTo>
                <a:lnTo>
                  <a:pt x="1258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54857" y="533666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6"/>
                </a:lnTo>
                <a:lnTo>
                  <a:pt x="144907" y="144906"/>
                </a:lnTo>
                <a:lnTo>
                  <a:pt x="144907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54857" y="533666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6"/>
                </a:lnTo>
                <a:lnTo>
                  <a:pt x="144907" y="144906"/>
                </a:lnTo>
                <a:lnTo>
                  <a:pt x="1449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52697" y="556755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52697" y="556755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10253" y="186270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0" y="100329"/>
                </a:moveTo>
                <a:lnTo>
                  <a:pt x="100329" y="100329"/>
                </a:lnTo>
                <a:lnTo>
                  <a:pt x="10032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10253" y="186270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0" y="100329"/>
                </a:moveTo>
                <a:lnTo>
                  <a:pt x="100329" y="100329"/>
                </a:lnTo>
                <a:lnTo>
                  <a:pt x="10032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61613" y="204723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7485"/>
                </a:moveTo>
                <a:lnTo>
                  <a:pt x="197485" y="197485"/>
                </a:lnTo>
                <a:lnTo>
                  <a:pt x="197485" y="0"/>
                </a:lnTo>
                <a:lnTo>
                  <a:pt x="0" y="0"/>
                </a:lnTo>
                <a:lnTo>
                  <a:pt x="0" y="197485"/>
                </a:lnTo>
                <a:close/>
              </a:path>
            </a:pathLst>
          </a:custGeom>
          <a:solidFill>
            <a:srgbClr val="307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61613" y="2047239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0" y="197485"/>
                </a:moveTo>
                <a:lnTo>
                  <a:pt x="197485" y="197485"/>
                </a:lnTo>
                <a:lnTo>
                  <a:pt x="197485" y="0"/>
                </a:lnTo>
                <a:lnTo>
                  <a:pt x="0" y="0"/>
                </a:lnTo>
                <a:lnTo>
                  <a:pt x="0" y="1974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60342" y="227914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5"/>
                </a:lnTo>
                <a:lnTo>
                  <a:pt x="200025" y="200025"/>
                </a:lnTo>
                <a:lnTo>
                  <a:pt x="200025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60342" y="227914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5"/>
                </a:lnTo>
                <a:lnTo>
                  <a:pt x="200025" y="200025"/>
                </a:lnTo>
                <a:lnTo>
                  <a:pt x="2000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59708" y="251155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5" y="201295"/>
                </a:lnTo>
                <a:lnTo>
                  <a:pt x="201295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solidFill>
            <a:srgbClr val="2B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59708" y="251155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0" y="201295"/>
                </a:moveTo>
                <a:lnTo>
                  <a:pt x="201295" y="201295"/>
                </a:lnTo>
                <a:lnTo>
                  <a:pt x="201295" y="0"/>
                </a:lnTo>
                <a:lnTo>
                  <a:pt x="0" y="0"/>
                </a:lnTo>
                <a:lnTo>
                  <a:pt x="0" y="2012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78122" y="276301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78122" y="276301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16984" y="303491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16984" y="303491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53611" y="320459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13" y="0"/>
                </a:moveTo>
                <a:lnTo>
                  <a:pt x="0" y="0"/>
                </a:lnTo>
                <a:lnTo>
                  <a:pt x="0" y="213613"/>
                </a:lnTo>
                <a:lnTo>
                  <a:pt x="213613" y="213613"/>
                </a:lnTo>
                <a:lnTo>
                  <a:pt x="213613" y="0"/>
                </a:lnTo>
                <a:close/>
              </a:path>
            </a:pathLst>
          </a:custGeom>
          <a:solidFill>
            <a:srgbClr val="9C1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753611" y="3204591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213613" y="0"/>
                </a:moveTo>
                <a:lnTo>
                  <a:pt x="0" y="0"/>
                </a:lnTo>
                <a:lnTo>
                  <a:pt x="0" y="213613"/>
                </a:lnTo>
                <a:lnTo>
                  <a:pt x="213613" y="213613"/>
                </a:lnTo>
                <a:lnTo>
                  <a:pt x="213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92346" y="3476497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016"/>
                </a:moveTo>
                <a:lnTo>
                  <a:pt x="136016" y="136016"/>
                </a:lnTo>
                <a:lnTo>
                  <a:pt x="136016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792346" y="3476497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016"/>
                </a:moveTo>
                <a:lnTo>
                  <a:pt x="136016" y="136016"/>
                </a:lnTo>
                <a:lnTo>
                  <a:pt x="136016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48468" y="3673284"/>
            <a:ext cx="223773" cy="44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98315" y="418160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6"/>
                </a:moveTo>
                <a:lnTo>
                  <a:pt x="124205" y="124206"/>
                </a:lnTo>
                <a:lnTo>
                  <a:pt x="124205" y="0"/>
                </a:lnTo>
                <a:lnTo>
                  <a:pt x="0" y="0"/>
                </a:lnTo>
                <a:lnTo>
                  <a:pt x="0" y="124206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98315" y="418160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6"/>
                </a:moveTo>
                <a:lnTo>
                  <a:pt x="124205" y="124206"/>
                </a:lnTo>
                <a:lnTo>
                  <a:pt x="124205" y="0"/>
                </a:lnTo>
                <a:lnTo>
                  <a:pt x="0" y="0"/>
                </a:lnTo>
                <a:lnTo>
                  <a:pt x="0" y="1242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90060" y="440639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solidFill>
            <a:srgbClr val="F6A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90060" y="440639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28034" y="467753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770" y="0"/>
                </a:moveTo>
                <a:lnTo>
                  <a:pt x="0" y="0"/>
                </a:lnTo>
                <a:lnTo>
                  <a:pt x="0" y="64769"/>
                </a:lnTo>
                <a:lnTo>
                  <a:pt x="64770" y="64769"/>
                </a:lnTo>
                <a:lnTo>
                  <a:pt x="64770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28034" y="4677536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770" y="0"/>
                </a:moveTo>
                <a:lnTo>
                  <a:pt x="0" y="0"/>
                </a:lnTo>
                <a:lnTo>
                  <a:pt x="0" y="64769"/>
                </a:lnTo>
                <a:lnTo>
                  <a:pt x="64770" y="64769"/>
                </a:lnTo>
                <a:lnTo>
                  <a:pt x="647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93363" y="487603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93363" y="487603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985" y="0"/>
                </a:moveTo>
                <a:lnTo>
                  <a:pt x="0" y="0"/>
                </a:lnTo>
                <a:lnTo>
                  <a:pt x="0" y="133985"/>
                </a:lnTo>
                <a:lnTo>
                  <a:pt x="133985" y="133985"/>
                </a:lnTo>
                <a:lnTo>
                  <a:pt x="1339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90696" y="510641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319" y="0"/>
                </a:moveTo>
                <a:lnTo>
                  <a:pt x="0" y="0"/>
                </a:lnTo>
                <a:lnTo>
                  <a:pt x="0" y="139318"/>
                </a:lnTo>
                <a:lnTo>
                  <a:pt x="139319" y="139318"/>
                </a:lnTo>
                <a:lnTo>
                  <a:pt x="139319" y="0"/>
                </a:lnTo>
                <a:close/>
              </a:path>
            </a:pathLst>
          </a:custGeom>
          <a:solidFill>
            <a:srgbClr val="F6A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90696" y="5106415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319" y="0"/>
                </a:moveTo>
                <a:lnTo>
                  <a:pt x="0" y="0"/>
                </a:lnTo>
                <a:lnTo>
                  <a:pt x="0" y="139318"/>
                </a:lnTo>
                <a:lnTo>
                  <a:pt x="139319" y="139318"/>
                </a:lnTo>
                <a:lnTo>
                  <a:pt x="1393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61359" y="531012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8119"/>
                </a:moveTo>
                <a:lnTo>
                  <a:pt x="198120" y="198119"/>
                </a:lnTo>
                <a:lnTo>
                  <a:pt x="198120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761359" y="5310123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8119"/>
                </a:moveTo>
                <a:lnTo>
                  <a:pt x="198120" y="198119"/>
                </a:lnTo>
                <a:lnTo>
                  <a:pt x="198120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83710" y="5565521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415"/>
                </a:moveTo>
                <a:lnTo>
                  <a:pt x="153415" y="153415"/>
                </a:lnTo>
                <a:lnTo>
                  <a:pt x="153415" y="0"/>
                </a:lnTo>
                <a:lnTo>
                  <a:pt x="0" y="0"/>
                </a:lnTo>
                <a:lnTo>
                  <a:pt x="0" y="153415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83710" y="5565521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415"/>
                </a:moveTo>
                <a:lnTo>
                  <a:pt x="153415" y="153415"/>
                </a:lnTo>
                <a:lnTo>
                  <a:pt x="153415" y="0"/>
                </a:lnTo>
                <a:lnTo>
                  <a:pt x="0" y="0"/>
                </a:lnTo>
                <a:lnTo>
                  <a:pt x="0" y="1534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995546" y="204800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4"/>
                </a:moveTo>
                <a:lnTo>
                  <a:pt x="195834" y="195834"/>
                </a:lnTo>
                <a:lnTo>
                  <a:pt x="195834" y="0"/>
                </a:lnTo>
                <a:lnTo>
                  <a:pt x="0" y="0"/>
                </a:lnTo>
                <a:lnTo>
                  <a:pt x="0" y="195834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995546" y="2048001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5834"/>
                </a:moveTo>
                <a:lnTo>
                  <a:pt x="195834" y="195834"/>
                </a:lnTo>
                <a:lnTo>
                  <a:pt x="195834" y="0"/>
                </a:lnTo>
                <a:lnTo>
                  <a:pt x="0" y="0"/>
                </a:lnTo>
                <a:lnTo>
                  <a:pt x="0" y="1958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029075" y="231470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29075" y="231470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96182" y="251485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690"/>
                </a:moveTo>
                <a:lnTo>
                  <a:pt x="194690" y="194690"/>
                </a:lnTo>
                <a:lnTo>
                  <a:pt x="194690" y="0"/>
                </a:lnTo>
                <a:lnTo>
                  <a:pt x="0" y="0"/>
                </a:lnTo>
                <a:lnTo>
                  <a:pt x="0" y="194690"/>
                </a:lnTo>
                <a:close/>
              </a:path>
            </a:pathLst>
          </a:custGeom>
          <a:solidFill>
            <a:srgbClr val="337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96182" y="251485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690"/>
                </a:moveTo>
                <a:lnTo>
                  <a:pt x="194690" y="194690"/>
                </a:lnTo>
                <a:lnTo>
                  <a:pt x="194690" y="0"/>
                </a:lnTo>
                <a:lnTo>
                  <a:pt x="0" y="0"/>
                </a:lnTo>
                <a:lnTo>
                  <a:pt x="0" y="1946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36440" y="278815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6"/>
                </a:lnTo>
                <a:lnTo>
                  <a:pt x="114046" y="114046"/>
                </a:lnTo>
                <a:lnTo>
                  <a:pt x="114046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36440" y="278815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6"/>
                </a:lnTo>
                <a:lnTo>
                  <a:pt x="114046" y="114046"/>
                </a:lnTo>
                <a:lnTo>
                  <a:pt x="1140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89832" y="2974720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4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89832" y="2974720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4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33646" y="325170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507"/>
                </a:moveTo>
                <a:lnTo>
                  <a:pt x="119507" y="119507"/>
                </a:lnTo>
                <a:lnTo>
                  <a:pt x="119507" y="0"/>
                </a:lnTo>
                <a:lnTo>
                  <a:pt x="0" y="0"/>
                </a:lnTo>
                <a:lnTo>
                  <a:pt x="0" y="11950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33646" y="325170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507"/>
                </a:moveTo>
                <a:lnTo>
                  <a:pt x="119507" y="119507"/>
                </a:lnTo>
                <a:lnTo>
                  <a:pt x="119507" y="0"/>
                </a:lnTo>
                <a:lnTo>
                  <a:pt x="0" y="0"/>
                </a:lnTo>
                <a:lnTo>
                  <a:pt x="0" y="1195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89704" y="3440810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390"/>
                </a:moveTo>
                <a:lnTo>
                  <a:pt x="207390" y="207390"/>
                </a:lnTo>
                <a:lnTo>
                  <a:pt x="207390" y="0"/>
                </a:lnTo>
                <a:lnTo>
                  <a:pt x="0" y="0"/>
                </a:lnTo>
                <a:lnTo>
                  <a:pt x="0" y="207390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89704" y="3440810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390"/>
                </a:moveTo>
                <a:lnTo>
                  <a:pt x="207390" y="207390"/>
                </a:lnTo>
                <a:lnTo>
                  <a:pt x="207390" y="0"/>
                </a:lnTo>
                <a:lnTo>
                  <a:pt x="0" y="0"/>
                </a:lnTo>
                <a:lnTo>
                  <a:pt x="0" y="2073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17264" y="37014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7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17264" y="37014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46220" y="39634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46220" y="39634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01642" y="4151884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641" y="0"/>
                </a:moveTo>
                <a:lnTo>
                  <a:pt x="0" y="0"/>
                </a:lnTo>
                <a:lnTo>
                  <a:pt x="0" y="183642"/>
                </a:lnTo>
                <a:lnTo>
                  <a:pt x="183641" y="183642"/>
                </a:lnTo>
                <a:lnTo>
                  <a:pt x="183641" y="0"/>
                </a:lnTo>
                <a:close/>
              </a:path>
            </a:pathLst>
          </a:custGeom>
          <a:solidFill>
            <a:srgbClr val="D05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01642" y="4151884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641" y="0"/>
                </a:moveTo>
                <a:lnTo>
                  <a:pt x="0" y="0"/>
                </a:lnTo>
                <a:lnTo>
                  <a:pt x="0" y="183642"/>
                </a:lnTo>
                <a:lnTo>
                  <a:pt x="183641" y="183642"/>
                </a:lnTo>
                <a:lnTo>
                  <a:pt x="183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21582" y="440499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636"/>
                </a:moveTo>
                <a:lnTo>
                  <a:pt x="143637" y="143636"/>
                </a:lnTo>
                <a:lnTo>
                  <a:pt x="143637" y="0"/>
                </a:lnTo>
                <a:lnTo>
                  <a:pt x="0" y="0"/>
                </a:lnTo>
                <a:lnTo>
                  <a:pt x="0" y="143636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21582" y="440499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0" y="143636"/>
                </a:moveTo>
                <a:lnTo>
                  <a:pt x="143637" y="143636"/>
                </a:lnTo>
                <a:lnTo>
                  <a:pt x="143637" y="0"/>
                </a:lnTo>
                <a:lnTo>
                  <a:pt x="0" y="0"/>
                </a:lnTo>
                <a:lnTo>
                  <a:pt x="0" y="1436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57396" y="467385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136"/>
                </a:moveTo>
                <a:lnTo>
                  <a:pt x="72136" y="72136"/>
                </a:lnTo>
                <a:lnTo>
                  <a:pt x="72136" y="0"/>
                </a:lnTo>
                <a:lnTo>
                  <a:pt x="0" y="0"/>
                </a:lnTo>
                <a:lnTo>
                  <a:pt x="0" y="72136"/>
                </a:lnTo>
                <a:close/>
              </a:path>
            </a:pathLst>
          </a:custGeom>
          <a:solidFill>
            <a:srgbClr val="E5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57396" y="467385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136"/>
                </a:moveTo>
                <a:lnTo>
                  <a:pt x="72136" y="72136"/>
                </a:lnTo>
                <a:lnTo>
                  <a:pt x="72136" y="0"/>
                </a:lnTo>
                <a:lnTo>
                  <a:pt x="0" y="0"/>
                </a:lnTo>
                <a:lnTo>
                  <a:pt x="0" y="721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10914" y="486029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10914" y="486029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988815" y="507149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8" y="209168"/>
                </a:lnTo>
                <a:lnTo>
                  <a:pt x="209168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solidFill>
            <a:srgbClr val="1F6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88815" y="507149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8" y="209168"/>
                </a:lnTo>
                <a:lnTo>
                  <a:pt x="209168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44315" y="536003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44315" y="536003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04945" y="555383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911" y="0"/>
                </a:moveTo>
                <a:lnTo>
                  <a:pt x="0" y="0"/>
                </a:lnTo>
                <a:lnTo>
                  <a:pt x="0" y="176911"/>
                </a:lnTo>
                <a:lnTo>
                  <a:pt x="176911" y="176911"/>
                </a:lnTo>
                <a:lnTo>
                  <a:pt x="176911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04945" y="555383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911" y="0"/>
                </a:moveTo>
                <a:lnTo>
                  <a:pt x="0" y="0"/>
                </a:lnTo>
                <a:lnTo>
                  <a:pt x="0" y="176911"/>
                </a:lnTo>
                <a:lnTo>
                  <a:pt x="176911" y="176911"/>
                </a:lnTo>
                <a:lnTo>
                  <a:pt x="1769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281042" y="233362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281042" y="233362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0932" y="0"/>
                </a:moveTo>
                <a:lnTo>
                  <a:pt x="0" y="0"/>
                </a:lnTo>
                <a:lnTo>
                  <a:pt x="0" y="90932"/>
                </a:lnTo>
                <a:lnTo>
                  <a:pt x="90932" y="90932"/>
                </a:lnTo>
                <a:lnTo>
                  <a:pt x="909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210684" y="249631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648"/>
                </a:moveTo>
                <a:lnTo>
                  <a:pt x="231648" y="231648"/>
                </a:lnTo>
                <a:lnTo>
                  <a:pt x="231648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10684" y="249631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648"/>
                </a:moveTo>
                <a:lnTo>
                  <a:pt x="231648" y="231648"/>
                </a:lnTo>
                <a:lnTo>
                  <a:pt x="231648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99330" y="281800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solidFill>
            <a:srgbClr val="F9E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99330" y="281800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483" y="0"/>
                </a:moveTo>
                <a:lnTo>
                  <a:pt x="0" y="0"/>
                </a:lnTo>
                <a:lnTo>
                  <a:pt x="0" y="54483"/>
                </a:lnTo>
                <a:lnTo>
                  <a:pt x="54483" y="54483"/>
                </a:lnTo>
                <a:lnTo>
                  <a:pt x="544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60722" y="301256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60722" y="301256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66438" y="325132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1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66438" y="325132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1"/>
                </a:lnTo>
                <a:lnTo>
                  <a:pt x="120141" y="120141"/>
                </a:lnTo>
                <a:lnTo>
                  <a:pt x="1201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40910" y="345884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196"/>
                </a:moveTo>
                <a:lnTo>
                  <a:pt x="171196" y="171196"/>
                </a:lnTo>
                <a:lnTo>
                  <a:pt x="171196" y="0"/>
                </a:lnTo>
                <a:lnTo>
                  <a:pt x="0" y="0"/>
                </a:lnTo>
                <a:lnTo>
                  <a:pt x="0" y="171196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40910" y="345884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196"/>
                </a:moveTo>
                <a:lnTo>
                  <a:pt x="171196" y="171196"/>
                </a:lnTo>
                <a:lnTo>
                  <a:pt x="171196" y="0"/>
                </a:lnTo>
                <a:lnTo>
                  <a:pt x="0" y="0"/>
                </a:lnTo>
                <a:lnTo>
                  <a:pt x="0" y="1711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88663" y="37397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5691" y="0"/>
                </a:moveTo>
                <a:lnTo>
                  <a:pt x="0" y="0"/>
                </a:lnTo>
                <a:lnTo>
                  <a:pt x="0" y="75691"/>
                </a:lnTo>
                <a:lnTo>
                  <a:pt x="75691" y="75691"/>
                </a:lnTo>
                <a:lnTo>
                  <a:pt x="75691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88663" y="37397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5691" y="0"/>
                </a:moveTo>
                <a:lnTo>
                  <a:pt x="0" y="0"/>
                </a:lnTo>
                <a:lnTo>
                  <a:pt x="0" y="75691"/>
                </a:lnTo>
                <a:lnTo>
                  <a:pt x="75691" y="75691"/>
                </a:lnTo>
                <a:lnTo>
                  <a:pt x="756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63644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63644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59071" y="4176267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solidFill>
            <a:srgbClr val="F7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59071" y="4176267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82566" y="443280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8011"/>
                </a:moveTo>
                <a:lnTo>
                  <a:pt x="88011" y="88011"/>
                </a:lnTo>
                <a:lnTo>
                  <a:pt x="88011" y="0"/>
                </a:lnTo>
                <a:lnTo>
                  <a:pt x="0" y="0"/>
                </a:lnTo>
                <a:lnTo>
                  <a:pt x="0" y="88011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82566" y="443280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8011"/>
                </a:moveTo>
                <a:lnTo>
                  <a:pt x="88011" y="88011"/>
                </a:lnTo>
                <a:lnTo>
                  <a:pt x="88011" y="0"/>
                </a:lnTo>
                <a:lnTo>
                  <a:pt x="0" y="0"/>
                </a:lnTo>
                <a:lnTo>
                  <a:pt x="0" y="880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58817" y="464210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9"/>
                </a:lnTo>
                <a:lnTo>
                  <a:pt x="135509" y="135509"/>
                </a:lnTo>
                <a:lnTo>
                  <a:pt x="135509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58817" y="464210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9"/>
                </a:lnTo>
                <a:lnTo>
                  <a:pt x="135509" y="135509"/>
                </a:lnTo>
                <a:lnTo>
                  <a:pt x="1355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25035" y="484149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2"/>
                </a:lnTo>
                <a:lnTo>
                  <a:pt x="203073" y="203072"/>
                </a:lnTo>
                <a:lnTo>
                  <a:pt x="203073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25035" y="4841494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073" y="0"/>
                </a:moveTo>
                <a:lnTo>
                  <a:pt x="0" y="0"/>
                </a:lnTo>
                <a:lnTo>
                  <a:pt x="0" y="203072"/>
                </a:lnTo>
                <a:lnTo>
                  <a:pt x="203073" y="203072"/>
                </a:lnTo>
                <a:lnTo>
                  <a:pt x="2030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1009" y="512051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71009" y="512051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52976" y="533552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3"/>
                </a:moveTo>
                <a:lnTo>
                  <a:pt x="147192" y="147193"/>
                </a:lnTo>
                <a:lnTo>
                  <a:pt x="147192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92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52976" y="5335523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3"/>
                </a:moveTo>
                <a:lnTo>
                  <a:pt x="147192" y="147193"/>
                </a:lnTo>
                <a:lnTo>
                  <a:pt x="147192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68342" y="5583935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459" y="0"/>
                </a:moveTo>
                <a:lnTo>
                  <a:pt x="0" y="0"/>
                </a:lnTo>
                <a:lnTo>
                  <a:pt x="0" y="116458"/>
                </a:lnTo>
                <a:lnTo>
                  <a:pt x="116459" y="116458"/>
                </a:lnTo>
                <a:lnTo>
                  <a:pt x="116459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68342" y="5583935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116459" y="0"/>
                </a:moveTo>
                <a:lnTo>
                  <a:pt x="0" y="0"/>
                </a:lnTo>
                <a:lnTo>
                  <a:pt x="0" y="116458"/>
                </a:lnTo>
                <a:lnTo>
                  <a:pt x="116459" y="116458"/>
                </a:lnTo>
                <a:lnTo>
                  <a:pt x="1164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511675" y="25642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885" y="0"/>
                </a:moveTo>
                <a:lnTo>
                  <a:pt x="0" y="0"/>
                </a:lnTo>
                <a:lnTo>
                  <a:pt x="0" y="95885"/>
                </a:lnTo>
                <a:lnTo>
                  <a:pt x="95885" y="95885"/>
                </a:lnTo>
                <a:lnTo>
                  <a:pt x="95885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511675" y="25642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885" y="0"/>
                </a:moveTo>
                <a:lnTo>
                  <a:pt x="0" y="0"/>
                </a:lnTo>
                <a:lnTo>
                  <a:pt x="0" y="95885"/>
                </a:lnTo>
                <a:lnTo>
                  <a:pt x="95885" y="95885"/>
                </a:lnTo>
                <a:lnTo>
                  <a:pt x="958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449953" y="2735579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328" y="0"/>
                </a:moveTo>
                <a:lnTo>
                  <a:pt x="0" y="0"/>
                </a:lnTo>
                <a:lnTo>
                  <a:pt x="0" y="219328"/>
                </a:lnTo>
                <a:lnTo>
                  <a:pt x="219328" y="219328"/>
                </a:lnTo>
                <a:lnTo>
                  <a:pt x="219328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49953" y="2735579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328" y="0"/>
                </a:moveTo>
                <a:lnTo>
                  <a:pt x="0" y="0"/>
                </a:lnTo>
                <a:lnTo>
                  <a:pt x="0" y="219328"/>
                </a:lnTo>
                <a:lnTo>
                  <a:pt x="219328" y="219328"/>
                </a:lnTo>
                <a:lnTo>
                  <a:pt x="2193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94529" y="301332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175"/>
                </a:moveTo>
                <a:lnTo>
                  <a:pt x="130175" y="130175"/>
                </a:lnTo>
                <a:lnTo>
                  <a:pt x="130175" y="0"/>
                </a:lnTo>
                <a:lnTo>
                  <a:pt x="0" y="0"/>
                </a:lnTo>
                <a:lnTo>
                  <a:pt x="0" y="130175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94529" y="301332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175"/>
                </a:moveTo>
                <a:lnTo>
                  <a:pt x="130175" y="130175"/>
                </a:lnTo>
                <a:lnTo>
                  <a:pt x="130175" y="0"/>
                </a:lnTo>
                <a:lnTo>
                  <a:pt x="0" y="0"/>
                </a:lnTo>
                <a:lnTo>
                  <a:pt x="0" y="130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44491" y="3196335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250"/>
                </a:moveTo>
                <a:lnTo>
                  <a:pt x="230250" y="230250"/>
                </a:lnTo>
                <a:lnTo>
                  <a:pt x="230250" y="0"/>
                </a:lnTo>
                <a:lnTo>
                  <a:pt x="0" y="0"/>
                </a:lnTo>
                <a:lnTo>
                  <a:pt x="0" y="230250"/>
                </a:lnTo>
                <a:close/>
              </a:path>
            </a:pathLst>
          </a:custGeom>
          <a:solidFill>
            <a:srgbClr val="0633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44491" y="3196335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250"/>
                </a:moveTo>
                <a:lnTo>
                  <a:pt x="230250" y="230250"/>
                </a:lnTo>
                <a:lnTo>
                  <a:pt x="230250" y="0"/>
                </a:lnTo>
                <a:lnTo>
                  <a:pt x="0" y="0"/>
                </a:lnTo>
                <a:lnTo>
                  <a:pt x="0" y="2302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507357" y="349237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507357" y="349237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44872" y="3662807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488"/>
                </a:moveTo>
                <a:lnTo>
                  <a:pt x="229488" y="229488"/>
                </a:lnTo>
                <a:lnTo>
                  <a:pt x="229488" y="0"/>
                </a:lnTo>
                <a:lnTo>
                  <a:pt x="0" y="0"/>
                </a:lnTo>
                <a:lnTo>
                  <a:pt x="0" y="229488"/>
                </a:lnTo>
                <a:close/>
              </a:path>
            </a:pathLst>
          </a:custGeom>
          <a:solidFill>
            <a:srgbClr val="07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44872" y="3662807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70" h="229870">
                <a:moveTo>
                  <a:pt x="0" y="229488"/>
                </a:moveTo>
                <a:lnTo>
                  <a:pt x="229488" y="229488"/>
                </a:lnTo>
                <a:lnTo>
                  <a:pt x="229488" y="0"/>
                </a:lnTo>
                <a:lnTo>
                  <a:pt x="0" y="0"/>
                </a:lnTo>
                <a:lnTo>
                  <a:pt x="0" y="2294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49698" y="390067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837" y="0"/>
                </a:moveTo>
                <a:lnTo>
                  <a:pt x="0" y="0"/>
                </a:lnTo>
                <a:lnTo>
                  <a:pt x="0" y="219837"/>
                </a:lnTo>
                <a:lnTo>
                  <a:pt x="219837" y="219837"/>
                </a:lnTo>
                <a:lnTo>
                  <a:pt x="219837" y="0"/>
                </a:lnTo>
                <a:close/>
              </a:path>
            </a:pathLst>
          </a:custGeom>
          <a:solidFill>
            <a:srgbClr val="880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49698" y="390067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19837" y="0"/>
                </a:moveTo>
                <a:lnTo>
                  <a:pt x="0" y="0"/>
                </a:lnTo>
                <a:lnTo>
                  <a:pt x="0" y="219837"/>
                </a:lnTo>
                <a:lnTo>
                  <a:pt x="219837" y="219837"/>
                </a:lnTo>
                <a:lnTo>
                  <a:pt x="219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51984" y="4136009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391" y="0"/>
                </a:moveTo>
                <a:lnTo>
                  <a:pt x="0" y="0"/>
                </a:lnTo>
                <a:lnTo>
                  <a:pt x="0" y="215392"/>
                </a:lnTo>
                <a:lnTo>
                  <a:pt x="215391" y="215392"/>
                </a:lnTo>
                <a:lnTo>
                  <a:pt x="215391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451984" y="4136009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391" y="0"/>
                </a:moveTo>
                <a:lnTo>
                  <a:pt x="0" y="0"/>
                </a:lnTo>
                <a:lnTo>
                  <a:pt x="0" y="215392"/>
                </a:lnTo>
                <a:lnTo>
                  <a:pt x="215391" y="215392"/>
                </a:lnTo>
                <a:lnTo>
                  <a:pt x="215391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459096" y="437616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1168"/>
                </a:moveTo>
                <a:lnTo>
                  <a:pt x="201167" y="201168"/>
                </a:lnTo>
                <a:lnTo>
                  <a:pt x="201167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2B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59096" y="437616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0" y="201168"/>
                </a:moveTo>
                <a:lnTo>
                  <a:pt x="201167" y="201168"/>
                </a:lnTo>
                <a:lnTo>
                  <a:pt x="201167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93895" y="4644135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93895" y="4644135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90592" y="487400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7B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90592" y="487400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70653" y="5086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solidFill>
            <a:srgbClr val="48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70653" y="5086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59732" y="5309234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99771" y="0"/>
                </a:moveTo>
                <a:lnTo>
                  <a:pt x="0" y="0"/>
                </a:lnTo>
                <a:lnTo>
                  <a:pt x="0" y="199770"/>
                </a:lnTo>
                <a:lnTo>
                  <a:pt x="199771" y="199770"/>
                </a:lnTo>
                <a:lnTo>
                  <a:pt x="199771" y="0"/>
                </a:lnTo>
                <a:close/>
              </a:path>
            </a:pathLst>
          </a:custGeom>
          <a:solidFill>
            <a:srgbClr val="BB2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59732" y="5309234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99771" y="0"/>
                </a:moveTo>
                <a:lnTo>
                  <a:pt x="0" y="0"/>
                </a:lnTo>
                <a:lnTo>
                  <a:pt x="0" y="199770"/>
                </a:lnTo>
                <a:lnTo>
                  <a:pt x="199771" y="199770"/>
                </a:lnTo>
                <a:lnTo>
                  <a:pt x="1997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54778" y="553732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09676" y="0"/>
                </a:moveTo>
                <a:lnTo>
                  <a:pt x="0" y="0"/>
                </a:lnTo>
                <a:lnTo>
                  <a:pt x="0" y="209676"/>
                </a:lnTo>
                <a:lnTo>
                  <a:pt x="209676" y="209676"/>
                </a:lnTo>
                <a:lnTo>
                  <a:pt x="209676" y="0"/>
                </a:lnTo>
                <a:close/>
              </a:path>
            </a:pathLst>
          </a:custGeom>
          <a:solidFill>
            <a:srgbClr val="A7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54778" y="553732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09676" y="0"/>
                </a:moveTo>
                <a:lnTo>
                  <a:pt x="0" y="0"/>
                </a:lnTo>
                <a:lnTo>
                  <a:pt x="0" y="209676"/>
                </a:lnTo>
                <a:lnTo>
                  <a:pt x="209676" y="209676"/>
                </a:lnTo>
                <a:lnTo>
                  <a:pt x="2096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790313" y="284289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4825"/>
                </a:moveTo>
                <a:lnTo>
                  <a:pt x="4825" y="4825"/>
                </a:lnTo>
                <a:lnTo>
                  <a:pt x="4825" y="0"/>
                </a:lnTo>
                <a:lnTo>
                  <a:pt x="0" y="0"/>
                </a:lnTo>
                <a:lnTo>
                  <a:pt x="0" y="4825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790313" y="284289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4825"/>
                </a:moveTo>
                <a:lnTo>
                  <a:pt x="4825" y="4825"/>
                </a:lnTo>
                <a:lnTo>
                  <a:pt x="4825" y="0"/>
                </a:lnTo>
                <a:lnTo>
                  <a:pt x="0" y="0"/>
                </a:lnTo>
                <a:lnTo>
                  <a:pt x="0" y="4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724019" y="300964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0" y="137287"/>
                </a:moveTo>
                <a:lnTo>
                  <a:pt x="137287" y="137287"/>
                </a:lnTo>
                <a:lnTo>
                  <a:pt x="137287" y="0"/>
                </a:lnTo>
                <a:lnTo>
                  <a:pt x="0" y="0"/>
                </a:lnTo>
                <a:lnTo>
                  <a:pt x="0" y="137287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24019" y="300964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0" y="137287"/>
                </a:moveTo>
                <a:lnTo>
                  <a:pt x="137287" y="137287"/>
                </a:lnTo>
                <a:lnTo>
                  <a:pt x="137287" y="0"/>
                </a:lnTo>
                <a:lnTo>
                  <a:pt x="0" y="0"/>
                </a:lnTo>
                <a:lnTo>
                  <a:pt x="0" y="1372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30369" y="324904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713" y="0"/>
                </a:moveTo>
                <a:lnTo>
                  <a:pt x="0" y="0"/>
                </a:lnTo>
                <a:lnTo>
                  <a:pt x="0" y="124713"/>
                </a:lnTo>
                <a:lnTo>
                  <a:pt x="124713" y="124713"/>
                </a:lnTo>
                <a:lnTo>
                  <a:pt x="124713" y="0"/>
                </a:lnTo>
                <a:close/>
              </a:path>
            </a:pathLst>
          </a:custGeom>
          <a:solidFill>
            <a:srgbClr val="FA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30369" y="324904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713" y="0"/>
                </a:moveTo>
                <a:lnTo>
                  <a:pt x="0" y="0"/>
                </a:lnTo>
                <a:lnTo>
                  <a:pt x="0" y="124713"/>
                </a:lnTo>
                <a:lnTo>
                  <a:pt x="124713" y="124713"/>
                </a:lnTo>
                <a:lnTo>
                  <a:pt x="1247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09159" y="346087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259"/>
                </a:moveTo>
                <a:lnTo>
                  <a:pt x="167259" y="167259"/>
                </a:lnTo>
                <a:lnTo>
                  <a:pt x="167259" y="0"/>
                </a:lnTo>
                <a:lnTo>
                  <a:pt x="0" y="0"/>
                </a:lnTo>
                <a:lnTo>
                  <a:pt x="0" y="167259"/>
                </a:lnTo>
                <a:close/>
              </a:path>
            </a:pathLst>
          </a:custGeom>
          <a:solidFill>
            <a:srgbClr val="66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09159" y="346087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259"/>
                </a:moveTo>
                <a:lnTo>
                  <a:pt x="167259" y="167259"/>
                </a:lnTo>
                <a:lnTo>
                  <a:pt x="167259" y="0"/>
                </a:lnTo>
                <a:lnTo>
                  <a:pt x="0" y="0"/>
                </a:lnTo>
                <a:lnTo>
                  <a:pt x="0" y="1672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49291" y="3734180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49291" y="3734180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67" y="0"/>
                </a:moveTo>
                <a:lnTo>
                  <a:pt x="0" y="0"/>
                </a:lnTo>
                <a:lnTo>
                  <a:pt x="0" y="86867"/>
                </a:lnTo>
                <a:lnTo>
                  <a:pt x="86867" y="86867"/>
                </a:lnTo>
                <a:lnTo>
                  <a:pt x="868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25161" y="394309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000"/>
                </a:moveTo>
                <a:lnTo>
                  <a:pt x="135000" y="135000"/>
                </a:lnTo>
                <a:lnTo>
                  <a:pt x="135000" y="0"/>
                </a:lnTo>
                <a:lnTo>
                  <a:pt x="0" y="0"/>
                </a:lnTo>
                <a:lnTo>
                  <a:pt x="0" y="135000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25161" y="394309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000"/>
                </a:moveTo>
                <a:lnTo>
                  <a:pt x="135000" y="135000"/>
                </a:lnTo>
                <a:lnTo>
                  <a:pt x="135000" y="0"/>
                </a:lnTo>
                <a:lnTo>
                  <a:pt x="0" y="0"/>
                </a:lnTo>
                <a:lnTo>
                  <a:pt x="0" y="1350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24653" y="417563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144" y="0"/>
                </a:moveTo>
                <a:lnTo>
                  <a:pt x="0" y="0"/>
                </a:lnTo>
                <a:lnTo>
                  <a:pt x="0" y="136144"/>
                </a:lnTo>
                <a:lnTo>
                  <a:pt x="136144" y="136144"/>
                </a:lnTo>
                <a:lnTo>
                  <a:pt x="136144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24653" y="417563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144" y="0"/>
                </a:moveTo>
                <a:lnTo>
                  <a:pt x="0" y="0"/>
                </a:lnTo>
                <a:lnTo>
                  <a:pt x="0" y="136144"/>
                </a:lnTo>
                <a:lnTo>
                  <a:pt x="136144" y="136144"/>
                </a:lnTo>
                <a:lnTo>
                  <a:pt x="1361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64532" y="444868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64532" y="444868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26559" y="46437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7"/>
                </a:lnTo>
                <a:lnTo>
                  <a:pt x="132207" y="132207"/>
                </a:lnTo>
                <a:lnTo>
                  <a:pt x="132207" y="0"/>
                </a:lnTo>
                <a:close/>
              </a:path>
            </a:pathLst>
          </a:custGeom>
          <a:solidFill>
            <a:srgbClr val="F8B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26559" y="464375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7"/>
                </a:lnTo>
                <a:lnTo>
                  <a:pt x="132207" y="132207"/>
                </a:lnTo>
                <a:lnTo>
                  <a:pt x="132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92650" y="484301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4"/>
                </a:lnTo>
                <a:lnTo>
                  <a:pt x="200025" y="200024"/>
                </a:lnTo>
                <a:lnTo>
                  <a:pt x="200025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92650" y="4843017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4"/>
                </a:lnTo>
                <a:lnTo>
                  <a:pt x="200025" y="200024"/>
                </a:lnTo>
                <a:lnTo>
                  <a:pt x="2000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36591" y="512000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141"/>
                </a:moveTo>
                <a:lnTo>
                  <a:pt x="112140" y="112141"/>
                </a:lnTo>
                <a:lnTo>
                  <a:pt x="112140" y="0"/>
                </a:lnTo>
                <a:lnTo>
                  <a:pt x="0" y="0"/>
                </a:lnTo>
                <a:lnTo>
                  <a:pt x="0" y="112141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36591" y="512000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141"/>
                </a:moveTo>
                <a:lnTo>
                  <a:pt x="112140" y="112141"/>
                </a:lnTo>
                <a:lnTo>
                  <a:pt x="112140" y="0"/>
                </a:lnTo>
                <a:lnTo>
                  <a:pt x="0" y="0"/>
                </a:lnTo>
                <a:lnTo>
                  <a:pt x="0" y="1121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4113" y="5330571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4113" y="5330571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33925" y="558342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33925" y="558342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018023" y="307047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621"/>
                </a:moveTo>
                <a:lnTo>
                  <a:pt x="15621" y="15621"/>
                </a:lnTo>
                <a:lnTo>
                  <a:pt x="15621" y="0"/>
                </a:lnTo>
                <a:lnTo>
                  <a:pt x="0" y="0"/>
                </a:lnTo>
                <a:lnTo>
                  <a:pt x="0" y="1562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018023" y="307047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621"/>
                </a:moveTo>
                <a:lnTo>
                  <a:pt x="15621" y="15621"/>
                </a:lnTo>
                <a:lnTo>
                  <a:pt x="15621" y="0"/>
                </a:lnTo>
                <a:lnTo>
                  <a:pt x="0" y="0"/>
                </a:lnTo>
                <a:lnTo>
                  <a:pt x="0" y="156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22139" y="3207766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263" y="0"/>
                </a:moveTo>
                <a:lnTo>
                  <a:pt x="0" y="0"/>
                </a:lnTo>
                <a:lnTo>
                  <a:pt x="0" y="207263"/>
                </a:lnTo>
                <a:lnTo>
                  <a:pt x="207263" y="207263"/>
                </a:lnTo>
                <a:lnTo>
                  <a:pt x="207263" y="0"/>
                </a:lnTo>
                <a:close/>
              </a:path>
            </a:pathLst>
          </a:custGeom>
          <a:solidFill>
            <a:srgbClr val="AF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22139" y="3207766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263" y="0"/>
                </a:moveTo>
                <a:lnTo>
                  <a:pt x="0" y="0"/>
                </a:lnTo>
                <a:lnTo>
                  <a:pt x="0" y="207263"/>
                </a:lnTo>
                <a:lnTo>
                  <a:pt x="207263" y="207263"/>
                </a:lnTo>
                <a:lnTo>
                  <a:pt x="2072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63159" y="3481832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solidFill>
            <a:srgbClr val="B5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63159" y="3481832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20615" y="367233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210438" y="0"/>
                </a:moveTo>
                <a:lnTo>
                  <a:pt x="0" y="0"/>
                </a:lnTo>
                <a:lnTo>
                  <a:pt x="0" y="210438"/>
                </a:lnTo>
                <a:lnTo>
                  <a:pt x="210438" y="210438"/>
                </a:lnTo>
                <a:lnTo>
                  <a:pt x="210438" y="0"/>
                </a:lnTo>
                <a:close/>
              </a:path>
            </a:pathLst>
          </a:custGeom>
          <a:solidFill>
            <a:srgbClr val="A5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20615" y="3672332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210438" y="0"/>
                </a:moveTo>
                <a:lnTo>
                  <a:pt x="0" y="0"/>
                </a:lnTo>
                <a:lnTo>
                  <a:pt x="0" y="210438"/>
                </a:lnTo>
                <a:lnTo>
                  <a:pt x="210438" y="210438"/>
                </a:lnTo>
                <a:lnTo>
                  <a:pt x="2104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26965" y="3911727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738"/>
                </a:moveTo>
                <a:lnTo>
                  <a:pt x="197738" y="197738"/>
                </a:lnTo>
                <a:lnTo>
                  <a:pt x="197738" y="0"/>
                </a:lnTo>
                <a:lnTo>
                  <a:pt x="0" y="0"/>
                </a:lnTo>
                <a:lnTo>
                  <a:pt x="0" y="197738"/>
                </a:lnTo>
                <a:close/>
              </a:path>
            </a:pathLst>
          </a:custGeom>
          <a:solidFill>
            <a:srgbClr val="3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26965" y="3911727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738"/>
                </a:moveTo>
                <a:lnTo>
                  <a:pt x="197738" y="197738"/>
                </a:lnTo>
                <a:lnTo>
                  <a:pt x="197738" y="0"/>
                </a:lnTo>
                <a:lnTo>
                  <a:pt x="0" y="0"/>
                </a:lnTo>
                <a:lnTo>
                  <a:pt x="0" y="1977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11280" y="4134040"/>
            <a:ext cx="229107" cy="457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36235" y="4620386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9069"/>
                </a:moveTo>
                <a:lnTo>
                  <a:pt x="179070" y="179069"/>
                </a:lnTo>
                <a:lnTo>
                  <a:pt x="17907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solidFill>
            <a:srgbClr val="459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36235" y="4620386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9069"/>
                </a:moveTo>
                <a:lnTo>
                  <a:pt x="179070" y="179069"/>
                </a:lnTo>
                <a:lnTo>
                  <a:pt x="17907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33315" y="4850510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2" y="184912"/>
                </a:lnTo>
                <a:lnTo>
                  <a:pt x="184912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33315" y="4850510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2" y="184912"/>
                </a:lnTo>
                <a:lnTo>
                  <a:pt x="184912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62525" y="511289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62525" y="5112892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1"/>
                </a:lnTo>
                <a:lnTo>
                  <a:pt x="126491" y="126491"/>
                </a:lnTo>
                <a:lnTo>
                  <a:pt x="1264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31536" y="531482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594"/>
                </a:moveTo>
                <a:lnTo>
                  <a:pt x="188595" y="188594"/>
                </a:lnTo>
                <a:lnTo>
                  <a:pt x="188595" y="0"/>
                </a:lnTo>
                <a:lnTo>
                  <a:pt x="0" y="0"/>
                </a:lnTo>
                <a:lnTo>
                  <a:pt x="0" y="188594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31536" y="5314822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594"/>
                </a:moveTo>
                <a:lnTo>
                  <a:pt x="188595" y="188594"/>
                </a:lnTo>
                <a:lnTo>
                  <a:pt x="188595" y="0"/>
                </a:lnTo>
                <a:lnTo>
                  <a:pt x="0" y="0"/>
                </a:lnTo>
                <a:lnTo>
                  <a:pt x="0" y="1885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1790" y="5548121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086"/>
                </a:moveTo>
                <a:lnTo>
                  <a:pt x="188087" y="188086"/>
                </a:lnTo>
                <a:lnTo>
                  <a:pt x="188087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solidFill>
            <a:srgbClr val="3B8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1790" y="5548121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086"/>
                </a:moveTo>
                <a:lnTo>
                  <a:pt x="188087" y="188086"/>
                </a:lnTo>
                <a:lnTo>
                  <a:pt x="188087" y="0"/>
                </a:lnTo>
                <a:lnTo>
                  <a:pt x="0" y="0"/>
                </a:lnTo>
                <a:lnTo>
                  <a:pt x="0" y="1880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185917" y="323850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solidFill>
            <a:srgbClr val="94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185917" y="323850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162296" y="3447922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6" y="193166"/>
                </a:lnTo>
                <a:lnTo>
                  <a:pt x="193166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solidFill>
            <a:srgbClr val="35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162296" y="3447922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193166"/>
                </a:moveTo>
                <a:lnTo>
                  <a:pt x="193166" y="193166"/>
                </a:lnTo>
                <a:lnTo>
                  <a:pt x="193166" y="0"/>
                </a:lnTo>
                <a:lnTo>
                  <a:pt x="0" y="0"/>
                </a:lnTo>
                <a:lnTo>
                  <a:pt x="0" y="193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78552" y="3697223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0782"/>
                </a:moveTo>
                <a:lnTo>
                  <a:pt x="160782" y="160782"/>
                </a:lnTo>
                <a:lnTo>
                  <a:pt x="160782" y="0"/>
                </a:lnTo>
                <a:lnTo>
                  <a:pt x="0" y="0"/>
                </a:lnTo>
                <a:lnTo>
                  <a:pt x="0" y="160782"/>
                </a:lnTo>
                <a:close/>
              </a:path>
            </a:pathLst>
          </a:custGeom>
          <a:solidFill>
            <a:srgbClr val="76B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178552" y="3697223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0782"/>
                </a:moveTo>
                <a:lnTo>
                  <a:pt x="160782" y="160782"/>
                </a:lnTo>
                <a:lnTo>
                  <a:pt x="160782" y="0"/>
                </a:lnTo>
                <a:lnTo>
                  <a:pt x="0" y="0"/>
                </a:lnTo>
                <a:lnTo>
                  <a:pt x="0" y="1607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87950" y="39396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859" y="0"/>
                </a:moveTo>
                <a:lnTo>
                  <a:pt x="0" y="0"/>
                </a:lnTo>
                <a:lnTo>
                  <a:pt x="0" y="141859"/>
                </a:lnTo>
                <a:lnTo>
                  <a:pt x="141859" y="141859"/>
                </a:lnTo>
                <a:lnTo>
                  <a:pt x="141859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187950" y="393966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859" y="0"/>
                </a:moveTo>
                <a:lnTo>
                  <a:pt x="0" y="0"/>
                </a:lnTo>
                <a:lnTo>
                  <a:pt x="0" y="141859"/>
                </a:lnTo>
                <a:lnTo>
                  <a:pt x="141859" y="141859"/>
                </a:lnTo>
                <a:lnTo>
                  <a:pt x="1418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83504" y="416839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50622" y="0"/>
                </a:moveTo>
                <a:lnTo>
                  <a:pt x="0" y="0"/>
                </a:lnTo>
                <a:lnTo>
                  <a:pt x="0" y="150622"/>
                </a:lnTo>
                <a:lnTo>
                  <a:pt x="150622" y="150622"/>
                </a:lnTo>
                <a:lnTo>
                  <a:pt x="150622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83504" y="416839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50622" y="0"/>
                </a:moveTo>
                <a:lnTo>
                  <a:pt x="0" y="0"/>
                </a:lnTo>
                <a:lnTo>
                  <a:pt x="0" y="150622"/>
                </a:lnTo>
                <a:lnTo>
                  <a:pt x="150622" y="150622"/>
                </a:lnTo>
                <a:lnTo>
                  <a:pt x="1506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51322" y="446912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51322" y="446912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5239" y="0"/>
                </a:moveTo>
                <a:lnTo>
                  <a:pt x="0" y="0"/>
                </a:lnTo>
                <a:lnTo>
                  <a:pt x="0" y="15240"/>
                </a:lnTo>
                <a:lnTo>
                  <a:pt x="15239" y="15240"/>
                </a:lnTo>
                <a:lnTo>
                  <a:pt x="152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93157" y="464426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93157" y="464426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237860" y="492188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163" y="0"/>
                </a:moveTo>
                <a:lnTo>
                  <a:pt x="0" y="0"/>
                </a:lnTo>
                <a:lnTo>
                  <a:pt x="0" y="42163"/>
                </a:lnTo>
                <a:lnTo>
                  <a:pt x="42163" y="42163"/>
                </a:lnTo>
                <a:lnTo>
                  <a:pt x="42163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37860" y="492188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163" y="0"/>
                </a:moveTo>
                <a:lnTo>
                  <a:pt x="0" y="0"/>
                </a:lnTo>
                <a:lnTo>
                  <a:pt x="0" y="42163"/>
                </a:lnTo>
                <a:lnTo>
                  <a:pt x="42163" y="42163"/>
                </a:lnTo>
                <a:lnTo>
                  <a:pt x="421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145659" y="5062854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441"/>
                </a:moveTo>
                <a:lnTo>
                  <a:pt x="226440" y="226441"/>
                </a:lnTo>
                <a:lnTo>
                  <a:pt x="226440" y="0"/>
                </a:lnTo>
                <a:lnTo>
                  <a:pt x="0" y="0"/>
                </a:lnTo>
                <a:lnTo>
                  <a:pt x="0" y="226441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145659" y="5062854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441"/>
                </a:moveTo>
                <a:lnTo>
                  <a:pt x="226440" y="226441"/>
                </a:lnTo>
                <a:lnTo>
                  <a:pt x="226440" y="0"/>
                </a:lnTo>
                <a:lnTo>
                  <a:pt x="0" y="0"/>
                </a:lnTo>
                <a:lnTo>
                  <a:pt x="0" y="2264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23383" y="537375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865" y="0"/>
                </a:moveTo>
                <a:lnTo>
                  <a:pt x="0" y="0"/>
                </a:lnTo>
                <a:lnTo>
                  <a:pt x="0" y="70866"/>
                </a:lnTo>
                <a:lnTo>
                  <a:pt x="70865" y="70866"/>
                </a:lnTo>
                <a:lnTo>
                  <a:pt x="70865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23383" y="537375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865" y="0"/>
                </a:moveTo>
                <a:lnTo>
                  <a:pt x="0" y="0"/>
                </a:lnTo>
                <a:lnTo>
                  <a:pt x="0" y="70866"/>
                </a:lnTo>
                <a:lnTo>
                  <a:pt x="70865" y="70866"/>
                </a:lnTo>
                <a:lnTo>
                  <a:pt x="708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63820" y="554710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119" y="0"/>
                </a:moveTo>
                <a:lnTo>
                  <a:pt x="0" y="0"/>
                </a:lnTo>
                <a:lnTo>
                  <a:pt x="0" y="190119"/>
                </a:lnTo>
                <a:lnTo>
                  <a:pt x="190119" y="190119"/>
                </a:lnTo>
                <a:lnTo>
                  <a:pt x="190119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63820" y="554710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119" y="0"/>
                </a:moveTo>
                <a:lnTo>
                  <a:pt x="0" y="0"/>
                </a:lnTo>
                <a:lnTo>
                  <a:pt x="0" y="190119"/>
                </a:lnTo>
                <a:lnTo>
                  <a:pt x="190119" y="190119"/>
                </a:lnTo>
                <a:lnTo>
                  <a:pt x="1901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444744" y="34973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361" y="0"/>
                </a:moveTo>
                <a:lnTo>
                  <a:pt x="0" y="0"/>
                </a:lnTo>
                <a:lnTo>
                  <a:pt x="0" y="94361"/>
                </a:lnTo>
                <a:lnTo>
                  <a:pt x="94361" y="94361"/>
                </a:lnTo>
                <a:lnTo>
                  <a:pt x="94361" y="0"/>
                </a:lnTo>
                <a:close/>
              </a:path>
            </a:pathLst>
          </a:custGeom>
          <a:solidFill>
            <a:srgbClr val="FD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444744" y="34973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361" y="0"/>
                </a:moveTo>
                <a:lnTo>
                  <a:pt x="0" y="0"/>
                </a:lnTo>
                <a:lnTo>
                  <a:pt x="0" y="94361"/>
                </a:lnTo>
                <a:lnTo>
                  <a:pt x="94361" y="94361"/>
                </a:lnTo>
                <a:lnTo>
                  <a:pt x="943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376545" y="3662171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759"/>
                </a:moveTo>
                <a:lnTo>
                  <a:pt x="230759" y="230759"/>
                </a:lnTo>
                <a:lnTo>
                  <a:pt x="230759" y="0"/>
                </a:lnTo>
                <a:lnTo>
                  <a:pt x="0" y="0"/>
                </a:lnTo>
                <a:lnTo>
                  <a:pt x="0" y="230759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376545" y="3662171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759"/>
                </a:moveTo>
                <a:lnTo>
                  <a:pt x="230759" y="230759"/>
                </a:lnTo>
                <a:lnTo>
                  <a:pt x="230759" y="0"/>
                </a:lnTo>
                <a:lnTo>
                  <a:pt x="0" y="0"/>
                </a:lnTo>
                <a:lnTo>
                  <a:pt x="0" y="2307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78069" y="3896867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711" y="0"/>
                </a:moveTo>
                <a:lnTo>
                  <a:pt x="0" y="0"/>
                </a:lnTo>
                <a:lnTo>
                  <a:pt x="0" y="227711"/>
                </a:lnTo>
                <a:lnTo>
                  <a:pt x="227711" y="227711"/>
                </a:lnTo>
                <a:lnTo>
                  <a:pt x="227711" y="0"/>
                </a:lnTo>
                <a:close/>
              </a:path>
            </a:pathLst>
          </a:custGeom>
          <a:solidFill>
            <a:srgbClr val="70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378069" y="3896867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227711" y="0"/>
                </a:moveTo>
                <a:lnTo>
                  <a:pt x="0" y="0"/>
                </a:lnTo>
                <a:lnTo>
                  <a:pt x="0" y="227711"/>
                </a:lnTo>
                <a:lnTo>
                  <a:pt x="227711" y="227711"/>
                </a:lnTo>
                <a:lnTo>
                  <a:pt x="2277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391022" y="414274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30"/>
                </a:lnTo>
                <a:lnTo>
                  <a:pt x="201929" y="201930"/>
                </a:lnTo>
                <a:lnTo>
                  <a:pt x="201929" y="0"/>
                </a:lnTo>
                <a:close/>
              </a:path>
            </a:pathLst>
          </a:custGeom>
          <a:solidFill>
            <a:srgbClr val="B82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91022" y="414274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30"/>
                </a:lnTo>
                <a:lnTo>
                  <a:pt x="201929" y="201930"/>
                </a:lnTo>
                <a:lnTo>
                  <a:pt x="2019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98515" y="438327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944"/>
                </a:moveTo>
                <a:lnTo>
                  <a:pt x="186944" y="186944"/>
                </a:lnTo>
                <a:lnTo>
                  <a:pt x="186944" y="0"/>
                </a:lnTo>
                <a:lnTo>
                  <a:pt x="0" y="0"/>
                </a:lnTo>
                <a:lnTo>
                  <a:pt x="0" y="186944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98515" y="438327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944"/>
                </a:moveTo>
                <a:lnTo>
                  <a:pt x="186944" y="186944"/>
                </a:lnTo>
                <a:lnTo>
                  <a:pt x="186944" y="0"/>
                </a:lnTo>
                <a:lnTo>
                  <a:pt x="0" y="0"/>
                </a:lnTo>
                <a:lnTo>
                  <a:pt x="0" y="1869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0679" y="465861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615" y="0"/>
                </a:moveTo>
                <a:lnTo>
                  <a:pt x="0" y="0"/>
                </a:lnTo>
                <a:lnTo>
                  <a:pt x="0" y="102616"/>
                </a:lnTo>
                <a:lnTo>
                  <a:pt x="102615" y="102616"/>
                </a:lnTo>
                <a:lnTo>
                  <a:pt x="102615" y="0"/>
                </a:lnTo>
                <a:close/>
              </a:path>
            </a:pathLst>
          </a:custGeom>
          <a:solidFill>
            <a:srgbClr val="FDD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0679" y="465861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615" y="0"/>
                </a:moveTo>
                <a:lnTo>
                  <a:pt x="0" y="0"/>
                </a:lnTo>
                <a:lnTo>
                  <a:pt x="0" y="102616"/>
                </a:lnTo>
                <a:lnTo>
                  <a:pt x="102615" y="102616"/>
                </a:lnTo>
                <a:lnTo>
                  <a:pt x="1026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43346" y="489445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154" y="0"/>
                </a:moveTo>
                <a:lnTo>
                  <a:pt x="0" y="0"/>
                </a:lnTo>
                <a:lnTo>
                  <a:pt x="0" y="97155"/>
                </a:lnTo>
                <a:lnTo>
                  <a:pt x="97154" y="97155"/>
                </a:lnTo>
                <a:lnTo>
                  <a:pt x="97154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43346" y="489445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154" y="0"/>
                </a:moveTo>
                <a:lnTo>
                  <a:pt x="0" y="0"/>
                </a:lnTo>
                <a:lnTo>
                  <a:pt x="0" y="97155"/>
                </a:lnTo>
                <a:lnTo>
                  <a:pt x="97154" y="97155"/>
                </a:lnTo>
                <a:lnTo>
                  <a:pt x="971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398515" y="508279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689"/>
                </a:moveTo>
                <a:lnTo>
                  <a:pt x="186689" y="186689"/>
                </a:lnTo>
                <a:lnTo>
                  <a:pt x="186689" y="0"/>
                </a:lnTo>
                <a:lnTo>
                  <a:pt x="0" y="0"/>
                </a:lnTo>
                <a:lnTo>
                  <a:pt x="0" y="186689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398515" y="508279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0" y="186689"/>
                </a:moveTo>
                <a:lnTo>
                  <a:pt x="186689" y="186689"/>
                </a:lnTo>
                <a:lnTo>
                  <a:pt x="186689" y="0"/>
                </a:lnTo>
                <a:lnTo>
                  <a:pt x="0" y="0"/>
                </a:lnTo>
                <a:lnTo>
                  <a:pt x="0" y="1866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392039" y="5309234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99898" y="0"/>
                </a:moveTo>
                <a:lnTo>
                  <a:pt x="0" y="0"/>
                </a:lnTo>
                <a:lnTo>
                  <a:pt x="0" y="199898"/>
                </a:lnTo>
                <a:lnTo>
                  <a:pt x="199898" y="199898"/>
                </a:lnTo>
                <a:lnTo>
                  <a:pt x="199898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392039" y="5309234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199898" y="0"/>
                </a:moveTo>
                <a:lnTo>
                  <a:pt x="0" y="0"/>
                </a:lnTo>
                <a:lnTo>
                  <a:pt x="0" y="199898"/>
                </a:lnTo>
                <a:lnTo>
                  <a:pt x="199898" y="199898"/>
                </a:lnTo>
                <a:lnTo>
                  <a:pt x="1998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87213" y="553745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387213" y="5537453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19064" y="377151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12064" y="0"/>
                </a:moveTo>
                <a:lnTo>
                  <a:pt x="0" y="0"/>
                </a:lnTo>
                <a:lnTo>
                  <a:pt x="0" y="12064"/>
                </a:lnTo>
                <a:lnTo>
                  <a:pt x="12064" y="12064"/>
                </a:lnTo>
                <a:lnTo>
                  <a:pt x="12064" y="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19064" y="377151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12064" y="0"/>
                </a:moveTo>
                <a:lnTo>
                  <a:pt x="0" y="0"/>
                </a:lnTo>
                <a:lnTo>
                  <a:pt x="0" y="12064"/>
                </a:lnTo>
                <a:lnTo>
                  <a:pt x="12064" y="12064"/>
                </a:lnTo>
                <a:lnTo>
                  <a:pt x="120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674867" y="396062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02"/>
                </a:moveTo>
                <a:lnTo>
                  <a:pt x="100202" y="100202"/>
                </a:lnTo>
                <a:lnTo>
                  <a:pt x="100202" y="0"/>
                </a:lnTo>
                <a:lnTo>
                  <a:pt x="0" y="0"/>
                </a:lnTo>
                <a:lnTo>
                  <a:pt x="0" y="100202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674867" y="3960621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02"/>
                </a:moveTo>
                <a:lnTo>
                  <a:pt x="100202" y="100202"/>
                </a:lnTo>
                <a:lnTo>
                  <a:pt x="100202" y="0"/>
                </a:lnTo>
                <a:lnTo>
                  <a:pt x="0" y="0"/>
                </a:lnTo>
                <a:lnTo>
                  <a:pt x="0" y="1002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04078" y="422287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783" y="0"/>
                </a:moveTo>
                <a:lnTo>
                  <a:pt x="0" y="0"/>
                </a:lnTo>
                <a:lnTo>
                  <a:pt x="0" y="41783"/>
                </a:lnTo>
                <a:lnTo>
                  <a:pt x="41783" y="41783"/>
                </a:lnTo>
                <a:lnTo>
                  <a:pt x="41783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704078" y="4222877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783" y="0"/>
                </a:moveTo>
                <a:lnTo>
                  <a:pt x="0" y="0"/>
                </a:lnTo>
                <a:lnTo>
                  <a:pt x="0" y="41783"/>
                </a:lnTo>
                <a:lnTo>
                  <a:pt x="41783" y="41783"/>
                </a:lnTo>
                <a:lnTo>
                  <a:pt x="417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19698" y="447141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19698" y="4471415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667" y="0"/>
                </a:moveTo>
                <a:lnTo>
                  <a:pt x="0" y="0"/>
                </a:lnTo>
                <a:lnTo>
                  <a:pt x="0" y="10667"/>
                </a:lnTo>
                <a:lnTo>
                  <a:pt x="10667" y="10667"/>
                </a:lnTo>
                <a:lnTo>
                  <a:pt x="106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37784" y="462267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370"/>
                </a:moveTo>
                <a:lnTo>
                  <a:pt x="174371" y="174370"/>
                </a:lnTo>
                <a:lnTo>
                  <a:pt x="174371" y="0"/>
                </a:lnTo>
                <a:lnTo>
                  <a:pt x="0" y="0"/>
                </a:lnTo>
                <a:lnTo>
                  <a:pt x="0" y="174370"/>
                </a:lnTo>
                <a:close/>
              </a:path>
            </a:pathLst>
          </a:custGeom>
          <a:solidFill>
            <a:srgbClr val="53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37784" y="4622672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370"/>
                </a:moveTo>
                <a:lnTo>
                  <a:pt x="174371" y="174370"/>
                </a:lnTo>
                <a:lnTo>
                  <a:pt x="174371" y="0"/>
                </a:lnTo>
                <a:lnTo>
                  <a:pt x="0" y="0"/>
                </a:lnTo>
                <a:lnTo>
                  <a:pt x="0" y="1743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707888" y="49259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162" y="0"/>
                </a:moveTo>
                <a:lnTo>
                  <a:pt x="0" y="0"/>
                </a:lnTo>
                <a:lnTo>
                  <a:pt x="0" y="34162"/>
                </a:lnTo>
                <a:lnTo>
                  <a:pt x="34162" y="34162"/>
                </a:lnTo>
                <a:lnTo>
                  <a:pt x="34162" y="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707888" y="49259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162" y="0"/>
                </a:moveTo>
                <a:lnTo>
                  <a:pt x="0" y="0"/>
                </a:lnTo>
                <a:lnTo>
                  <a:pt x="0" y="34162"/>
                </a:lnTo>
                <a:lnTo>
                  <a:pt x="34162" y="34162"/>
                </a:lnTo>
                <a:lnTo>
                  <a:pt x="341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35752" y="508685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435"/>
                </a:moveTo>
                <a:lnTo>
                  <a:pt x="178435" y="178435"/>
                </a:lnTo>
                <a:lnTo>
                  <a:pt x="178435" y="0"/>
                </a:lnTo>
                <a:lnTo>
                  <a:pt x="0" y="0"/>
                </a:lnTo>
                <a:lnTo>
                  <a:pt x="0" y="178435"/>
                </a:lnTo>
                <a:close/>
              </a:path>
            </a:pathLst>
          </a:custGeom>
          <a:solidFill>
            <a:srgbClr val="47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35752" y="508685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435"/>
                </a:moveTo>
                <a:lnTo>
                  <a:pt x="178435" y="178435"/>
                </a:lnTo>
                <a:lnTo>
                  <a:pt x="178435" y="0"/>
                </a:lnTo>
                <a:lnTo>
                  <a:pt x="0" y="0"/>
                </a:lnTo>
                <a:lnTo>
                  <a:pt x="0" y="1784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714746" y="5398770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0"/>
                </a:lnTo>
                <a:lnTo>
                  <a:pt x="20700" y="20700"/>
                </a:lnTo>
                <a:lnTo>
                  <a:pt x="20700" y="0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714746" y="5398770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0"/>
                </a:lnTo>
                <a:lnTo>
                  <a:pt x="20700" y="20700"/>
                </a:lnTo>
                <a:lnTo>
                  <a:pt x="20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93409" y="561073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119" y="0"/>
                </a:moveTo>
                <a:lnTo>
                  <a:pt x="0" y="0"/>
                </a:lnTo>
                <a:lnTo>
                  <a:pt x="0" y="63119"/>
                </a:lnTo>
                <a:lnTo>
                  <a:pt x="63119" y="63119"/>
                </a:lnTo>
                <a:lnTo>
                  <a:pt x="63119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93409" y="5610733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119" y="0"/>
                </a:moveTo>
                <a:lnTo>
                  <a:pt x="0" y="0"/>
                </a:lnTo>
                <a:lnTo>
                  <a:pt x="0" y="63119"/>
                </a:lnTo>
                <a:lnTo>
                  <a:pt x="63119" y="63119"/>
                </a:lnTo>
                <a:lnTo>
                  <a:pt x="6311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842444" y="3895026"/>
            <a:ext cx="231393" cy="457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859145" y="437794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865"/>
                </a:moveTo>
                <a:lnTo>
                  <a:pt x="197865" y="197865"/>
                </a:lnTo>
                <a:lnTo>
                  <a:pt x="197865" y="0"/>
                </a:lnTo>
                <a:lnTo>
                  <a:pt x="0" y="0"/>
                </a:lnTo>
                <a:lnTo>
                  <a:pt x="0" y="197865"/>
                </a:lnTo>
                <a:close/>
              </a:path>
            </a:pathLst>
          </a:custGeom>
          <a:solidFill>
            <a:srgbClr val="2F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859145" y="437794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865"/>
                </a:moveTo>
                <a:lnTo>
                  <a:pt x="197865" y="197865"/>
                </a:lnTo>
                <a:lnTo>
                  <a:pt x="197865" y="0"/>
                </a:lnTo>
                <a:lnTo>
                  <a:pt x="0" y="0"/>
                </a:lnTo>
                <a:lnTo>
                  <a:pt x="0" y="1978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908294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99567" y="0"/>
                </a:moveTo>
                <a:lnTo>
                  <a:pt x="0" y="0"/>
                </a:lnTo>
                <a:lnTo>
                  <a:pt x="0" y="99568"/>
                </a:lnTo>
                <a:lnTo>
                  <a:pt x="99567" y="99568"/>
                </a:lnTo>
                <a:lnTo>
                  <a:pt x="99567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908294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99567" y="0"/>
                </a:moveTo>
                <a:lnTo>
                  <a:pt x="0" y="0"/>
                </a:lnTo>
                <a:lnTo>
                  <a:pt x="0" y="99568"/>
                </a:lnTo>
                <a:lnTo>
                  <a:pt x="99567" y="99568"/>
                </a:lnTo>
                <a:lnTo>
                  <a:pt x="995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896609" y="48813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896609" y="48813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858764" y="5076697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solidFill>
            <a:srgbClr val="2E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858764" y="5076697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857366" y="530847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422" y="0"/>
                </a:moveTo>
                <a:lnTo>
                  <a:pt x="0" y="0"/>
                </a:lnTo>
                <a:lnTo>
                  <a:pt x="0" y="201422"/>
                </a:lnTo>
                <a:lnTo>
                  <a:pt x="201422" y="201422"/>
                </a:lnTo>
                <a:lnTo>
                  <a:pt x="201422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57366" y="530847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422" y="0"/>
                </a:moveTo>
                <a:lnTo>
                  <a:pt x="0" y="0"/>
                </a:lnTo>
                <a:lnTo>
                  <a:pt x="0" y="201422"/>
                </a:lnTo>
                <a:lnTo>
                  <a:pt x="201422" y="201422"/>
                </a:lnTo>
                <a:lnTo>
                  <a:pt x="2014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51016" y="5535167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122" y="0"/>
                </a:moveTo>
                <a:lnTo>
                  <a:pt x="0" y="0"/>
                </a:lnTo>
                <a:lnTo>
                  <a:pt x="0" y="214121"/>
                </a:lnTo>
                <a:lnTo>
                  <a:pt x="214122" y="214121"/>
                </a:lnTo>
                <a:lnTo>
                  <a:pt x="214122" y="0"/>
                </a:lnTo>
                <a:close/>
              </a:path>
            </a:pathLst>
          </a:custGeom>
          <a:solidFill>
            <a:srgbClr val="9A10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51016" y="5535167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122" y="0"/>
                </a:moveTo>
                <a:lnTo>
                  <a:pt x="0" y="0"/>
                </a:lnTo>
                <a:lnTo>
                  <a:pt x="0" y="214121"/>
                </a:lnTo>
                <a:lnTo>
                  <a:pt x="214122" y="214121"/>
                </a:lnTo>
                <a:lnTo>
                  <a:pt x="2141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00826" y="415340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720"/>
                </a:moveTo>
                <a:lnTo>
                  <a:pt x="180721" y="180720"/>
                </a:lnTo>
                <a:lnTo>
                  <a:pt x="180721" y="0"/>
                </a:lnTo>
                <a:lnTo>
                  <a:pt x="0" y="0"/>
                </a:lnTo>
                <a:lnTo>
                  <a:pt x="0" y="180720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100826" y="415340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720"/>
                </a:moveTo>
                <a:lnTo>
                  <a:pt x="180721" y="180720"/>
                </a:lnTo>
                <a:lnTo>
                  <a:pt x="180721" y="0"/>
                </a:lnTo>
                <a:lnTo>
                  <a:pt x="0" y="0"/>
                </a:lnTo>
                <a:lnTo>
                  <a:pt x="0" y="1807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104890" y="439064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5"/>
                </a:lnTo>
                <a:lnTo>
                  <a:pt x="172465" y="172465"/>
                </a:lnTo>
                <a:lnTo>
                  <a:pt x="172465" y="0"/>
                </a:lnTo>
                <a:close/>
              </a:path>
            </a:pathLst>
          </a:custGeom>
          <a:solidFill>
            <a:srgbClr val="DC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104890" y="439064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5"/>
                </a:lnTo>
                <a:lnTo>
                  <a:pt x="172465" y="172465"/>
                </a:lnTo>
                <a:lnTo>
                  <a:pt x="1724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135370" y="465416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632"/>
                </a:moveTo>
                <a:lnTo>
                  <a:pt x="111633" y="111632"/>
                </a:lnTo>
                <a:lnTo>
                  <a:pt x="111633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135370" y="465416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632"/>
                </a:moveTo>
                <a:lnTo>
                  <a:pt x="111633" y="111632"/>
                </a:lnTo>
                <a:lnTo>
                  <a:pt x="111633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155563" y="490740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71120"/>
                </a:moveTo>
                <a:lnTo>
                  <a:pt x="71120" y="71120"/>
                </a:lnTo>
                <a:lnTo>
                  <a:pt x="71120" y="0"/>
                </a:lnTo>
                <a:lnTo>
                  <a:pt x="0" y="0"/>
                </a:lnTo>
                <a:lnTo>
                  <a:pt x="0" y="71120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155563" y="490740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71120"/>
                </a:moveTo>
                <a:lnTo>
                  <a:pt x="71120" y="71120"/>
                </a:lnTo>
                <a:lnTo>
                  <a:pt x="71120" y="0"/>
                </a:lnTo>
                <a:lnTo>
                  <a:pt x="0" y="0"/>
                </a:lnTo>
                <a:lnTo>
                  <a:pt x="0" y="711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101460" y="5086350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01460" y="5086350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099047" y="531698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solidFill>
            <a:srgbClr val="3F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99047" y="531698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087745" y="5538851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6756"/>
                </a:moveTo>
                <a:lnTo>
                  <a:pt x="206755" y="206756"/>
                </a:lnTo>
                <a:lnTo>
                  <a:pt x="206755" y="0"/>
                </a:lnTo>
                <a:lnTo>
                  <a:pt x="0" y="0"/>
                </a:lnTo>
                <a:lnTo>
                  <a:pt x="0" y="206756"/>
                </a:lnTo>
                <a:close/>
              </a:path>
            </a:pathLst>
          </a:custGeom>
          <a:solidFill>
            <a:srgbClr val="22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87745" y="5538851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10">
                <a:moveTo>
                  <a:pt x="0" y="206756"/>
                </a:moveTo>
                <a:lnTo>
                  <a:pt x="206755" y="206756"/>
                </a:lnTo>
                <a:lnTo>
                  <a:pt x="206755" y="0"/>
                </a:lnTo>
                <a:lnTo>
                  <a:pt x="0" y="0"/>
                </a:lnTo>
                <a:lnTo>
                  <a:pt x="0" y="2067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324219" y="437680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5"/>
                </a:lnTo>
                <a:lnTo>
                  <a:pt x="200025" y="200025"/>
                </a:lnTo>
                <a:lnTo>
                  <a:pt x="200025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324219" y="437680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200025" y="0"/>
                </a:moveTo>
                <a:lnTo>
                  <a:pt x="0" y="0"/>
                </a:lnTo>
                <a:lnTo>
                  <a:pt x="0" y="200025"/>
                </a:lnTo>
                <a:lnTo>
                  <a:pt x="200025" y="200025"/>
                </a:lnTo>
                <a:lnTo>
                  <a:pt x="2000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346190" y="4631816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210"/>
                </a:moveTo>
                <a:lnTo>
                  <a:pt x="156210" y="156210"/>
                </a:lnTo>
                <a:lnTo>
                  <a:pt x="156210" y="0"/>
                </a:lnTo>
                <a:lnTo>
                  <a:pt x="0" y="0"/>
                </a:lnTo>
                <a:lnTo>
                  <a:pt x="0" y="156210"/>
                </a:lnTo>
                <a:close/>
              </a:path>
            </a:pathLst>
          </a:custGeom>
          <a:solidFill>
            <a:srgbClr val="7F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346190" y="4631816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6210"/>
                </a:moveTo>
                <a:lnTo>
                  <a:pt x="156210" y="156210"/>
                </a:lnTo>
                <a:lnTo>
                  <a:pt x="156210" y="0"/>
                </a:lnTo>
                <a:lnTo>
                  <a:pt x="0" y="0"/>
                </a:lnTo>
                <a:lnTo>
                  <a:pt x="0" y="1562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325870" y="4844669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2"/>
                </a:moveTo>
                <a:lnTo>
                  <a:pt x="196723" y="196722"/>
                </a:lnTo>
                <a:lnTo>
                  <a:pt x="196723" y="0"/>
                </a:lnTo>
                <a:lnTo>
                  <a:pt x="0" y="0"/>
                </a:lnTo>
                <a:lnTo>
                  <a:pt x="0" y="196722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325870" y="4844669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2"/>
                </a:moveTo>
                <a:lnTo>
                  <a:pt x="196723" y="196722"/>
                </a:lnTo>
                <a:lnTo>
                  <a:pt x="196723" y="0"/>
                </a:lnTo>
                <a:lnTo>
                  <a:pt x="0" y="0"/>
                </a:lnTo>
                <a:lnTo>
                  <a:pt x="0" y="1967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332473" y="508419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641" y="0"/>
                </a:moveTo>
                <a:lnTo>
                  <a:pt x="0" y="0"/>
                </a:lnTo>
                <a:lnTo>
                  <a:pt x="0" y="183641"/>
                </a:lnTo>
                <a:lnTo>
                  <a:pt x="183641" y="183641"/>
                </a:lnTo>
                <a:lnTo>
                  <a:pt x="183641" y="0"/>
                </a:lnTo>
                <a:close/>
              </a:path>
            </a:pathLst>
          </a:custGeom>
          <a:solidFill>
            <a:srgbClr val="D05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332473" y="508419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183641" y="0"/>
                </a:moveTo>
                <a:lnTo>
                  <a:pt x="0" y="0"/>
                </a:lnTo>
                <a:lnTo>
                  <a:pt x="0" y="183641"/>
                </a:lnTo>
                <a:lnTo>
                  <a:pt x="183641" y="183641"/>
                </a:lnTo>
                <a:lnTo>
                  <a:pt x="183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343269" y="532815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925"/>
                </a:moveTo>
                <a:lnTo>
                  <a:pt x="161925" y="161925"/>
                </a:lnTo>
                <a:lnTo>
                  <a:pt x="16192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solidFill>
            <a:srgbClr val="73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43269" y="532815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925"/>
                </a:moveTo>
                <a:lnTo>
                  <a:pt x="161925" y="161925"/>
                </a:lnTo>
                <a:lnTo>
                  <a:pt x="16192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17234" y="553529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4" y="213994"/>
                </a:lnTo>
                <a:lnTo>
                  <a:pt x="213994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solidFill>
            <a:srgbClr val="1A5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17234" y="5535295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994"/>
                </a:moveTo>
                <a:lnTo>
                  <a:pt x="213994" y="213994"/>
                </a:lnTo>
                <a:lnTo>
                  <a:pt x="213994" y="0"/>
                </a:lnTo>
                <a:lnTo>
                  <a:pt x="0" y="0"/>
                </a:lnTo>
                <a:lnTo>
                  <a:pt x="0" y="213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589521" y="464197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135763" y="0"/>
                </a:moveTo>
                <a:lnTo>
                  <a:pt x="0" y="0"/>
                </a:lnTo>
                <a:lnTo>
                  <a:pt x="0" y="135762"/>
                </a:lnTo>
                <a:lnTo>
                  <a:pt x="135763" y="135762"/>
                </a:lnTo>
                <a:lnTo>
                  <a:pt x="135763" y="0"/>
                </a:lnTo>
                <a:close/>
              </a:path>
            </a:pathLst>
          </a:custGeom>
          <a:solidFill>
            <a:srgbClr val="F7B3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589521" y="464197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135763" y="0"/>
                </a:moveTo>
                <a:lnTo>
                  <a:pt x="0" y="0"/>
                </a:lnTo>
                <a:lnTo>
                  <a:pt x="0" y="135762"/>
                </a:lnTo>
                <a:lnTo>
                  <a:pt x="135763" y="135762"/>
                </a:lnTo>
                <a:lnTo>
                  <a:pt x="1357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567931" y="4853559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816" y="0"/>
                </a:moveTo>
                <a:lnTo>
                  <a:pt x="0" y="0"/>
                </a:lnTo>
                <a:lnTo>
                  <a:pt x="0" y="178816"/>
                </a:lnTo>
                <a:lnTo>
                  <a:pt x="178816" y="178816"/>
                </a:lnTo>
                <a:lnTo>
                  <a:pt x="178816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567931" y="4853559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816" y="0"/>
                </a:moveTo>
                <a:lnTo>
                  <a:pt x="0" y="0"/>
                </a:lnTo>
                <a:lnTo>
                  <a:pt x="0" y="178816"/>
                </a:lnTo>
                <a:lnTo>
                  <a:pt x="178816" y="178816"/>
                </a:lnTo>
                <a:lnTo>
                  <a:pt x="1788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593585" y="511225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0" y="127635"/>
                </a:moveTo>
                <a:lnTo>
                  <a:pt x="127634" y="127635"/>
                </a:lnTo>
                <a:lnTo>
                  <a:pt x="127634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593585" y="5112258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0" y="127635"/>
                </a:moveTo>
                <a:lnTo>
                  <a:pt x="127634" y="127635"/>
                </a:lnTo>
                <a:lnTo>
                  <a:pt x="127634" y="0"/>
                </a:lnTo>
                <a:lnTo>
                  <a:pt x="0" y="0"/>
                </a:lnTo>
                <a:lnTo>
                  <a:pt x="0" y="1276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554978" y="530682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724" y="0"/>
                </a:moveTo>
                <a:lnTo>
                  <a:pt x="0" y="0"/>
                </a:lnTo>
                <a:lnTo>
                  <a:pt x="0" y="204724"/>
                </a:lnTo>
                <a:lnTo>
                  <a:pt x="204724" y="204724"/>
                </a:lnTo>
                <a:lnTo>
                  <a:pt x="204724" y="0"/>
                </a:lnTo>
                <a:close/>
              </a:path>
            </a:pathLst>
          </a:custGeom>
          <a:solidFill>
            <a:srgbClr val="B4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554978" y="5306821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204724" y="0"/>
                </a:moveTo>
                <a:lnTo>
                  <a:pt x="0" y="0"/>
                </a:lnTo>
                <a:lnTo>
                  <a:pt x="0" y="204724"/>
                </a:lnTo>
                <a:lnTo>
                  <a:pt x="204724" y="204724"/>
                </a:lnTo>
                <a:lnTo>
                  <a:pt x="2047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579234" y="556412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6209" y="0"/>
                </a:moveTo>
                <a:lnTo>
                  <a:pt x="0" y="0"/>
                </a:lnTo>
                <a:lnTo>
                  <a:pt x="0" y="156210"/>
                </a:lnTo>
                <a:lnTo>
                  <a:pt x="156209" y="156210"/>
                </a:lnTo>
                <a:lnTo>
                  <a:pt x="156209" y="0"/>
                </a:lnTo>
                <a:close/>
              </a:path>
            </a:pathLst>
          </a:custGeom>
          <a:solidFill>
            <a:srgbClr val="EC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79234" y="556412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6209" y="0"/>
                </a:moveTo>
                <a:lnTo>
                  <a:pt x="0" y="0"/>
                </a:lnTo>
                <a:lnTo>
                  <a:pt x="0" y="156210"/>
                </a:lnTo>
                <a:lnTo>
                  <a:pt x="156209" y="156210"/>
                </a:lnTo>
                <a:lnTo>
                  <a:pt x="1562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789166" y="484174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437"/>
                </a:moveTo>
                <a:lnTo>
                  <a:pt x="202438" y="202437"/>
                </a:lnTo>
                <a:lnTo>
                  <a:pt x="202438" y="0"/>
                </a:lnTo>
                <a:lnTo>
                  <a:pt x="0" y="0"/>
                </a:lnTo>
                <a:lnTo>
                  <a:pt x="0" y="202437"/>
                </a:lnTo>
                <a:close/>
              </a:path>
            </a:pathLst>
          </a:custGeom>
          <a:solidFill>
            <a:srgbClr val="296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789166" y="484174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437"/>
                </a:moveTo>
                <a:lnTo>
                  <a:pt x="202438" y="202437"/>
                </a:lnTo>
                <a:lnTo>
                  <a:pt x="202438" y="0"/>
                </a:lnTo>
                <a:lnTo>
                  <a:pt x="0" y="0"/>
                </a:lnTo>
                <a:lnTo>
                  <a:pt x="0" y="2024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834758" y="51203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834758" y="5120385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838442" y="5357114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4013" y="0"/>
                </a:moveTo>
                <a:lnTo>
                  <a:pt x="0" y="0"/>
                </a:lnTo>
                <a:lnTo>
                  <a:pt x="0" y="104012"/>
                </a:lnTo>
                <a:lnTo>
                  <a:pt x="104013" y="104012"/>
                </a:lnTo>
                <a:lnTo>
                  <a:pt x="104013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838442" y="5357114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40" h="104139">
                <a:moveTo>
                  <a:pt x="104013" y="0"/>
                </a:moveTo>
                <a:lnTo>
                  <a:pt x="0" y="0"/>
                </a:lnTo>
                <a:lnTo>
                  <a:pt x="0" y="104012"/>
                </a:lnTo>
                <a:lnTo>
                  <a:pt x="104013" y="104012"/>
                </a:lnTo>
                <a:lnTo>
                  <a:pt x="1040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817486" y="556933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923"/>
                </a:moveTo>
                <a:lnTo>
                  <a:pt x="145923" y="145923"/>
                </a:lnTo>
                <a:lnTo>
                  <a:pt x="145923" y="0"/>
                </a:lnTo>
                <a:lnTo>
                  <a:pt x="0" y="0"/>
                </a:lnTo>
                <a:lnTo>
                  <a:pt x="0" y="145923"/>
                </a:lnTo>
                <a:close/>
              </a:path>
            </a:pathLst>
          </a:custGeom>
          <a:solidFill>
            <a:srgbClr val="94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817486" y="556933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923"/>
                </a:moveTo>
                <a:lnTo>
                  <a:pt x="145923" y="145923"/>
                </a:lnTo>
                <a:lnTo>
                  <a:pt x="145923" y="0"/>
                </a:lnTo>
                <a:lnTo>
                  <a:pt x="0" y="0"/>
                </a:lnTo>
                <a:lnTo>
                  <a:pt x="0" y="1459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7081011" y="513359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0"/>
                </a:lnTo>
                <a:lnTo>
                  <a:pt x="0" y="84962"/>
                </a:lnTo>
                <a:lnTo>
                  <a:pt x="84963" y="84962"/>
                </a:lnTo>
                <a:lnTo>
                  <a:pt x="84963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7081011" y="513359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84963" y="0"/>
                </a:moveTo>
                <a:lnTo>
                  <a:pt x="0" y="0"/>
                </a:lnTo>
                <a:lnTo>
                  <a:pt x="0" y="84962"/>
                </a:lnTo>
                <a:lnTo>
                  <a:pt x="84963" y="84962"/>
                </a:lnTo>
                <a:lnTo>
                  <a:pt x="849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7105650" y="53912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14" y="0"/>
                </a:moveTo>
                <a:lnTo>
                  <a:pt x="0" y="0"/>
                </a:lnTo>
                <a:lnTo>
                  <a:pt x="0" y="35813"/>
                </a:lnTo>
                <a:lnTo>
                  <a:pt x="35814" y="35813"/>
                </a:lnTo>
                <a:lnTo>
                  <a:pt x="35814" y="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7105650" y="539127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814" y="0"/>
                </a:moveTo>
                <a:lnTo>
                  <a:pt x="0" y="0"/>
                </a:lnTo>
                <a:lnTo>
                  <a:pt x="0" y="35813"/>
                </a:lnTo>
                <a:lnTo>
                  <a:pt x="35814" y="35813"/>
                </a:lnTo>
                <a:lnTo>
                  <a:pt x="358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042784" y="556145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417"/>
                </a:moveTo>
                <a:lnTo>
                  <a:pt x="161417" y="161417"/>
                </a:lnTo>
                <a:lnTo>
                  <a:pt x="161417" y="0"/>
                </a:lnTo>
                <a:lnTo>
                  <a:pt x="0" y="0"/>
                </a:lnTo>
                <a:lnTo>
                  <a:pt x="0" y="161417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042784" y="556145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417"/>
                </a:moveTo>
                <a:lnTo>
                  <a:pt x="161417" y="161417"/>
                </a:lnTo>
                <a:lnTo>
                  <a:pt x="161417" y="0"/>
                </a:lnTo>
                <a:lnTo>
                  <a:pt x="0" y="0"/>
                </a:lnTo>
                <a:lnTo>
                  <a:pt x="0" y="1614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283957" y="533654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145288" y="0"/>
                </a:moveTo>
                <a:lnTo>
                  <a:pt x="0" y="0"/>
                </a:lnTo>
                <a:lnTo>
                  <a:pt x="0" y="145287"/>
                </a:lnTo>
                <a:lnTo>
                  <a:pt x="145288" y="145287"/>
                </a:lnTo>
                <a:lnTo>
                  <a:pt x="145288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283957" y="533654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145288" y="0"/>
                </a:moveTo>
                <a:lnTo>
                  <a:pt x="0" y="0"/>
                </a:lnTo>
                <a:lnTo>
                  <a:pt x="0" y="145287"/>
                </a:lnTo>
                <a:lnTo>
                  <a:pt x="145288" y="145287"/>
                </a:lnTo>
                <a:lnTo>
                  <a:pt x="1452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7253223" y="5538978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206628" y="0"/>
                </a:moveTo>
                <a:lnTo>
                  <a:pt x="0" y="0"/>
                </a:lnTo>
                <a:lnTo>
                  <a:pt x="0" y="206629"/>
                </a:lnTo>
                <a:lnTo>
                  <a:pt x="206628" y="206629"/>
                </a:lnTo>
                <a:lnTo>
                  <a:pt x="206628" y="0"/>
                </a:lnTo>
                <a:close/>
              </a:path>
            </a:pathLst>
          </a:custGeom>
          <a:solidFill>
            <a:srgbClr val="B1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253223" y="5538978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09" h="207010">
                <a:moveTo>
                  <a:pt x="206628" y="0"/>
                </a:moveTo>
                <a:lnTo>
                  <a:pt x="0" y="0"/>
                </a:lnTo>
                <a:lnTo>
                  <a:pt x="0" y="206629"/>
                </a:lnTo>
                <a:lnTo>
                  <a:pt x="206628" y="206629"/>
                </a:lnTo>
                <a:lnTo>
                  <a:pt x="206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52741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586"/>
                </a:moveTo>
                <a:lnTo>
                  <a:pt x="124586" y="124586"/>
                </a:lnTo>
                <a:lnTo>
                  <a:pt x="124586" y="0"/>
                </a:lnTo>
                <a:lnTo>
                  <a:pt x="0" y="0"/>
                </a:lnTo>
                <a:lnTo>
                  <a:pt x="0" y="124586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527417" y="557987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586"/>
                </a:moveTo>
                <a:lnTo>
                  <a:pt x="124586" y="124586"/>
                </a:lnTo>
                <a:lnTo>
                  <a:pt x="124586" y="0"/>
                </a:lnTo>
                <a:lnTo>
                  <a:pt x="0" y="0"/>
                </a:lnTo>
                <a:lnTo>
                  <a:pt x="0" y="1245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 txBox="1"/>
          <p:nvPr/>
        </p:nvSpPr>
        <p:spPr>
          <a:xfrm>
            <a:off x="5704204" y="831722"/>
            <a:ext cx="139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heavy" dirty="0"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r>
              <a:rPr sz="1100" u="heavy" spc="-20" dirty="0"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8" name="object 2">
            <a:extLst>
              <a:ext uri="{FF2B5EF4-FFF2-40B4-BE49-F238E27FC236}">
                <a16:creationId xmlns:a16="http://schemas.microsoft.com/office/drawing/2014/main" id="{BEBE9B12-8EEE-A7CD-2819-4296BB355B28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29" name="object 3">
            <a:extLst>
              <a:ext uri="{FF2B5EF4-FFF2-40B4-BE49-F238E27FC236}">
                <a16:creationId xmlns:a16="http://schemas.microsoft.com/office/drawing/2014/main" id="{9B4FB115-D7D1-1DC0-B7C7-8C0B10657A69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30" name="object 4">
            <a:extLst>
              <a:ext uri="{FF2B5EF4-FFF2-40B4-BE49-F238E27FC236}">
                <a16:creationId xmlns:a16="http://schemas.microsoft.com/office/drawing/2014/main" id="{2025FC7B-9D03-924A-157A-377C72E7EF35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31" name="object 5">
            <a:extLst>
              <a:ext uri="{FF2B5EF4-FFF2-40B4-BE49-F238E27FC236}">
                <a16:creationId xmlns:a16="http://schemas.microsoft.com/office/drawing/2014/main" id="{A60DD87C-FF10-8E42-3BF2-BC52F7B5A6B9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E383F735-B415-7545-3BAA-5D6FB2D2C49D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6605AEF9-1336-235D-54FC-8EDF42B345FC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80E85CE7-E58D-77E0-D884-6DABB199AE9C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D8183917-4E9E-C470-7A1F-FA0DCF0FA61D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E81A0E6-410A-B0AF-2F2B-3473845C3A13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FCD370A7-FEF9-3C71-132A-3E386A9200B5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44D555FF-9FB6-7642-261B-9CCC1934A4E0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5FA92131-B6D6-B696-FAE9-577012267821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F26A65A5-5FAD-5FE5-AD24-4E163AD4B0D2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B7071870-DA0A-1AA5-2234-C6FC09832E99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F0016B9D-AC7D-DEB4-6933-57932EC13C7A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95271DE2-6665-8401-F2EF-EB2A9A273732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44" name="文本框 743">
            <a:extLst>
              <a:ext uri="{FF2B5EF4-FFF2-40B4-BE49-F238E27FC236}">
                <a16:creationId xmlns:a16="http://schemas.microsoft.com/office/drawing/2014/main" id="{0D18A7C0-A22C-5973-9EE7-16A2E2196BAE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E3D6F662-D137-5F09-F362-9BF99FC84161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5584DC61-A88E-C135-C599-2BE2041DEDC0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DB3B0F5B-BD0D-AAFF-196A-890A5E9929B6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8" name="文本框 747">
                <a:extLst>
                  <a:ext uri="{FF2B5EF4-FFF2-40B4-BE49-F238E27FC236}">
                    <a16:creationId xmlns:a16="http://schemas.microsoft.com/office/drawing/2014/main" id="{C0EBDA92-C0AE-B47E-8E6B-7293DC3238C1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48" name="文本框 747">
                <a:extLst>
                  <a:ext uri="{FF2B5EF4-FFF2-40B4-BE49-F238E27FC236}">
                    <a16:creationId xmlns:a16="http://schemas.microsoft.com/office/drawing/2014/main" id="{C0EBDA92-C0AE-B47E-8E6B-7293DC323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8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9" name="文本框 748">
                <a:extLst>
                  <a:ext uri="{FF2B5EF4-FFF2-40B4-BE49-F238E27FC236}">
                    <a16:creationId xmlns:a16="http://schemas.microsoft.com/office/drawing/2014/main" id="{135EF9CE-0B46-5EAC-9A6B-9911359956BC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49" name="文本框 748">
                <a:extLst>
                  <a:ext uri="{FF2B5EF4-FFF2-40B4-BE49-F238E27FC236}">
                    <a16:creationId xmlns:a16="http://schemas.microsoft.com/office/drawing/2014/main" id="{135EF9CE-0B46-5EAC-9A6B-99113599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9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0" name="文本框 749">
                <a:extLst>
                  <a:ext uri="{FF2B5EF4-FFF2-40B4-BE49-F238E27FC236}">
                    <a16:creationId xmlns:a16="http://schemas.microsoft.com/office/drawing/2014/main" id="{F245E35C-976C-C226-4EF8-10D5842DA658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0" name="文本框 749">
                <a:extLst>
                  <a:ext uri="{FF2B5EF4-FFF2-40B4-BE49-F238E27FC236}">
                    <a16:creationId xmlns:a16="http://schemas.microsoft.com/office/drawing/2014/main" id="{F245E35C-976C-C226-4EF8-10D5842DA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20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1" name="文本框 750">
            <a:extLst>
              <a:ext uri="{FF2B5EF4-FFF2-40B4-BE49-F238E27FC236}">
                <a16:creationId xmlns:a16="http://schemas.microsoft.com/office/drawing/2014/main" id="{2C0FC192-8A3D-95A1-CAC1-E34F57F35E94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52" name="直接连接符 751">
            <a:extLst>
              <a:ext uri="{FF2B5EF4-FFF2-40B4-BE49-F238E27FC236}">
                <a16:creationId xmlns:a16="http://schemas.microsoft.com/office/drawing/2014/main" id="{E7A8C83C-C302-97C8-6CD4-57FEC57F76E1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文本框 752">
            <a:extLst>
              <a:ext uri="{FF2B5EF4-FFF2-40B4-BE49-F238E27FC236}">
                <a16:creationId xmlns:a16="http://schemas.microsoft.com/office/drawing/2014/main" id="{A13C828A-30A9-0743-6B6E-985CB48D82D4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18BB325A-612C-D69C-3BC3-6CA09CCB7732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55" name="直接连接符 754">
            <a:extLst>
              <a:ext uri="{FF2B5EF4-FFF2-40B4-BE49-F238E27FC236}">
                <a16:creationId xmlns:a16="http://schemas.microsoft.com/office/drawing/2014/main" id="{57339891-BFC9-7E8D-CB85-FDC43E4EFA30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文本框 755">
            <a:extLst>
              <a:ext uri="{FF2B5EF4-FFF2-40B4-BE49-F238E27FC236}">
                <a16:creationId xmlns:a16="http://schemas.microsoft.com/office/drawing/2014/main" id="{9DFCFF2D-E125-9E88-8C68-37648DC8DD3A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57" name="直接连接符 756">
            <a:extLst>
              <a:ext uri="{FF2B5EF4-FFF2-40B4-BE49-F238E27FC236}">
                <a16:creationId xmlns:a16="http://schemas.microsoft.com/office/drawing/2014/main" id="{592EAE51-0930-E859-BA64-333C00093EE4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8" name="文本框 757">
            <a:extLst>
              <a:ext uri="{FF2B5EF4-FFF2-40B4-BE49-F238E27FC236}">
                <a16:creationId xmlns:a16="http://schemas.microsoft.com/office/drawing/2014/main" id="{C8161C6A-6F45-DC32-D7CF-F4EA65DE61BB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59" name="object 10">
            <a:extLst>
              <a:ext uri="{FF2B5EF4-FFF2-40B4-BE49-F238E27FC236}">
                <a16:creationId xmlns:a16="http://schemas.microsoft.com/office/drawing/2014/main" id="{5BFEB201-06ED-E8CF-7267-2258D0336E0D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60" name="object 11">
            <a:extLst>
              <a:ext uri="{FF2B5EF4-FFF2-40B4-BE49-F238E27FC236}">
                <a16:creationId xmlns:a16="http://schemas.microsoft.com/office/drawing/2014/main" id="{BBBD042F-7E5E-AAB5-F7BF-38F11747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1" name="object 12">
            <a:extLst>
              <a:ext uri="{FF2B5EF4-FFF2-40B4-BE49-F238E27FC236}">
                <a16:creationId xmlns:a16="http://schemas.microsoft.com/office/drawing/2014/main" id="{49C34676-7D39-7A4C-20DD-A4558615C2F1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62" name="组合 761">
            <a:extLst>
              <a:ext uri="{FF2B5EF4-FFF2-40B4-BE49-F238E27FC236}">
                <a16:creationId xmlns:a16="http://schemas.microsoft.com/office/drawing/2014/main" id="{60BD6FF7-100C-A724-92C8-5FBA2FA7708B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63" name="object 14">
              <a:extLst>
                <a:ext uri="{FF2B5EF4-FFF2-40B4-BE49-F238E27FC236}">
                  <a16:creationId xmlns:a16="http://schemas.microsoft.com/office/drawing/2014/main" id="{02E1A3CC-E3B8-3443-DFD4-D1D3B1D357B1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object 15">
              <a:extLst>
                <a:ext uri="{FF2B5EF4-FFF2-40B4-BE49-F238E27FC236}">
                  <a16:creationId xmlns:a16="http://schemas.microsoft.com/office/drawing/2014/main" id="{4166887D-9D9F-56BB-1A37-130B96C22B18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object 16">
              <a:extLst>
                <a:ext uri="{FF2B5EF4-FFF2-40B4-BE49-F238E27FC236}">
                  <a16:creationId xmlns:a16="http://schemas.microsoft.com/office/drawing/2014/main" id="{1453FB91-7D72-7699-1603-E8EE9E8C66B1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object 17">
              <a:extLst>
                <a:ext uri="{FF2B5EF4-FFF2-40B4-BE49-F238E27FC236}">
                  <a16:creationId xmlns:a16="http://schemas.microsoft.com/office/drawing/2014/main" id="{AB9C768A-224E-7E43-C289-14964C17ED2E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object 18">
              <a:extLst>
                <a:ext uri="{FF2B5EF4-FFF2-40B4-BE49-F238E27FC236}">
                  <a16:creationId xmlns:a16="http://schemas.microsoft.com/office/drawing/2014/main" id="{AACD1992-E6FF-4CC2-2AEC-A181050AC168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object 19">
              <a:extLst>
                <a:ext uri="{FF2B5EF4-FFF2-40B4-BE49-F238E27FC236}">
                  <a16:creationId xmlns:a16="http://schemas.microsoft.com/office/drawing/2014/main" id="{959A4128-887D-626E-D519-E62CA30E1F7B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9" name="object 20">
            <a:extLst>
              <a:ext uri="{FF2B5EF4-FFF2-40B4-BE49-F238E27FC236}">
                <a16:creationId xmlns:a16="http://schemas.microsoft.com/office/drawing/2014/main" id="{534A8D4F-A8A5-0EE4-31EE-64B81AFA6161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70" name="object 22">
            <a:extLst>
              <a:ext uri="{FF2B5EF4-FFF2-40B4-BE49-F238E27FC236}">
                <a16:creationId xmlns:a16="http://schemas.microsoft.com/office/drawing/2014/main" id="{B051FF03-9D24-D757-D5BE-E5A07BDC2D3C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71" name="object 23">
            <a:extLst>
              <a:ext uri="{FF2B5EF4-FFF2-40B4-BE49-F238E27FC236}">
                <a16:creationId xmlns:a16="http://schemas.microsoft.com/office/drawing/2014/main" id="{6BF303B2-BB86-F65D-34F4-B1F792B263C9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72" name="object 24">
            <a:extLst>
              <a:ext uri="{FF2B5EF4-FFF2-40B4-BE49-F238E27FC236}">
                <a16:creationId xmlns:a16="http://schemas.microsoft.com/office/drawing/2014/main" id="{9CF8DBD4-E5F9-1C2D-4BBC-B2D51A978BE6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73" name="object 25">
            <a:extLst>
              <a:ext uri="{FF2B5EF4-FFF2-40B4-BE49-F238E27FC236}">
                <a16:creationId xmlns:a16="http://schemas.microsoft.com/office/drawing/2014/main" id="{490968F5-B1FC-D9D7-2032-B16C5DB1513F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74" name="组合 773">
            <a:extLst>
              <a:ext uri="{FF2B5EF4-FFF2-40B4-BE49-F238E27FC236}">
                <a16:creationId xmlns:a16="http://schemas.microsoft.com/office/drawing/2014/main" id="{512C221C-169D-3B06-2BA0-0BAECDFD228B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75" name="object 26">
              <a:extLst>
                <a:ext uri="{FF2B5EF4-FFF2-40B4-BE49-F238E27FC236}">
                  <a16:creationId xmlns:a16="http://schemas.microsoft.com/office/drawing/2014/main" id="{96415058-2D8C-8E9A-344A-221D0E9BD7E1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27">
              <a:extLst>
                <a:ext uri="{FF2B5EF4-FFF2-40B4-BE49-F238E27FC236}">
                  <a16:creationId xmlns:a16="http://schemas.microsoft.com/office/drawing/2014/main" id="{E9B4C3A9-38B2-81C6-5D91-70053C1625CA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object 28">
              <a:extLst>
                <a:ext uri="{FF2B5EF4-FFF2-40B4-BE49-F238E27FC236}">
                  <a16:creationId xmlns:a16="http://schemas.microsoft.com/office/drawing/2014/main" id="{3ECEDAE5-B0F9-CB37-B2C7-DEDDA3B88857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object 29">
              <a:extLst>
                <a:ext uri="{FF2B5EF4-FFF2-40B4-BE49-F238E27FC236}">
                  <a16:creationId xmlns:a16="http://schemas.microsoft.com/office/drawing/2014/main" id="{140A525C-CF4C-DA68-1575-C0DC09F6E083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object 30">
              <a:extLst>
                <a:ext uri="{FF2B5EF4-FFF2-40B4-BE49-F238E27FC236}">
                  <a16:creationId xmlns:a16="http://schemas.microsoft.com/office/drawing/2014/main" id="{CAA60449-8FBC-7594-36D6-36B16DE410E1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object 31">
              <a:extLst>
                <a:ext uri="{FF2B5EF4-FFF2-40B4-BE49-F238E27FC236}">
                  <a16:creationId xmlns:a16="http://schemas.microsoft.com/office/drawing/2014/main" id="{B0D5E02A-7BAC-B7B1-A032-97A031CD4E14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1" name="矩形 780">
            <a:extLst>
              <a:ext uri="{FF2B5EF4-FFF2-40B4-BE49-F238E27FC236}">
                <a16:creationId xmlns:a16="http://schemas.microsoft.com/office/drawing/2014/main" id="{7AB12137-E1AA-8DF3-139B-3923B7812F07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文本框 781">
            <a:extLst>
              <a:ext uri="{FF2B5EF4-FFF2-40B4-BE49-F238E27FC236}">
                <a16:creationId xmlns:a16="http://schemas.microsoft.com/office/drawing/2014/main" id="{216DF7C3-D755-DB58-C97A-26176087FC9C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83" name="文本框 782">
            <a:extLst>
              <a:ext uri="{FF2B5EF4-FFF2-40B4-BE49-F238E27FC236}">
                <a16:creationId xmlns:a16="http://schemas.microsoft.com/office/drawing/2014/main" id="{7067B0DC-5A1B-93BD-D038-2E251E5C7491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84" name="文本框 783">
            <a:extLst>
              <a:ext uri="{FF2B5EF4-FFF2-40B4-BE49-F238E27FC236}">
                <a16:creationId xmlns:a16="http://schemas.microsoft.com/office/drawing/2014/main" id="{50A34731-B7DA-DDB6-282C-C69864D47D4E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85" name="文本框 784">
            <a:extLst>
              <a:ext uri="{FF2B5EF4-FFF2-40B4-BE49-F238E27FC236}">
                <a16:creationId xmlns:a16="http://schemas.microsoft.com/office/drawing/2014/main" id="{A739A850-D516-91FC-C316-2B68D9C29835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86" name="组合 785">
            <a:extLst>
              <a:ext uri="{FF2B5EF4-FFF2-40B4-BE49-F238E27FC236}">
                <a16:creationId xmlns:a16="http://schemas.microsoft.com/office/drawing/2014/main" id="{01224E5C-4C31-1CA9-9151-E59832FCE3BF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87" name="文本框 786">
              <a:extLst>
                <a:ext uri="{FF2B5EF4-FFF2-40B4-BE49-F238E27FC236}">
                  <a16:creationId xmlns:a16="http://schemas.microsoft.com/office/drawing/2014/main" id="{F5EE2A37-AC81-F297-C7B7-C390E64CFD41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88" name="文本框 787">
              <a:extLst>
                <a:ext uri="{FF2B5EF4-FFF2-40B4-BE49-F238E27FC236}">
                  <a16:creationId xmlns:a16="http://schemas.microsoft.com/office/drawing/2014/main" id="{2D87AD07-E1B0-382F-135D-6C16103E7FC5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89" name="文本框 788">
              <a:extLst>
                <a:ext uri="{FF2B5EF4-FFF2-40B4-BE49-F238E27FC236}">
                  <a16:creationId xmlns:a16="http://schemas.microsoft.com/office/drawing/2014/main" id="{9361FDE8-1F77-878F-95B2-4364BB49869D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90" name="文本框 789">
              <a:extLst>
                <a:ext uri="{FF2B5EF4-FFF2-40B4-BE49-F238E27FC236}">
                  <a16:creationId xmlns:a16="http://schemas.microsoft.com/office/drawing/2014/main" id="{7FB2FEB4-8633-3C3A-A82A-B519FF61D612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91" name="文本框 790">
              <a:extLst>
                <a:ext uri="{FF2B5EF4-FFF2-40B4-BE49-F238E27FC236}">
                  <a16:creationId xmlns:a16="http://schemas.microsoft.com/office/drawing/2014/main" id="{578534B4-3842-D343-6810-02A65FAE669D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792" name="文本框 791">
              <a:extLst>
                <a:ext uri="{FF2B5EF4-FFF2-40B4-BE49-F238E27FC236}">
                  <a16:creationId xmlns:a16="http://schemas.microsoft.com/office/drawing/2014/main" id="{ACB0756B-B09A-1F14-076A-CABBEBC2CB8E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793" name="文本框 792">
              <a:extLst>
                <a:ext uri="{FF2B5EF4-FFF2-40B4-BE49-F238E27FC236}">
                  <a16:creationId xmlns:a16="http://schemas.microsoft.com/office/drawing/2014/main" id="{9EB78324-C23E-CBA0-D354-B4C012C59D09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794" name="文本框 793">
              <a:extLst>
                <a:ext uri="{FF2B5EF4-FFF2-40B4-BE49-F238E27FC236}">
                  <a16:creationId xmlns:a16="http://schemas.microsoft.com/office/drawing/2014/main" id="{17C43CD6-0BD8-4F0F-9357-09019FD653F4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795" name="文本框 794">
              <a:extLst>
                <a:ext uri="{FF2B5EF4-FFF2-40B4-BE49-F238E27FC236}">
                  <a16:creationId xmlns:a16="http://schemas.microsoft.com/office/drawing/2014/main" id="{6F2380D5-2643-39E6-877D-1CC6D4867311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9D6CEB2D-170C-C536-3667-3B3F5E691168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6C763675-13DB-B07F-455F-0F7C7969A1D6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58AF24BC-F3C9-1CE2-F228-E83ED3E72507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AB9F5EEB-1BFB-39A5-DA30-4E8A54B7F3E4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3F113EB9-E3CF-7785-F2C3-E97E713FA7FE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文本框 800">
                  <a:extLst>
                    <a:ext uri="{FF2B5EF4-FFF2-40B4-BE49-F238E27FC236}">
                      <a16:creationId xmlns:a16="http://schemas.microsoft.com/office/drawing/2014/main" id="{83FD36D7-0B41-65EA-B154-4DE5365D9513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1" name="文本框 800">
                  <a:extLst>
                    <a:ext uri="{FF2B5EF4-FFF2-40B4-BE49-F238E27FC236}">
                      <a16:creationId xmlns:a16="http://schemas.microsoft.com/office/drawing/2014/main" id="{83FD36D7-0B41-65EA-B154-4DE5365D9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21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2" name="文本框 801">
                  <a:extLst>
                    <a:ext uri="{FF2B5EF4-FFF2-40B4-BE49-F238E27FC236}">
                      <a16:creationId xmlns:a16="http://schemas.microsoft.com/office/drawing/2014/main" id="{4A20A990-4C09-9D84-4385-7DC001C0574D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2" name="文本框 801">
                  <a:extLst>
                    <a:ext uri="{FF2B5EF4-FFF2-40B4-BE49-F238E27FC236}">
                      <a16:creationId xmlns:a16="http://schemas.microsoft.com/office/drawing/2014/main" id="{4A20A990-4C09-9D84-4385-7DC001C05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22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3" name="文本框 802">
                  <a:extLst>
                    <a:ext uri="{FF2B5EF4-FFF2-40B4-BE49-F238E27FC236}">
                      <a16:creationId xmlns:a16="http://schemas.microsoft.com/office/drawing/2014/main" id="{BBC4FA56-C4F6-DBB9-A638-699C29A20F50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03" name="文本框 802">
                  <a:extLst>
                    <a:ext uri="{FF2B5EF4-FFF2-40B4-BE49-F238E27FC236}">
                      <a16:creationId xmlns:a16="http://schemas.microsoft.com/office/drawing/2014/main" id="{BBC4FA56-C4F6-DBB9-A638-699C29A20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3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7B7A91DB-2298-D2D5-13DD-424833A4CB71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EF70130D-762F-29F8-8A05-A79E5F7ACD8D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2760840D-54E8-F718-3334-04117B7FF0DB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B532E3B8-1B40-563A-801F-9851B4B649E5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DF92C32F-FE81-826C-1C18-9DA6EF99E01C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072E3C59-DAE4-B09B-81C9-AC4EFED726E1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10" name="object 13">
            <a:extLst>
              <a:ext uri="{FF2B5EF4-FFF2-40B4-BE49-F238E27FC236}">
                <a16:creationId xmlns:a16="http://schemas.microsoft.com/office/drawing/2014/main" id="{15C428A5-4BC0-AC69-B052-E869CF06EA76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2676" y="67513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80">
                <a:moveTo>
                  <a:pt x="144653" y="0"/>
                </a:moveTo>
                <a:lnTo>
                  <a:pt x="0" y="0"/>
                </a:lnTo>
                <a:lnTo>
                  <a:pt x="0" y="144652"/>
                </a:lnTo>
                <a:lnTo>
                  <a:pt x="144653" y="144652"/>
                </a:lnTo>
                <a:lnTo>
                  <a:pt x="144653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2676" y="67513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80">
                <a:moveTo>
                  <a:pt x="144653" y="0"/>
                </a:moveTo>
                <a:lnTo>
                  <a:pt x="0" y="0"/>
                </a:lnTo>
                <a:lnTo>
                  <a:pt x="0" y="144652"/>
                </a:lnTo>
                <a:lnTo>
                  <a:pt x="144653" y="144652"/>
                </a:lnTo>
                <a:lnTo>
                  <a:pt x="1446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6388" y="88201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0" y="197230"/>
                </a:moveTo>
                <a:lnTo>
                  <a:pt x="197231" y="197230"/>
                </a:lnTo>
                <a:lnTo>
                  <a:pt x="197231" y="0"/>
                </a:lnTo>
                <a:lnTo>
                  <a:pt x="0" y="0"/>
                </a:lnTo>
                <a:lnTo>
                  <a:pt x="0" y="197230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6388" y="88201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0" y="197230"/>
                </a:moveTo>
                <a:lnTo>
                  <a:pt x="197231" y="197230"/>
                </a:lnTo>
                <a:lnTo>
                  <a:pt x="197231" y="0"/>
                </a:lnTo>
                <a:lnTo>
                  <a:pt x="0" y="0"/>
                </a:lnTo>
                <a:lnTo>
                  <a:pt x="0" y="1972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5151" y="11238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0" y="179704"/>
                </a:moveTo>
                <a:lnTo>
                  <a:pt x="179705" y="179704"/>
                </a:lnTo>
                <a:lnTo>
                  <a:pt x="179705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5151" y="11238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0" y="179704"/>
                </a:moveTo>
                <a:lnTo>
                  <a:pt x="179705" y="179704"/>
                </a:lnTo>
                <a:lnTo>
                  <a:pt x="179705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8833" y="136055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solidFill>
            <a:srgbClr val="599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8833" y="136055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4233" y="161912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4233" y="161912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9817" y="18177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5" y="0"/>
                </a:moveTo>
                <a:lnTo>
                  <a:pt x="0" y="0"/>
                </a:lnTo>
                <a:lnTo>
                  <a:pt x="0" y="190246"/>
                </a:lnTo>
                <a:lnTo>
                  <a:pt x="190245" y="190246"/>
                </a:lnTo>
                <a:lnTo>
                  <a:pt x="190245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9817" y="18177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5" y="0"/>
                </a:moveTo>
                <a:lnTo>
                  <a:pt x="0" y="0"/>
                </a:lnTo>
                <a:lnTo>
                  <a:pt x="0" y="190246"/>
                </a:lnTo>
                <a:lnTo>
                  <a:pt x="190245" y="190246"/>
                </a:lnTo>
                <a:lnTo>
                  <a:pt x="1902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2357" y="2053463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166" y="0"/>
                </a:moveTo>
                <a:lnTo>
                  <a:pt x="0" y="0"/>
                </a:lnTo>
                <a:lnTo>
                  <a:pt x="0" y="185165"/>
                </a:lnTo>
                <a:lnTo>
                  <a:pt x="185166" y="185165"/>
                </a:lnTo>
                <a:lnTo>
                  <a:pt x="185166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2357" y="2053463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166" y="0"/>
                </a:moveTo>
                <a:lnTo>
                  <a:pt x="0" y="0"/>
                </a:lnTo>
                <a:lnTo>
                  <a:pt x="0" y="185165"/>
                </a:lnTo>
                <a:lnTo>
                  <a:pt x="185166" y="185165"/>
                </a:lnTo>
                <a:lnTo>
                  <a:pt x="1851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3726" y="231787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solidFill>
            <a:srgbClr val="B9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3726" y="231787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0992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0992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501" y="276987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150749" y="0"/>
                </a:moveTo>
                <a:lnTo>
                  <a:pt x="0" y="0"/>
                </a:lnTo>
                <a:lnTo>
                  <a:pt x="0" y="150749"/>
                </a:lnTo>
                <a:lnTo>
                  <a:pt x="150749" y="150749"/>
                </a:lnTo>
                <a:lnTo>
                  <a:pt x="150749" y="0"/>
                </a:lnTo>
                <a:close/>
              </a:path>
            </a:pathLst>
          </a:custGeom>
          <a:solidFill>
            <a:srgbClr val="F09C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9501" y="276987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150749" y="0"/>
                </a:moveTo>
                <a:lnTo>
                  <a:pt x="0" y="0"/>
                </a:lnTo>
                <a:lnTo>
                  <a:pt x="0" y="150749"/>
                </a:lnTo>
                <a:lnTo>
                  <a:pt x="150749" y="150749"/>
                </a:lnTo>
                <a:lnTo>
                  <a:pt x="1507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0992" y="29944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0992" y="29944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3504" y="325996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3504" y="325996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405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0"/>
                </a:moveTo>
                <a:lnTo>
                  <a:pt x="0" y="0"/>
                </a:lnTo>
                <a:lnTo>
                  <a:pt x="0" y="163067"/>
                </a:lnTo>
                <a:lnTo>
                  <a:pt x="163068" y="163067"/>
                </a:lnTo>
                <a:lnTo>
                  <a:pt x="163068" y="0"/>
                </a:lnTo>
                <a:close/>
              </a:path>
            </a:pathLst>
          </a:custGeom>
          <a:solidFill>
            <a:srgbClr val="E68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3405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0"/>
                </a:moveTo>
                <a:lnTo>
                  <a:pt x="0" y="0"/>
                </a:lnTo>
                <a:lnTo>
                  <a:pt x="0" y="163067"/>
                </a:lnTo>
                <a:lnTo>
                  <a:pt x="163068" y="163067"/>
                </a:lnTo>
                <a:lnTo>
                  <a:pt x="1630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932" y="372148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141" y="0"/>
                </a:moveTo>
                <a:lnTo>
                  <a:pt x="0" y="0"/>
                </a:lnTo>
                <a:lnTo>
                  <a:pt x="0" y="112140"/>
                </a:lnTo>
                <a:lnTo>
                  <a:pt x="112141" y="112140"/>
                </a:lnTo>
                <a:lnTo>
                  <a:pt x="112141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932" y="372148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141" y="0"/>
                </a:moveTo>
                <a:lnTo>
                  <a:pt x="0" y="0"/>
                </a:lnTo>
                <a:lnTo>
                  <a:pt x="0" y="112140"/>
                </a:lnTo>
                <a:lnTo>
                  <a:pt x="112141" y="112140"/>
                </a:lnTo>
                <a:lnTo>
                  <a:pt x="1121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1092" y="39568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1092" y="39568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958" y="414172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2958" y="414172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9760" y="444157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357"/>
                </a:moveTo>
                <a:lnTo>
                  <a:pt x="70357" y="70357"/>
                </a:lnTo>
                <a:lnTo>
                  <a:pt x="70357" y="0"/>
                </a:lnTo>
                <a:lnTo>
                  <a:pt x="0" y="0"/>
                </a:lnTo>
                <a:lnTo>
                  <a:pt x="0" y="7035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9760" y="444157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357"/>
                </a:moveTo>
                <a:lnTo>
                  <a:pt x="70357" y="70357"/>
                </a:lnTo>
                <a:lnTo>
                  <a:pt x="70357" y="0"/>
                </a:lnTo>
                <a:lnTo>
                  <a:pt x="0" y="0"/>
                </a:lnTo>
                <a:lnTo>
                  <a:pt x="0" y="703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2395" y="4667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7"/>
                </a:moveTo>
                <a:lnTo>
                  <a:pt x="85217" y="85217"/>
                </a:lnTo>
                <a:lnTo>
                  <a:pt x="85217" y="0"/>
                </a:lnTo>
                <a:lnTo>
                  <a:pt x="0" y="0"/>
                </a:lnTo>
                <a:lnTo>
                  <a:pt x="0" y="8521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2395" y="4667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7"/>
                </a:moveTo>
                <a:lnTo>
                  <a:pt x="85217" y="85217"/>
                </a:lnTo>
                <a:lnTo>
                  <a:pt x="85217" y="0"/>
                </a:lnTo>
                <a:lnTo>
                  <a:pt x="0" y="0"/>
                </a:lnTo>
                <a:lnTo>
                  <a:pt x="0" y="852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5757" y="488378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491"/>
                </a:moveTo>
                <a:lnTo>
                  <a:pt x="118491" y="118491"/>
                </a:lnTo>
                <a:lnTo>
                  <a:pt x="118491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5757" y="488378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491"/>
                </a:moveTo>
                <a:lnTo>
                  <a:pt x="118491" y="118491"/>
                </a:lnTo>
                <a:lnTo>
                  <a:pt x="118491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6294" y="508736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solidFill>
            <a:srgbClr val="4A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6294" y="508736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1373" y="53256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1" y="0"/>
                </a:moveTo>
                <a:lnTo>
                  <a:pt x="0" y="0"/>
                </a:lnTo>
                <a:lnTo>
                  <a:pt x="0" y="167131"/>
                </a:lnTo>
                <a:lnTo>
                  <a:pt x="167131" y="167131"/>
                </a:lnTo>
                <a:lnTo>
                  <a:pt x="167131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1373" y="53256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1" y="0"/>
                </a:moveTo>
                <a:lnTo>
                  <a:pt x="0" y="0"/>
                </a:lnTo>
                <a:lnTo>
                  <a:pt x="0" y="167131"/>
                </a:lnTo>
                <a:lnTo>
                  <a:pt x="167131" y="167131"/>
                </a:lnTo>
                <a:lnTo>
                  <a:pt x="1671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70810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48387"/>
                </a:moveTo>
                <a:lnTo>
                  <a:pt x="48387" y="48387"/>
                </a:lnTo>
                <a:lnTo>
                  <a:pt x="48387" y="0"/>
                </a:lnTo>
                <a:lnTo>
                  <a:pt x="0" y="0"/>
                </a:lnTo>
                <a:lnTo>
                  <a:pt x="0" y="48387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810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48387"/>
                </a:moveTo>
                <a:lnTo>
                  <a:pt x="48387" y="48387"/>
                </a:lnTo>
                <a:lnTo>
                  <a:pt x="48387" y="0"/>
                </a:lnTo>
                <a:lnTo>
                  <a:pt x="0" y="0"/>
                </a:lnTo>
                <a:lnTo>
                  <a:pt x="0" y="48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4583" y="9471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0" y="66928"/>
                </a:moveTo>
                <a:lnTo>
                  <a:pt x="66929" y="66928"/>
                </a:lnTo>
                <a:lnTo>
                  <a:pt x="66929" y="0"/>
                </a:lnTo>
                <a:lnTo>
                  <a:pt x="0" y="0"/>
                </a:lnTo>
                <a:lnTo>
                  <a:pt x="0" y="66928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94583" y="9471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0" y="66928"/>
                </a:moveTo>
                <a:lnTo>
                  <a:pt x="66929" y="66928"/>
                </a:lnTo>
                <a:lnTo>
                  <a:pt x="66929" y="0"/>
                </a:lnTo>
                <a:lnTo>
                  <a:pt x="0" y="0"/>
                </a:lnTo>
                <a:lnTo>
                  <a:pt x="0" y="669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72104" y="1157732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2104" y="1157732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2298" y="14109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500"/>
                </a:moveTo>
                <a:lnTo>
                  <a:pt x="71500" y="71500"/>
                </a:lnTo>
                <a:lnTo>
                  <a:pt x="71500" y="0"/>
                </a:lnTo>
                <a:lnTo>
                  <a:pt x="0" y="0"/>
                </a:lnTo>
                <a:lnTo>
                  <a:pt x="0" y="71500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2298" y="14109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500"/>
                </a:moveTo>
                <a:lnTo>
                  <a:pt x="71500" y="71500"/>
                </a:lnTo>
                <a:lnTo>
                  <a:pt x="71500" y="0"/>
                </a:lnTo>
                <a:lnTo>
                  <a:pt x="0" y="0"/>
                </a:lnTo>
                <a:lnTo>
                  <a:pt x="0" y="71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5157" y="166700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780"/>
                </a:moveTo>
                <a:lnTo>
                  <a:pt x="25781" y="25780"/>
                </a:lnTo>
                <a:lnTo>
                  <a:pt x="25781" y="0"/>
                </a:lnTo>
                <a:lnTo>
                  <a:pt x="0" y="0"/>
                </a:lnTo>
                <a:lnTo>
                  <a:pt x="0" y="2578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5157" y="166700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780"/>
                </a:moveTo>
                <a:lnTo>
                  <a:pt x="25781" y="25780"/>
                </a:lnTo>
                <a:lnTo>
                  <a:pt x="25781" y="0"/>
                </a:lnTo>
                <a:lnTo>
                  <a:pt x="0" y="0"/>
                </a:lnTo>
                <a:lnTo>
                  <a:pt x="0" y="2578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2264" y="186715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2264" y="186715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1310" y="20792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1310" y="20792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0863" y="229196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244" y="0"/>
                </a:moveTo>
                <a:lnTo>
                  <a:pt x="0" y="0"/>
                </a:lnTo>
                <a:lnTo>
                  <a:pt x="0" y="174244"/>
                </a:lnTo>
                <a:lnTo>
                  <a:pt x="174244" y="174244"/>
                </a:lnTo>
                <a:lnTo>
                  <a:pt x="174244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0863" y="229196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244" y="0"/>
                </a:moveTo>
                <a:lnTo>
                  <a:pt x="0" y="0"/>
                </a:lnTo>
                <a:lnTo>
                  <a:pt x="0" y="174244"/>
                </a:lnTo>
                <a:lnTo>
                  <a:pt x="174244" y="174244"/>
                </a:lnTo>
                <a:lnTo>
                  <a:pt x="1742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0801" y="254482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134619" y="0"/>
                </a:moveTo>
                <a:lnTo>
                  <a:pt x="0" y="0"/>
                </a:lnTo>
                <a:lnTo>
                  <a:pt x="0" y="134620"/>
                </a:lnTo>
                <a:lnTo>
                  <a:pt x="134619" y="134620"/>
                </a:lnTo>
                <a:lnTo>
                  <a:pt x="13461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0801" y="254482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134619" y="0"/>
                </a:moveTo>
                <a:lnTo>
                  <a:pt x="0" y="0"/>
                </a:lnTo>
                <a:lnTo>
                  <a:pt x="0" y="134620"/>
                </a:lnTo>
                <a:lnTo>
                  <a:pt x="134619" y="134620"/>
                </a:lnTo>
                <a:lnTo>
                  <a:pt x="1346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9847" y="275704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39847" y="275704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3082" y="320649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4" y="209803"/>
                </a:lnTo>
                <a:lnTo>
                  <a:pt x="209804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solidFill>
            <a:srgbClr val="1E6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23082" y="320649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4" y="209803"/>
                </a:lnTo>
                <a:lnTo>
                  <a:pt x="209804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7367" y="3433953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234"/>
                </a:moveTo>
                <a:lnTo>
                  <a:pt x="221233" y="221234"/>
                </a:lnTo>
                <a:lnTo>
                  <a:pt x="221233" y="0"/>
                </a:lnTo>
                <a:lnTo>
                  <a:pt x="0" y="0"/>
                </a:lnTo>
                <a:lnTo>
                  <a:pt x="0" y="221234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7367" y="3433953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234"/>
                </a:moveTo>
                <a:lnTo>
                  <a:pt x="221233" y="221234"/>
                </a:lnTo>
                <a:lnTo>
                  <a:pt x="221233" y="0"/>
                </a:lnTo>
                <a:lnTo>
                  <a:pt x="0" y="0"/>
                </a:lnTo>
                <a:lnTo>
                  <a:pt x="0" y="2212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20670" y="3670300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29">
                <a:moveTo>
                  <a:pt x="0" y="214629"/>
                </a:moveTo>
                <a:lnTo>
                  <a:pt x="214630" y="214629"/>
                </a:lnTo>
                <a:lnTo>
                  <a:pt x="214630" y="0"/>
                </a:lnTo>
                <a:lnTo>
                  <a:pt x="0" y="0"/>
                </a:lnTo>
                <a:lnTo>
                  <a:pt x="0" y="214629"/>
                </a:lnTo>
                <a:close/>
              </a:path>
            </a:pathLst>
          </a:custGeom>
          <a:solidFill>
            <a:srgbClr val="195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20670" y="3670300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29">
                <a:moveTo>
                  <a:pt x="0" y="214629"/>
                </a:moveTo>
                <a:lnTo>
                  <a:pt x="214630" y="214629"/>
                </a:lnTo>
                <a:lnTo>
                  <a:pt x="214630" y="0"/>
                </a:lnTo>
                <a:lnTo>
                  <a:pt x="0" y="0"/>
                </a:lnTo>
                <a:lnTo>
                  <a:pt x="0" y="2146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2839" y="39853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02839" y="39853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0227" y="4155947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1"/>
                </a:lnTo>
                <a:lnTo>
                  <a:pt x="175641" y="175641"/>
                </a:lnTo>
                <a:lnTo>
                  <a:pt x="175641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0227" y="4155947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1"/>
                </a:lnTo>
                <a:lnTo>
                  <a:pt x="175641" y="175641"/>
                </a:lnTo>
                <a:lnTo>
                  <a:pt x="175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81629" y="443026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81629" y="443026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81376" y="466318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81376" y="466318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4485" y="487946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0"/>
                </a:lnTo>
                <a:lnTo>
                  <a:pt x="0" y="126999"/>
                </a:lnTo>
                <a:lnTo>
                  <a:pt x="127000" y="126999"/>
                </a:lnTo>
                <a:lnTo>
                  <a:pt x="127000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4485" y="487946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0"/>
                </a:lnTo>
                <a:lnTo>
                  <a:pt x="0" y="126999"/>
                </a:lnTo>
                <a:lnTo>
                  <a:pt x="127000" y="126999"/>
                </a:lnTo>
                <a:lnTo>
                  <a:pt x="1270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solidFill>
            <a:srgbClr val="740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21380" y="540257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13208"/>
                </a:moveTo>
                <a:lnTo>
                  <a:pt x="13207" y="13208"/>
                </a:lnTo>
                <a:lnTo>
                  <a:pt x="13207" y="0"/>
                </a:lnTo>
                <a:lnTo>
                  <a:pt x="0" y="0"/>
                </a:lnTo>
                <a:lnTo>
                  <a:pt x="0" y="1320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21380" y="540257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13208"/>
                </a:moveTo>
                <a:lnTo>
                  <a:pt x="13207" y="13208"/>
                </a:lnTo>
                <a:lnTo>
                  <a:pt x="13207" y="0"/>
                </a:lnTo>
                <a:lnTo>
                  <a:pt x="0" y="0"/>
                </a:lnTo>
                <a:lnTo>
                  <a:pt x="0" y="132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63342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286"/>
                </a:moveTo>
                <a:lnTo>
                  <a:pt x="129286" y="129286"/>
                </a:lnTo>
                <a:lnTo>
                  <a:pt x="129286" y="0"/>
                </a:lnTo>
                <a:lnTo>
                  <a:pt x="0" y="0"/>
                </a:lnTo>
                <a:lnTo>
                  <a:pt x="0" y="129286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3342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286"/>
                </a:moveTo>
                <a:lnTo>
                  <a:pt x="129286" y="129286"/>
                </a:lnTo>
                <a:lnTo>
                  <a:pt x="129286" y="0"/>
                </a:lnTo>
                <a:lnTo>
                  <a:pt x="0" y="0"/>
                </a:lnTo>
                <a:lnTo>
                  <a:pt x="0" y="1292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0413" y="1102867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5">
                <a:moveTo>
                  <a:pt x="0" y="221487"/>
                </a:moveTo>
                <a:lnTo>
                  <a:pt x="221487" y="221487"/>
                </a:lnTo>
                <a:lnTo>
                  <a:pt x="221487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50413" y="1102867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5">
                <a:moveTo>
                  <a:pt x="0" y="221487"/>
                </a:moveTo>
                <a:lnTo>
                  <a:pt x="221487" y="221487"/>
                </a:lnTo>
                <a:lnTo>
                  <a:pt x="221487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63367" y="1348994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579"/>
                </a:moveTo>
                <a:lnTo>
                  <a:pt x="195580" y="195579"/>
                </a:lnTo>
                <a:lnTo>
                  <a:pt x="195580" y="0"/>
                </a:lnTo>
                <a:lnTo>
                  <a:pt x="0" y="0"/>
                </a:lnTo>
                <a:lnTo>
                  <a:pt x="0" y="195579"/>
                </a:lnTo>
                <a:close/>
              </a:path>
            </a:pathLst>
          </a:custGeom>
          <a:solidFill>
            <a:srgbClr val="327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3367" y="1348994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579"/>
                </a:moveTo>
                <a:lnTo>
                  <a:pt x="195580" y="195579"/>
                </a:lnTo>
                <a:lnTo>
                  <a:pt x="195580" y="0"/>
                </a:lnTo>
                <a:lnTo>
                  <a:pt x="0" y="0"/>
                </a:lnTo>
                <a:lnTo>
                  <a:pt x="0" y="1955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0958" y="161975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269"/>
                </a:moveTo>
                <a:lnTo>
                  <a:pt x="120268" y="120269"/>
                </a:lnTo>
                <a:lnTo>
                  <a:pt x="120268" y="0"/>
                </a:lnTo>
                <a:lnTo>
                  <a:pt x="0" y="0"/>
                </a:lnTo>
                <a:lnTo>
                  <a:pt x="0" y="120269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00958" y="161975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269"/>
                </a:moveTo>
                <a:lnTo>
                  <a:pt x="120268" y="120269"/>
                </a:lnTo>
                <a:lnTo>
                  <a:pt x="120268" y="0"/>
                </a:lnTo>
                <a:lnTo>
                  <a:pt x="0" y="0"/>
                </a:lnTo>
                <a:lnTo>
                  <a:pt x="0" y="120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63748" y="181559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194691" y="0"/>
                </a:moveTo>
                <a:lnTo>
                  <a:pt x="0" y="0"/>
                </a:lnTo>
                <a:lnTo>
                  <a:pt x="0" y="194690"/>
                </a:lnTo>
                <a:lnTo>
                  <a:pt x="194691" y="194690"/>
                </a:lnTo>
                <a:lnTo>
                  <a:pt x="194691" y="0"/>
                </a:lnTo>
                <a:close/>
              </a:path>
            </a:pathLst>
          </a:custGeom>
          <a:solidFill>
            <a:srgbClr val="C23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3748" y="181559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194691" y="0"/>
                </a:moveTo>
                <a:lnTo>
                  <a:pt x="0" y="0"/>
                </a:lnTo>
                <a:lnTo>
                  <a:pt x="0" y="194690"/>
                </a:lnTo>
                <a:lnTo>
                  <a:pt x="194691" y="194690"/>
                </a:lnTo>
                <a:lnTo>
                  <a:pt x="1946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1301" y="20361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582" y="0"/>
                </a:moveTo>
                <a:lnTo>
                  <a:pt x="0" y="0"/>
                </a:lnTo>
                <a:lnTo>
                  <a:pt x="0" y="219583"/>
                </a:lnTo>
                <a:lnTo>
                  <a:pt x="219582" y="219583"/>
                </a:lnTo>
                <a:lnTo>
                  <a:pt x="219582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51301" y="20361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582" y="0"/>
                </a:moveTo>
                <a:lnTo>
                  <a:pt x="0" y="0"/>
                </a:lnTo>
                <a:lnTo>
                  <a:pt x="0" y="219583"/>
                </a:lnTo>
                <a:lnTo>
                  <a:pt x="219582" y="219583"/>
                </a:lnTo>
                <a:lnTo>
                  <a:pt x="2195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9976" y="232791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09976" y="232791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2952" y="2504058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281" y="0"/>
                </a:moveTo>
                <a:lnTo>
                  <a:pt x="0" y="0"/>
                </a:lnTo>
                <a:lnTo>
                  <a:pt x="0" y="216281"/>
                </a:lnTo>
                <a:lnTo>
                  <a:pt x="216281" y="216281"/>
                </a:lnTo>
                <a:lnTo>
                  <a:pt x="216281" y="0"/>
                </a:lnTo>
                <a:close/>
              </a:path>
            </a:pathLst>
          </a:custGeom>
          <a:solidFill>
            <a:srgbClr val="94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2952" y="2504058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281" y="0"/>
                </a:moveTo>
                <a:lnTo>
                  <a:pt x="0" y="0"/>
                </a:lnTo>
                <a:lnTo>
                  <a:pt x="0" y="216281"/>
                </a:lnTo>
                <a:lnTo>
                  <a:pt x="216281" y="216281"/>
                </a:lnTo>
                <a:lnTo>
                  <a:pt x="216281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0545" y="277469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141096" y="0"/>
                </a:moveTo>
                <a:lnTo>
                  <a:pt x="0" y="0"/>
                </a:lnTo>
                <a:lnTo>
                  <a:pt x="0" y="141097"/>
                </a:lnTo>
                <a:lnTo>
                  <a:pt x="141096" y="141097"/>
                </a:lnTo>
                <a:lnTo>
                  <a:pt x="141096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0545" y="277469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141096" y="0"/>
                </a:moveTo>
                <a:lnTo>
                  <a:pt x="0" y="0"/>
                </a:lnTo>
                <a:lnTo>
                  <a:pt x="0" y="141097"/>
                </a:lnTo>
                <a:lnTo>
                  <a:pt x="141096" y="141097"/>
                </a:lnTo>
                <a:lnTo>
                  <a:pt x="1410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95625" y="301282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solidFill>
            <a:srgbClr val="F9B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5625" y="301282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49345" y="329971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4" h="23495">
                <a:moveTo>
                  <a:pt x="0" y="23495"/>
                </a:moveTo>
                <a:lnTo>
                  <a:pt x="23494" y="23495"/>
                </a:lnTo>
                <a:lnTo>
                  <a:pt x="23494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49345" y="329971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4" h="23495">
                <a:moveTo>
                  <a:pt x="0" y="23495"/>
                </a:moveTo>
                <a:lnTo>
                  <a:pt x="23494" y="23495"/>
                </a:lnTo>
                <a:lnTo>
                  <a:pt x="23494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99435" y="34828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6"/>
                </a:lnTo>
                <a:lnTo>
                  <a:pt x="123317" y="123316"/>
                </a:lnTo>
                <a:lnTo>
                  <a:pt x="123317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9435" y="34828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6"/>
                </a:lnTo>
                <a:lnTo>
                  <a:pt x="123317" y="123316"/>
                </a:lnTo>
                <a:lnTo>
                  <a:pt x="1233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47567" y="37640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0" y="27050"/>
                </a:moveTo>
                <a:lnTo>
                  <a:pt x="27050" y="27050"/>
                </a:lnTo>
                <a:lnTo>
                  <a:pt x="2705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7567" y="37640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0" y="27050"/>
                </a:moveTo>
                <a:lnTo>
                  <a:pt x="27050" y="27050"/>
                </a:lnTo>
                <a:lnTo>
                  <a:pt x="2705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8170" y="398767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45974" y="0"/>
                </a:moveTo>
                <a:lnTo>
                  <a:pt x="0" y="0"/>
                </a:lnTo>
                <a:lnTo>
                  <a:pt x="0" y="45974"/>
                </a:lnTo>
                <a:lnTo>
                  <a:pt x="45974" y="45974"/>
                </a:lnTo>
                <a:lnTo>
                  <a:pt x="45974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8170" y="398767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45974" y="0"/>
                </a:moveTo>
                <a:lnTo>
                  <a:pt x="0" y="0"/>
                </a:lnTo>
                <a:lnTo>
                  <a:pt x="0" y="45974"/>
                </a:lnTo>
                <a:lnTo>
                  <a:pt x="45974" y="45974"/>
                </a:lnTo>
                <a:lnTo>
                  <a:pt x="459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97022" y="417969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128142"/>
                </a:moveTo>
                <a:lnTo>
                  <a:pt x="128143" y="128142"/>
                </a:lnTo>
                <a:lnTo>
                  <a:pt x="128143" y="0"/>
                </a:lnTo>
                <a:lnTo>
                  <a:pt x="0" y="0"/>
                </a:lnTo>
                <a:lnTo>
                  <a:pt x="0" y="128142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97022" y="417969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128142"/>
                </a:moveTo>
                <a:lnTo>
                  <a:pt x="128143" y="128142"/>
                </a:lnTo>
                <a:lnTo>
                  <a:pt x="128143" y="0"/>
                </a:lnTo>
                <a:lnTo>
                  <a:pt x="0" y="0"/>
                </a:lnTo>
                <a:lnTo>
                  <a:pt x="0" y="1281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72892" y="4388611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0" y="176530"/>
                </a:moveTo>
                <a:lnTo>
                  <a:pt x="176530" y="176530"/>
                </a:lnTo>
                <a:lnTo>
                  <a:pt x="176530" y="0"/>
                </a:lnTo>
                <a:lnTo>
                  <a:pt x="0" y="0"/>
                </a:lnTo>
                <a:lnTo>
                  <a:pt x="0" y="176530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72892" y="4388611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0" y="176530"/>
                </a:moveTo>
                <a:lnTo>
                  <a:pt x="176530" y="176530"/>
                </a:lnTo>
                <a:lnTo>
                  <a:pt x="176530" y="0"/>
                </a:lnTo>
                <a:lnTo>
                  <a:pt x="0" y="0"/>
                </a:lnTo>
                <a:lnTo>
                  <a:pt x="0" y="1765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3470" y="46822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55244" y="0"/>
                </a:moveTo>
                <a:lnTo>
                  <a:pt x="0" y="0"/>
                </a:lnTo>
                <a:lnTo>
                  <a:pt x="0" y="55244"/>
                </a:lnTo>
                <a:lnTo>
                  <a:pt x="55244" y="55244"/>
                </a:lnTo>
                <a:lnTo>
                  <a:pt x="55244" y="0"/>
                </a:lnTo>
                <a:close/>
              </a:path>
            </a:pathLst>
          </a:custGeom>
          <a:solidFill>
            <a:srgbClr val="F9E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3470" y="46822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55244" y="0"/>
                </a:moveTo>
                <a:lnTo>
                  <a:pt x="0" y="0"/>
                </a:lnTo>
                <a:lnTo>
                  <a:pt x="0" y="55244"/>
                </a:lnTo>
                <a:lnTo>
                  <a:pt x="55244" y="55244"/>
                </a:lnTo>
                <a:lnTo>
                  <a:pt x="552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72510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2" y="177291"/>
                </a:lnTo>
                <a:lnTo>
                  <a:pt x="177292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solidFill>
            <a:srgbClr val="4B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72510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2" y="177291"/>
                </a:lnTo>
                <a:lnTo>
                  <a:pt x="177292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46932" y="51619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0" y="0"/>
                </a:moveTo>
                <a:lnTo>
                  <a:pt x="0" y="0"/>
                </a:lnTo>
                <a:lnTo>
                  <a:pt x="0" y="28320"/>
                </a:lnTo>
                <a:lnTo>
                  <a:pt x="28320" y="28320"/>
                </a:lnTo>
                <a:lnTo>
                  <a:pt x="28320" y="0"/>
                </a:lnTo>
                <a:close/>
              </a:path>
            </a:pathLst>
          </a:custGeom>
          <a:solidFill>
            <a:srgbClr val="F8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46932" y="51619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0" y="0"/>
                </a:moveTo>
                <a:lnTo>
                  <a:pt x="0" y="0"/>
                </a:lnTo>
                <a:lnTo>
                  <a:pt x="0" y="28320"/>
                </a:lnTo>
                <a:lnTo>
                  <a:pt x="28320" y="28320"/>
                </a:lnTo>
                <a:lnTo>
                  <a:pt x="283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9429" y="5307457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326" y="0"/>
                </a:moveTo>
                <a:lnTo>
                  <a:pt x="0" y="0"/>
                </a:lnTo>
                <a:lnTo>
                  <a:pt x="0" y="203327"/>
                </a:lnTo>
                <a:lnTo>
                  <a:pt x="203326" y="203327"/>
                </a:lnTo>
                <a:lnTo>
                  <a:pt x="203326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9429" y="5307457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326" y="0"/>
                </a:moveTo>
                <a:lnTo>
                  <a:pt x="0" y="0"/>
                </a:lnTo>
                <a:lnTo>
                  <a:pt x="0" y="203327"/>
                </a:lnTo>
                <a:lnTo>
                  <a:pt x="203326" y="203327"/>
                </a:lnTo>
                <a:lnTo>
                  <a:pt x="2033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96514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96514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3077" y="133553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solidFill>
            <a:srgbClr val="104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3077" y="133553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05047" y="15908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05047" y="15908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09492" y="182816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solidFill>
            <a:srgbClr val="E0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09492" y="182816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81045" y="203288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solidFill>
            <a:srgbClr val="760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81045" y="203288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1784" y="233667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51784" y="233667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78759" y="249669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1012" y="0"/>
                </a:moveTo>
                <a:lnTo>
                  <a:pt x="0" y="0"/>
                </a:lnTo>
                <a:lnTo>
                  <a:pt x="0" y="231012"/>
                </a:lnTo>
                <a:lnTo>
                  <a:pt x="231012" y="231012"/>
                </a:lnTo>
                <a:lnTo>
                  <a:pt x="231012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78759" y="249669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1012" y="0"/>
                </a:moveTo>
                <a:lnTo>
                  <a:pt x="0" y="0"/>
                </a:lnTo>
                <a:lnTo>
                  <a:pt x="0" y="231012"/>
                </a:lnTo>
                <a:lnTo>
                  <a:pt x="231012" y="231012"/>
                </a:lnTo>
                <a:lnTo>
                  <a:pt x="2310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799" y="0"/>
                </a:moveTo>
                <a:lnTo>
                  <a:pt x="0" y="0"/>
                </a:lnTo>
                <a:lnTo>
                  <a:pt x="0" y="42799"/>
                </a:lnTo>
                <a:lnTo>
                  <a:pt x="42799" y="42799"/>
                </a:lnTo>
                <a:lnTo>
                  <a:pt x="42799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799" y="0"/>
                </a:moveTo>
                <a:lnTo>
                  <a:pt x="0" y="0"/>
                </a:lnTo>
                <a:lnTo>
                  <a:pt x="0" y="42799"/>
                </a:lnTo>
                <a:lnTo>
                  <a:pt x="42799" y="42799"/>
                </a:lnTo>
                <a:lnTo>
                  <a:pt x="427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77819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77819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46958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94487"/>
                </a:lnTo>
                <a:lnTo>
                  <a:pt x="94487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46958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94487"/>
                </a:lnTo>
                <a:lnTo>
                  <a:pt x="94487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64229" y="351447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71" y="0"/>
                </a:moveTo>
                <a:lnTo>
                  <a:pt x="0" y="0"/>
                </a:lnTo>
                <a:lnTo>
                  <a:pt x="0" y="60071"/>
                </a:lnTo>
                <a:lnTo>
                  <a:pt x="60071" y="60071"/>
                </a:lnTo>
                <a:lnTo>
                  <a:pt x="60071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64229" y="351447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71" y="0"/>
                </a:moveTo>
                <a:lnTo>
                  <a:pt x="0" y="0"/>
                </a:lnTo>
                <a:lnTo>
                  <a:pt x="0" y="60071"/>
                </a:lnTo>
                <a:lnTo>
                  <a:pt x="60071" y="60071"/>
                </a:lnTo>
                <a:lnTo>
                  <a:pt x="600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54196" y="373748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137"/>
                </a:moveTo>
                <a:lnTo>
                  <a:pt x="80137" y="80137"/>
                </a:lnTo>
                <a:lnTo>
                  <a:pt x="80137" y="0"/>
                </a:lnTo>
                <a:lnTo>
                  <a:pt x="0" y="0"/>
                </a:lnTo>
                <a:lnTo>
                  <a:pt x="0" y="80137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54196" y="373748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137"/>
                </a:moveTo>
                <a:lnTo>
                  <a:pt x="80137" y="80137"/>
                </a:lnTo>
                <a:lnTo>
                  <a:pt x="80137" y="0"/>
                </a:lnTo>
                <a:lnTo>
                  <a:pt x="0" y="0"/>
                </a:lnTo>
                <a:lnTo>
                  <a:pt x="0" y="801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36925" y="395338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36925" y="395338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70198" y="421982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878"/>
                </a:moveTo>
                <a:lnTo>
                  <a:pt x="47878" y="47878"/>
                </a:lnTo>
                <a:lnTo>
                  <a:pt x="47878" y="0"/>
                </a:lnTo>
                <a:lnTo>
                  <a:pt x="0" y="0"/>
                </a:lnTo>
                <a:lnTo>
                  <a:pt x="0" y="47878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70198" y="421982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878"/>
                </a:moveTo>
                <a:lnTo>
                  <a:pt x="47878" y="47878"/>
                </a:lnTo>
                <a:lnTo>
                  <a:pt x="47878" y="0"/>
                </a:lnTo>
                <a:lnTo>
                  <a:pt x="0" y="0"/>
                </a:lnTo>
                <a:lnTo>
                  <a:pt x="0" y="478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20160" y="440283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081"/>
                </a:moveTo>
                <a:lnTo>
                  <a:pt x="148082" y="148081"/>
                </a:lnTo>
                <a:lnTo>
                  <a:pt x="148082" y="0"/>
                </a:lnTo>
                <a:lnTo>
                  <a:pt x="0" y="0"/>
                </a:lnTo>
                <a:lnTo>
                  <a:pt x="0" y="148081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20160" y="440283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081"/>
                </a:moveTo>
                <a:lnTo>
                  <a:pt x="148082" y="148081"/>
                </a:lnTo>
                <a:lnTo>
                  <a:pt x="148082" y="0"/>
                </a:lnTo>
                <a:lnTo>
                  <a:pt x="0" y="0"/>
                </a:lnTo>
                <a:lnTo>
                  <a:pt x="0" y="1480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66389" y="468198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66389" y="468198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8289" y="487692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3"/>
                </a:moveTo>
                <a:lnTo>
                  <a:pt x="131952" y="131953"/>
                </a:lnTo>
                <a:lnTo>
                  <a:pt x="131952" y="0"/>
                </a:lnTo>
                <a:lnTo>
                  <a:pt x="0" y="0"/>
                </a:lnTo>
                <a:lnTo>
                  <a:pt x="0" y="131953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28289" y="487692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3"/>
                </a:moveTo>
                <a:lnTo>
                  <a:pt x="131952" y="131953"/>
                </a:lnTo>
                <a:lnTo>
                  <a:pt x="131952" y="0"/>
                </a:lnTo>
                <a:lnTo>
                  <a:pt x="0" y="0"/>
                </a:lnTo>
                <a:lnTo>
                  <a:pt x="0" y="1319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47084" y="51288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47084" y="51288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1749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415" y="0"/>
                </a:moveTo>
                <a:lnTo>
                  <a:pt x="0" y="0"/>
                </a:lnTo>
                <a:lnTo>
                  <a:pt x="0" y="153416"/>
                </a:lnTo>
                <a:lnTo>
                  <a:pt x="153415" y="153416"/>
                </a:lnTo>
                <a:lnTo>
                  <a:pt x="153415" y="0"/>
                </a:lnTo>
                <a:close/>
              </a:path>
            </a:pathLst>
          </a:custGeom>
          <a:solidFill>
            <a:srgbClr val="EE97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749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415" y="0"/>
                </a:moveTo>
                <a:lnTo>
                  <a:pt x="0" y="0"/>
                </a:lnTo>
                <a:lnTo>
                  <a:pt x="0" y="153416"/>
                </a:lnTo>
                <a:lnTo>
                  <a:pt x="153415" y="153416"/>
                </a:lnTo>
                <a:lnTo>
                  <a:pt x="1534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28161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28161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18915" y="1571371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788"/>
                </a:moveTo>
                <a:lnTo>
                  <a:pt x="216788" y="216788"/>
                </a:lnTo>
                <a:lnTo>
                  <a:pt x="216788" y="0"/>
                </a:lnTo>
                <a:lnTo>
                  <a:pt x="0" y="0"/>
                </a:lnTo>
                <a:lnTo>
                  <a:pt x="0" y="216788"/>
                </a:lnTo>
                <a:close/>
              </a:path>
            </a:pathLst>
          </a:custGeom>
          <a:solidFill>
            <a:srgbClr val="17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18915" y="1571371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788"/>
                </a:moveTo>
                <a:lnTo>
                  <a:pt x="216788" y="216788"/>
                </a:lnTo>
                <a:lnTo>
                  <a:pt x="216788" y="0"/>
                </a:lnTo>
                <a:lnTo>
                  <a:pt x="0" y="0"/>
                </a:lnTo>
                <a:lnTo>
                  <a:pt x="0" y="2167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70859" y="185661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70859" y="185661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25520" y="20443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453" y="0"/>
                </a:moveTo>
                <a:lnTo>
                  <a:pt x="0" y="0"/>
                </a:lnTo>
                <a:lnTo>
                  <a:pt x="0" y="203453"/>
                </a:lnTo>
                <a:lnTo>
                  <a:pt x="203453" y="203453"/>
                </a:lnTo>
                <a:lnTo>
                  <a:pt x="203453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25520" y="20443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453" y="0"/>
                </a:moveTo>
                <a:lnTo>
                  <a:pt x="0" y="0"/>
                </a:lnTo>
                <a:lnTo>
                  <a:pt x="0" y="203453"/>
                </a:lnTo>
                <a:lnTo>
                  <a:pt x="203453" y="203453"/>
                </a:lnTo>
                <a:lnTo>
                  <a:pt x="2034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55365" y="230708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143890" y="0"/>
                </a:moveTo>
                <a:lnTo>
                  <a:pt x="0" y="0"/>
                </a:lnTo>
                <a:lnTo>
                  <a:pt x="0" y="143890"/>
                </a:lnTo>
                <a:lnTo>
                  <a:pt x="143890" y="143890"/>
                </a:lnTo>
                <a:lnTo>
                  <a:pt x="143890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55365" y="230708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143890" y="0"/>
                </a:moveTo>
                <a:lnTo>
                  <a:pt x="0" y="0"/>
                </a:lnTo>
                <a:lnTo>
                  <a:pt x="0" y="143890"/>
                </a:lnTo>
                <a:lnTo>
                  <a:pt x="143890" y="143890"/>
                </a:lnTo>
                <a:lnTo>
                  <a:pt x="1438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19423" y="2504313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19423" y="2504313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16071" y="28340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16071" y="28340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612641" y="30636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12641" y="30636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15054" y="329907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637" y="0"/>
                </a:moveTo>
                <a:lnTo>
                  <a:pt x="0" y="0"/>
                </a:lnTo>
                <a:lnTo>
                  <a:pt x="0" y="24637"/>
                </a:lnTo>
                <a:lnTo>
                  <a:pt x="24637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615054" y="329907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637" y="0"/>
                </a:moveTo>
                <a:lnTo>
                  <a:pt x="0" y="0"/>
                </a:lnTo>
                <a:lnTo>
                  <a:pt x="0" y="24637"/>
                </a:lnTo>
                <a:lnTo>
                  <a:pt x="24637" y="24637"/>
                </a:lnTo>
                <a:lnTo>
                  <a:pt x="246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95115" y="351231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95115" y="351231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92195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0"/>
                </a:lnTo>
                <a:lnTo>
                  <a:pt x="70230" y="70230"/>
                </a:lnTo>
                <a:lnTo>
                  <a:pt x="70230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92195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0"/>
                </a:lnTo>
                <a:lnTo>
                  <a:pt x="70230" y="70230"/>
                </a:lnTo>
                <a:lnTo>
                  <a:pt x="702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63365" y="394677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63365" y="394677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92957" y="42094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8707" y="0"/>
                </a:moveTo>
                <a:lnTo>
                  <a:pt x="0" y="0"/>
                </a:lnTo>
                <a:lnTo>
                  <a:pt x="0" y="68707"/>
                </a:lnTo>
                <a:lnTo>
                  <a:pt x="68707" y="68707"/>
                </a:lnTo>
                <a:lnTo>
                  <a:pt x="68707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92957" y="42094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8707" y="0"/>
                </a:moveTo>
                <a:lnTo>
                  <a:pt x="0" y="0"/>
                </a:lnTo>
                <a:lnTo>
                  <a:pt x="0" y="68707"/>
                </a:lnTo>
                <a:lnTo>
                  <a:pt x="68707" y="68707"/>
                </a:lnTo>
                <a:lnTo>
                  <a:pt x="687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05910" y="44552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925"/>
                </a:moveTo>
                <a:lnTo>
                  <a:pt x="42925" y="42925"/>
                </a:lnTo>
                <a:lnTo>
                  <a:pt x="42925" y="0"/>
                </a:lnTo>
                <a:lnTo>
                  <a:pt x="0" y="0"/>
                </a:lnTo>
                <a:lnTo>
                  <a:pt x="0" y="42925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05910" y="44552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925"/>
                </a:moveTo>
                <a:lnTo>
                  <a:pt x="42925" y="42925"/>
                </a:lnTo>
                <a:lnTo>
                  <a:pt x="42925" y="0"/>
                </a:lnTo>
                <a:lnTo>
                  <a:pt x="0" y="0"/>
                </a:lnTo>
                <a:lnTo>
                  <a:pt x="0" y="429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54603" y="46372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5"/>
                </a:moveTo>
                <a:lnTo>
                  <a:pt x="145414" y="145415"/>
                </a:lnTo>
                <a:lnTo>
                  <a:pt x="145414" y="0"/>
                </a:lnTo>
                <a:lnTo>
                  <a:pt x="0" y="0"/>
                </a:lnTo>
                <a:lnTo>
                  <a:pt x="0" y="145415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54603" y="46372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5"/>
                </a:moveTo>
                <a:lnTo>
                  <a:pt x="145414" y="145415"/>
                </a:lnTo>
                <a:lnTo>
                  <a:pt x="145414" y="0"/>
                </a:lnTo>
                <a:lnTo>
                  <a:pt x="0" y="0"/>
                </a:lnTo>
                <a:lnTo>
                  <a:pt x="0" y="1454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03116" y="491883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8260"/>
                </a:moveTo>
                <a:lnTo>
                  <a:pt x="48260" y="48260"/>
                </a:lnTo>
                <a:lnTo>
                  <a:pt x="48260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03116" y="491883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8260"/>
                </a:moveTo>
                <a:lnTo>
                  <a:pt x="48260" y="48260"/>
                </a:lnTo>
                <a:lnTo>
                  <a:pt x="48260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04767" y="515353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958" y="0"/>
                </a:moveTo>
                <a:lnTo>
                  <a:pt x="0" y="0"/>
                </a:lnTo>
                <a:lnTo>
                  <a:pt x="0" y="44958"/>
                </a:lnTo>
                <a:lnTo>
                  <a:pt x="44958" y="44958"/>
                </a:lnTo>
                <a:lnTo>
                  <a:pt x="44958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04767" y="515353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958" y="0"/>
                </a:moveTo>
                <a:lnTo>
                  <a:pt x="0" y="0"/>
                </a:lnTo>
                <a:lnTo>
                  <a:pt x="0" y="44958"/>
                </a:lnTo>
                <a:lnTo>
                  <a:pt x="44958" y="44958"/>
                </a:lnTo>
                <a:lnTo>
                  <a:pt x="449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95242" y="53770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135" y="0"/>
                </a:moveTo>
                <a:lnTo>
                  <a:pt x="0" y="0"/>
                </a:lnTo>
                <a:lnTo>
                  <a:pt x="0" y="64135"/>
                </a:lnTo>
                <a:lnTo>
                  <a:pt x="64135" y="64135"/>
                </a:lnTo>
                <a:lnTo>
                  <a:pt x="64135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95242" y="53770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135" y="0"/>
                </a:moveTo>
                <a:lnTo>
                  <a:pt x="0" y="0"/>
                </a:lnTo>
                <a:lnTo>
                  <a:pt x="0" y="64135"/>
                </a:lnTo>
                <a:lnTo>
                  <a:pt x="64135" y="64135"/>
                </a:lnTo>
                <a:lnTo>
                  <a:pt x="641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69334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69334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05554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solidFill>
            <a:srgbClr val="CA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05554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89679" y="207530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89679" y="207530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65930" y="228460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849" y="0"/>
                </a:moveTo>
                <a:lnTo>
                  <a:pt x="0" y="0"/>
                </a:lnTo>
                <a:lnTo>
                  <a:pt x="0" y="188849"/>
                </a:lnTo>
                <a:lnTo>
                  <a:pt x="188849" y="188849"/>
                </a:lnTo>
                <a:lnTo>
                  <a:pt x="188849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65930" y="228460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849" y="0"/>
                </a:moveTo>
                <a:lnTo>
                  <a:pt x="0" y="0"/>
                </a:lnTo>
                <a:lnTo>
                  <a:pt x="0" y="188849"/>
                </a:lnTo>
                <a:lnTo>
                  <a:pt x="188849" y="188849"/>
                </a:lnTo>
                <a:lnTo>
                  <a:pt x="1888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76598" y="252844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76598" y="252844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15588" y="280035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5588" y="280035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3461" y="304152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660"/>
                </a:moveTo>
                <a:lnTo>
                  <a:pt x="73660" y="73660"/>
                </a:lnTo>
                <a:lnTo>
                  <a:pt x="7366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3461" y="304152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660"/>
                </a:moveTo>
                <a:lnTo>
                  <a:pt x="73660" y="73660"/>
                </a:lnTo>
                <a:lnTo>
                  <a:pt x="7366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17620" y="32685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17620" y="32685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39336" y="35236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910"/>
                </a:moveTo>
                <a:lnTo>
                  <a:pt x="41910" y="41910"/>
                </a:lnTo>
                <a:lnTo>
                  <a:pt x="4191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39336" y="35236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910"/>
                </a:moveTo>
                <a:lnTo>
                  <a:pt x="41910" y="41910"/>
                </a:lnTo>
                <a:lnTo>
                  <a:pt x="4191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03903" y="372110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2" y="0"/>
                </a:moveTo>
                <a:lnTo>
                  <a:pt x="0" y="0"/>
                </a:lnTo>
                <a:lnTo>
                  <a:pt x="0" y="112902"/>
                </a:lnTo>
                <a:lnTo>
                  <a:pt x="112902" y="112902"/>
                </a:lnTo>
                <a:lnTo>
                  <a:pt x="112902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03903" y="372110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2" y="0"/>
                </a:moveTo>
                <a:lnTo>
                  <a:pt x="0" y="0"/>
                </a:lnTo>
                <a:lnTo>
                  <a:pt x="0" y="112902"/>
                </a:lnTo>
                <a:lnTo>
                  <a:pt x="112902" y="112902"/>
                </a:lnTo>
                <a:lnTo>
                  <a:pt x="1129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92601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9"/>
                </a:moveTo>
                <a:lnTo>
                  <a:pt x="135509" y="135509"/>
                </a:lnTo>
                <a:lnTo>
                  <a:pt x="135509" y="0"/>
                </a:lnTo>
                <a:lnTo>
                  <a:pt x="0" y="0"/>
                </a:lnTo>
                <a:lnTo>
                  <a:pt x="0" y="135509"/>
                </a:lnTo>
                <a:close/>
              </a:path>
            </a:pathLst>
          </a:custGeom>
          <a:solidFill>
            <a:srgbClr val="A6C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92601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9"/>
                </a:moveTo>
                <a:lnTo>
                  <a:pt x="135509" y="135509"/>
                </a:lnTo>
                <a:lnTo>
                  <a:pt x="135509" y="0"/>
                </a:lnTo>
                <a:lnTo>
                  <a:pt x="0" y="0"/>
                </a:lnTo>
                <a:lnTo>
                  <a:pt x="0" y="1355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94505" y="417791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94505" y="417791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85996" y="440245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85996" y="440245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64915" y="461441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solidFill>
            <a:srgbClr val="38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64915" y="461441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92473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92473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48227" y="51639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3"/>
                </a:moveTo>
                <a:lnTo>
                  <a:pt x="24384" y="24383"/>
                </a:lnTo>
                <a:lnTo>
                  <a:pt x="24384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48227" y="51639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3"/>
                </a:moveTo>
                <a:lnTo>
                  <a:pt x="24384" y="24383"/>
                </a:lnTo>
                <a:lnTo>
                  <a:pt x="24384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85489" y="5334253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85489" y="5334253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24604" y="560641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24604" y="560641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96309" y="204876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437"/>
                </a:moveTo>
                <a:lnTo>
                  <a:pt x="194437" y="194437"/>
                </a:lnTo>
                <a:lnTo>
                  <a:pt x="194437" y="0"/>
                </a:lnTo>
                <a:lnTo>
                  <a:pt x="0" y="0"/>
                </a:lnTo>
                <a:lnTo>
                  <a:pt x="0" y="194437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96309" y="204876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437"/>
                </a:moveTo>
                <a:lnTo>
                  <a:pt x="194437" y="194437"/>
                </a:lnTo>
                <a:lnTo>
                  <a:pt x="194437" y="0"/>
                </a:lnTo>
                <a:lnTo>
                  <a:pt x="0" y="0"/>
                </a:lnTo>
                <a:lnTo>
                  <a:pt x="0" y="1944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97325" y="228295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2277" y="0"/>
                </a:moveTo>
                <a:lnTo>
                  <a:pt x="0" y="0"/>
                </a:lnTo>
                <a:lnTo>
                  <a:pt x="0" y="192277"/>
                </a:lnTo>
                <a:lnTo>
                  <a:pt x="192277" y="192277"/>
                </a:lnTo>
                <a:lnTo>
                  <a:pt x="192277" y="0"/>
                </a:lnTo>
                <a:close/>
              </a:path>
            </a:pathLst>
          </a:custGeom>
          <a:solidFill>
            <a:srgbClr val="C64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7325" y="228295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2277" y="0"/>
                </a:moveTo>
                <a:lnTo>
                  <a:pt x="0" y="0"/>
                </a:lnTo>
                <a:lnTo>
                  <a:pt x="0" y="192277"/>
                </a:lnTo>
                <a:lnTo>
                  <a:pt x="192277" y="192277"/>
                </a:lnTo>
                <a:lnTo>
                  <a:pt x="1922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05326" y="252387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05326" y="252387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49140" y="28009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519"/>
                </a:moveTo>
                <a:lnTo>
                  <a:pt x="88519" y="88519"/>
                </a:lnTo>
                <a:lnTo>
                  <a:pt x="88519" y="0"/>
                </a:lnTo>
                <a:lnTo>
                  <a:pt x="0" y="0"/>
                </a:lnTo>
                <a:lnTo>
                  <a:pt x="0" y="8851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49140" y="28009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519"/>
                </a:moveTo>
                <a:lnTo>
                  <a:pt x="88519" y="88519"/>
                </a:lnTo>
                <a:lnTo>
                  <a:pt x="88519" y="0"/>
                </a:lnTo>
                <a:lnTo>
                  <a:pt x="0" y="0"/>
                </a:lnTo>
                <a:lnTo>
                  <a:pt x="0" y="885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32122" y="301701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32122" y="301701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42790" y="32608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9"/>
                </a:lnTo>
                <a:lnTo>
                  <a:pt x="101219" y="101219"/>
                </a:lnTo>
                <a:lnTo>
                  <a:pt x="101219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42790" y="32608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9"/>
                </a:lnTo>
                <a:lnTo>
                  <a:pt x="101219" y="101219"/>
                </a:lnTo>
                <a:lnTo>
                  <a:pt x="1012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20311" y="347129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20311" y="347129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45330" y="37293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45330" y="37293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48378" y="396557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90170" y="0"/>
                </a:moveTo>
                <a:lnTo>
                  <a:pt x="0" y="0"/>
                </a:lnTo>
                <a:lnTo>
                  <a:pt x="0" y="90170"/>
                </a:lnTo>
                <a:lnTo>
                  <a:pt x="90170" y="90170"/>
                </a:lnTo>
                <a:lnTo>
                  <a:pt x="90170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48378" y="396557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90170" y="0"/>
                </a:moveTo>
                <a:lnTo>
                  <a:pt x="0" y="0"/>
                </a:lnTo>
                <a:lnTo>
                  <a:pt x="0" y="90170"/>
                </a:lnTo>
                <a:lnTo>
                  <a:pt x="90170" y="90170"/>
                </a:lnTo>
                <a:lnTo>
                  <a:pt x="901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95420" y="414566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087" y="0"/>
                </a:moveTo>
                <a:lnTo>
                  <a:pt x="0" y="0"/>
                </a:lnTo>
                <a:lnTo>
                  <a:pt x="0" y="196087"/>
                </a:lnTo>
                <a:lnTo>
                  <a:pt x="196087" y="196087"/>
                </a:lnTo>
                <a:lnTo>
                  <a:pt x="196087" y="0"/>
                </a:lnTo>
                <a:close/>
              </a:path>
            </a:pathLst>
          </a:custGeom>
          <a:solidFill>
            <a:srgbClr val="C0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95420" y="414566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087" y="0"/>
                </a:moveTo>
                <a:lnTo>
                  <a:pt x="0" y="0"/>
                </a:lnTo>
                <a:lnTo>
                  <a:pt x="0" y="196087"/>
                </a:lnTo>
                <a:lnTo>
                  <a:pt x="196087" y="196087"/>
                </a:lnTo>
                <a:lnTo>
                  <a:pt x="196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94022" y="437743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8882" y="0"/>
                </a:moveTo>
                <a:lnTo>
                  <a:pt x="0" y="0"/>
                </a:lnTo>
                <a:lnTo>
                  <a:pt x="0" y="198881"/>
                </a:lnTo>
                <a:lnTo>
                  <a:pt x="198882" y="198881"/>
                </a:lnTo>
                <a:lnTo>
                  <a:pt x="198882" y="0"/>
                </a:lnTo>
                <a:close/>
              </a:path>
            </a:pathLst>
          </a:custGeom>
          <a:solidFill>
            <a:srgbClr val="BD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94022" y="437743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8882" y="0"/>
                </a:moveTo>
                <a:lnTo>
                  <a:pt x="0" y="0"/>
                </a:lnTo>
                <a:lnTo>
                  <a:pt x="0" y="198881"/>
                </a:lnTo>
                <a:lnTo>
                  <a:pt x="198882" y="198881"/>
                </a:lnTo>
                <a:lnTo>
                  <a:pt x="1988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01134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657"/>
                </a:moveTo>
                <a:lnTo>
                  <a:pt x="184658" y="184657"/>
                </a:lnTo>
                <a:lnTo>
                  <a:pt x="184658" y="0"/>
                </a:lnTo>
                <a:lnTo>
                  <a:pt x="0" y="0"/>
                </a:lnTo>
                <a:lnTo>
                  <a:pt x="0" y="184657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01134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657"/>
                </a:moveTo>
                <a:lnTo>
                  <a:pt x="184658" y="184657"/>
                </a:lnTo>
                <a:lnTo>
                  <a:pt x="184658" y="0"/>
                </a:lnTo>
                <a:lnTo>
                  <a:pt x="0" y="0"/>
                </a:lnTo>
                <a:lnTo>
                  <a:pt x="0" y="18465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98086" y="484759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1"/>
                </a:lnTo>
                <a:lnTo>
                  <a:pt x="190880" y="190881"/>
                </a:lnTo>
                <a:lnTo>
                  <a:pt x="190880" y="0"/>
                </a:lnTo>
                <a:close/>
              </a:path>
            </a:pathLst>
          </a:custGeom>
          <a:solidFill>
            <a:srgbClr val="C746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98086" y="484759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1"/>
                </a:lnTo>
                <a:lnTo>
                  <a:pt x="190880" y="190881"/>
                </a:lnTo>
                <a:lnTo>
                  <a:pt x="1908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34154" y="511670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617" y="0"/>
                </a:moveTo>
                <a:lnTo>
                  <a:pt x="0" y="0"/>
                </a:lnTo>
                <a:lnTo>
                  <a:pt x="0" y="118618"/>
                </a:lnTo>
                <a:lnTo>
                  <a:pt x="118617" y="118618"/>
                </a:lnTo>
                <a:lnTo>
                  <a:pt x="118617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34154" y="511670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617" y="0"/>
                </a:moveTo>
                <a:lnTo>
                  <a:pt x="0" y="0"/>
                </a:lnTo>
                <a:lnTo>
                  <a:pt x="0" y="118618"/>
                </a:lnTo>
                <a:lnTo>
                  <a:pt x="118617" y="118618"/>
                </a:lnTo>
                <a:lnTo>
                  <a:pt x="118617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90975" y="530669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90975" y="530669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2526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398"/>
                </a:moveTo>
                <a:lnTo>
                  <a:pt x="136398" y="136398"/>
                </a:lnTo>
                <a:lnTo>
                  <a:pt x="136398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2526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398"/>
                </a:moveTo>
                <a:lnTo>
                  <a:pt x="136398" y="136398"/>
                </a:lnTo>
                <a:lnTo>
                  <a:pt x="136398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10507" y="236308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10507" y="236308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1828" y="249758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solidFill>
            <a:srgbClr val="08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1828" y="249758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91329" y="28100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91329" y="28100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90186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90186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52848" y="323773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447" y="0"/>
                </a:moveTo>
                <a:lnTo>
                  <a:pt x="0" y="0"/>
                </a:lnTo>
                <a:lnTo>
                  <a:pt x="0" y="147447"/>
                </a:lnTo>
                <a:lnTo>
                  <a:pt x="147447" y="147447"/>
                </a:lnTo>
                <a:lnTo>
                  <a:pt x="147447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52848" y="323773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447" y="0"/>
                </a:moveTo>
                <a:lnTo>
                  <a:pt x="0" y="0"/>
                </a:lnTo>
                <a:lnTo>
                  <a:pt x="0" y="147447"/>
                </a:lnTo>
                <a:lnTo>
                  <a:pt x="147447" y="147447"/>
                </a:lnTo>
                <a:lnTo>
                  <a:pt x="1474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00728" y="351866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688" y="0"/>
                </a:moveTo>
                <a:lnTo>
                  <a:pt x="0" y="0"/>
                </a:lnTo>
                <a:lnTo>
                  <a:pt x="0" y="51688"/>
                </a:lnTo>
                <a:lnTo>
                  <a:pt x="51688" y="51688"/>
                </a:lnTo>
                <a:lnTo>
                  <a:pt x="51688" y="0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300728" y="351866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688" y="0"/>
                </a:moveTo>
                <a:lnTo>
                  <a:pt x="0" y="0"/>
                </a:lnTo>
                <a:lnTo>
                  <a:pt x="0" y="51688"/>
                </a:lnTo>
                <a:lnTo>
                  <a:pt x="51688" y="51688"/>
                </a:lnTo>
                <a:lnTo>
                  <a:pt x="516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56404" y="370738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56404" y="370738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77995" y="3962146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77995" y="3962146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2660" y="418985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2660" y="418985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44466" y="439483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084" y="0"/>
                </a:moveTo>
                <a:lnTo>
                  <a:pt x="0" y="0"/>
                </a:lnTo>
                <a:lnTo>
                  <a:pt x="0" y="164083"/>
                </a:lnTo>
                <a:lnTo>
                  <a:pt x="164084" y="164083"/>
                </a:lnTo>
                <a:lnTo>
                  <a:pt x="164084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44466" y="439483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084" y="0"/>
                </a:moveTo>
                <a:lnTo>
                  <a:pt x="0" y="0"/>
                </a:lnTo>
                <a:lnTo>
                  <a:pt x="0" y="164083"/>
                </a:lnTo>
                <a:lnTo>
                  <a:pt x="164084" y="164083"/>
                </a:lnTo>
                <a:lnTo>
                  <a:pt x="16408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6852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441"/>
                </a:moveTo>
                <a:lnTo>
                  <a:pt x="99440" y="99441"/>
                </a:lnTo>
                <a:lnTo>
                  <a:pt x="99440" y="0"/>
                </a:lnTo>
                <a:lnTo>
                  <a:pt x="0" y="0"/>
                </a:lnTo>
                <a:lnTo>
                  <a:pt x="0" y="99441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6852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441"/>
                </a:moveTo>
                <a:lnTo>
                  <a:pt x="99440" y="99441"/>
                </a:lnTo>
                <a:lnTo>
                  <a:pt x="99440" y="0"/>
                </a:lnTo>
                <a:lnTo>
                  <a:pt x="0" y="0"/>
                </a:lnTo>
                <a:lnTo>
                  <a:pt x="0" y="994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62120" y="487845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62120" y="487845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5454" y="512495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75454" y="512495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40784" y="532333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7"/>
                </a:moveTo>
                <a:lnTo>
                  <a:pt x="171576" y="171577"/>
                </a:lnTo>
                <a:lnTo>
                  <a:pt x="171576" y="0"/>
                </a:lnTo>
                <a:lnTo>
                  <a:pt x="0" y="0"/>
                </a:lnTo>
                <a:lnTo>
                  <a:pt x="0" y="171577"/>
                </a:lnTo>
                <a:close/>
              </a:path>
            </a:pathLst>
          </a:custGeom>
          <a:solidFill>
            <a:srgbClr val="5B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40784" y="532333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7"/>
                </a:moveTo>
                <a:lnTo>
                  <a:pt x="171576" y="171577"/>
                </a:lnTo>
                <a:lnTo>
                  <a:pt x="171576" y="0"/>
                </a:lnTo>
                <a:lnTo>
                  <a:pt x="0" y="0"/>
                </a:lnTo>
                <a:lnTo>
                  <a:pt x="0" y="1715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77486" y="55932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77486" y="55932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18533" y="2571114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169"/>
                </a:moveTo>
                <a:lnTo>
                  <a:pt x="82169" y="82169"/>
                </a:lnTo>
                <a:lnTo>
                  <a:pt x="82169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518533" y="2571114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169"/>
                </a:moveTo>
                <a:lnTo>
                  <a:pt x="82169" y="82169"/>
                </a:lnTo>
                <a:lnTo>
                  <a:pt x="82169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80178" y="276580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8876" y="0"/>
                </a:moveTo>
                <a:lnTo>
                  <a:pt x="0" y="0"/>
                </a:lnTo>
                <a:lnTo>
                  <a:pt x="0" y="158876"/>
                </a:lnTo>
                <a:lnTo>
                  <a:pt x="158876" y="158876"/>
                </a:lnTo>
                <a:lnTo>
                  <a:pt x="158876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80178" y="276580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8876" y="0"/>
                </a:moveTo>
                <a:lnTo>
                  <a:pt x="0" y="0"/>
                </a:lnTo>
                <a:lnTo>
                  <a:pt x="0" y="158876"/>
                </a:lnTo>
                <a:lnTo>
                  <a:pt x="158876" y="158876"/>
                </a:lnTo>
                <a:lnTo>
                  <a:pt x="1588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8495" y="298716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372" y="0"/>
                </a:moveTo>
                <a:lnTo>
                  <a:pt x="0" y="0"/>
                </a:lnTo>
                <a:lnTo>
                  <a:pt x="0" y="182372"/>
                </a:lnTo>
                <a:lnTo>
                  <a:pt x="182372" y="182372"/>
                </a:lnTo>
                <a:lnTo>
                  <a:pt x="182372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68495" y="298716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372" y="0"/>
                </a:moveTo>
                <a:lnTo>
                  <a:pt x="0" y="0"/>
                </a:lnTo>
                <a:lnTo>
                  <a:pt x="0" y="182372"/>
                </a:lnTo>
                <a:lnTo>
                  <a:pt x="182372" y="182372"/>
                </a:lnTo>
                <a:lnTo>
                  <a:pt x="1823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97959" y="324980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6" y="0"/>
                </a:moveTo>
                <a:lnTo>
                  <a:pt x="0" y="0"/>
                </a:lnTo>
                <a:lnTo>
                  <a:pt x="0" y="123316"/>
                </a:lnTo>
                <a:lnTo>
                  <a:pt x="123316" y="123316"/>
                </a:lnTo>
                <a:lnTo>
                  <a:pt x="123316" y="0"/>
                </a:lnTo>
                <a:close/>
              </a:path>
            </a:pathLst>
          </a:custGeom>
          <a:solidFill>
            <a:srgbClr val="FAC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97959" y="324980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6" y="0"/>
                </a:moveTo>
                <a:lnTo>
                  <a:pt x="0" y="0"/>
                </a:lnTo>
                <a:lnTo>
                  <a:pt x="0" y="123316"/>
                </a:lnTo>
                <a:lnTo>
                  <a:pt x="123316" y="123316"/>
                </a:lnTo>
                <a:lnTo>
                  <a:pt x="1233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62271" y="344703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817" y="0"/>
                </a:moveTo>
                <a:lnTo>
                  <a:pt x="0" y="0"/>
                </a:lnTo>
                <a:lnTo>
                  <a:pt x="0" y="194817"/>
                </a:lnTo>
                <a:lnTo>
                  <a:pt x="194817" y="194817"/>
                </a:lnTo>
                <a:lnTo>
                  <a:pt x="194817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62271" y="344703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817" y="0"/>
                </a:moveTo>
                <a:lnTo>
                  <a:pt x="0" y="0"/>
                </a:lnTo>
                <a:lnTo>
                  <a:pt x="0" y="194817"/>
                </a:lnTo>
                <a:lnTo>
                  <a:pt x="194817" y="194817"/>
                </a:lnTo>
                <a:lnTo>
                  <a:pt x="1948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501641" y="37195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501641" y="37195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44186" y="3995292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34"/>
                </a:moveTo>
                <a:lnTo>
                  <a:pt x="30734" y="30734"/>
                </a:lnTo>
                <a:lnTo>
                  <a:pt x="30734" y="0"/>
                </a:lnTo>
                <a:lnTo>
                  <a:pt x="0" y="0"/>
                </a:lnTo>
                <a:lnTo>
                  <a:pt x="0" y="30734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44186" y="3995292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34"/>
                </a:moveTo>
                <a:lnTo>
                  <a:pt x="30734" y="30734"/>
                </a:lnTo>
                <a:lnTo>
                  <a:pt x="30734" y="0"/>
                </a:lnTo>
                <a:lnTo>
                  <a:pt x="0" y="0"/>
                </a:lnTo>
                <a:lnTo>
                  <a:pt x="0" y="307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63288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solidFill>
            <a:srgbClr val="367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63288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67605" y="438480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67605" y="438480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66716" y="4616958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66716" y="4616958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56048" y="483933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56048" y="483933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76496" y="509295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243"/>
                </a:moveTo>
                <a:lnTo>
                  <a:pt x="166242" y="166243"/>
                </a:lnTo>
                <a:lnTo>
                  <a:pt x="166242" y="0"/>
                </a:lnTo>
                <a:lnTo>
                  <a:pt x="0" y="0"/>
                </a:lnTo>
                <a:lnTo>
                  <a:pt x="0" y="166243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76496" y="509295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243"/>
                </a:moveTo>
                <a:lnTo>
                  <a:pt x="166242" y="166243"/>
                </a:lnTo>
                <a:lnTo>
                  <a:pt x="166242" y="0"/>
                </a:lnTo>
                <a:lnTo>
                  <a:pt x="0" y="0"/>
                </a:lnTo>
                <a:lnTo>
                  <a:pt x="0" y="1662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66463" y="531596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309" y="0"/>
                </a:moveTo>
                <a:lnTo>
                  <a:pt x="0" y="0"/>
                </a:lnTo>
                <a:lnTo>
                  <a:pt x="0" y="186308"/>
                </a:lnTo>
                <a:lnTo>
                  <a:pt x="186309" y="186308"/>
                </a:lnTo>
                <a:lnTo>
                  <a:pt x="186309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66463" y="531596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309" y="0"/>
                </a:moveTo>
                <a:lnTo>
                  <a:pt x="0" y="0"/>
                </a:lnTo>
                <a:lnTo>
                  <a:pt x="0" y="186308"/>
                </a:lnTo>
                <a:lnTo>
                  <a:pt x="186309" y="186308"/>
                </a:lnTo>
                <a:lnTo>
                  <a:pt x="1863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81703" y="556425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solidFill>
            <a:srgbClr val="EC9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81703" y="556425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52340" y="280492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2340" y="280492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51704" y="303733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914" y="0"/>
                </a:moveTo>
                <a:lnTo>
                  <a:pt x="0" y="0"/>
                </a:lnTo>
                <a:lnTo>
                  <a:pt x="0" y="81914"/>
                </a:lnTo>
                <a:lnTo>
                  <a:pt x="81914" y="81914"/>
                </a:lnTo>
                <a:lnTo>
                  <a:pt x="81914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51704" y="303733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914" y="0"/>
                </a:moveTo>
                <a:lnTo>
                  <a:pt x="0" y="0"/>
                </a:lnTo>
                <a:lnTo>
                  <a:pt x="0" y="81914"/>
                </a:lnTo>
                <a:lnTo>
                  <a:pt x="81914" y="81914"/>
                </a:lnTo>
                <a:lnTo>
                  <a:pt x="819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26051" y="324485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6051" y="324485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68850" y="35206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68850" y="35206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31384" y="37162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solidFill>
            <a:srgbClr val="FAC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31384" y="37162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26432" y="394423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26432" y="394423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76851" y="4227957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623" y="0"/>
                </a:moveTo>
                <a:lnTo>
                  <a:pt x="0" y="0"/>
                </a:lnTo>
                <a:lnTo>
                  <a:pt x="0" y="31623"/>
                </a:lnTo>
                <a:lnTo>
                  <a:pt x="31623" y="31623"/>
                </a:lnTo>
                <a:lnTo>
                  <a:pt x="31623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76851" y="4227957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623" y="0"/>
                </a:moveTo>
                <a:lnTo>
                  <a:pt x="0" y="0"/>
                </a:lnTo>
                <a:lnTo>
                  <a:pt x="0" y="31623"/>
                </a:lnTo>
                <a:lnTo>
                  <a:pt x="31623" y="31623"/>
                </a:lnTo>
                <a:lnTo>
                  <a:pt x="316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2589" y="439674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7"/>
                </a:lnTo>
                <a:lnTo>
                  <a:pt x="160147" y="160147"/>
                </a:lnTo>
                <a:lnTo>
                  <a:pt x="160147" y="0"/>
                </a:lnTo>
                <a:close/>
              </a:path>
            </a:pathLst>
          </a:custGeom>
          <a:solidFill>
            <a:srgbClr val="E889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2589" y="439674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7"/>
                </a:lnTo>
                <a:lnTo>
                  <a:pt x="160147" y="160147"/>
                </a:lnTo>
                <a:lnTo>
                  <a:pt x="1601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7673" y="467499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57673" y="467499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28464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28464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33416" y="51168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33416" y="51168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7160" y="533361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7160" y="533361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26559" y="557618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206"/>
                </a:moveTo>
                <a:lnTo>
                  <a:pt x="132207" y="132206"/>
                </a:lnTo>
                <a:lnTo>
                  <a:pt x="132207" y="0"/>
                </a:lnTo>
                <a:lnTo>
                  <a:pt x="0" y="0"/>
                </a:lnTo>
                <a:lnTo>
                  <a:pt x="0" y="132206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26559" y="557618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206"/>
                </a:moveTo>
                <a:lnTo>
                  <a:pt x="132207" y="132206"/>
                </a:lnTo>
                <a:lnTo>
                  <a:pt x="132207" y="0"/>
                </a:lnTo>
                <a:lnTo>
                  <a:pt x="0" y="0"/>
                </a:lnTo>
                <a:lnTo>
                  <a:pt x="0" y="1322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13248" y="296583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6"/>
                </a:moveTo>
                <a:lnTo>
                  <a:pt x="224916" y="224916"/>
                </a:lnTo>
                <a:lnTo>
                  <a:pt x="224916" y="0"/>
                </a:lnTo>
                <a:lnTo>
                  <a:pt x="0" y="0"/>
                </a:lnTo>
                <a:lnTo>
                  <a:pt x="0" y="224916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13248" y="296583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6"/>
                </a:moveTo>
                <a:lnTo>
                  <a:pt x="224916" y="224916"/>
                </a:lnTo>
                <a:lnTo>
                  <a:pt x="224916" y="0"/>
                </a:lnTo>
                <a:lnTo>
                  <a:pt x="0" y="0"/>
                </a:lnTo>
                <a:lnTo>
                  <a:pt x="0" y="2249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21250" y="320675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21250" y="320675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25440" y="3444113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200660"/>
                </a:moveTo>
                <a:lnTo>
                  <a:pt x="200660" y="200660"/>
                </a:lnTo>
                <a:lnTo>
                  <a:pt x="20066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2C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25440" y="3444113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200660"/>
                </a:moveTo>
                <a:lnTo>
                  <a:pt x="200660" y="200660"/>
                </a:lnTo>
                <a:lnTo>
                  <a:pt x="20066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26203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26203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41442" y="392620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62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41442" y="392620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53761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145" y="0"/>
                </a:moveTo>
                <a:lnTo>
                  <a:pt x="0" y="0"/>
                </a:lnTo>
                <a:lnTo>
                  <a:pt x="0" y="144144"/>
                </a:lnTo>
                <a:lnTo>
                  <a:pt x="144145" y="144144"/>
                </a:lnTo>
                <a:lnTo>
                  <a:pt x="144145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53761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145" y="0"/>
                </a:moveTo>
                <a:lnTo>
                  <a:pt x="0" y="0"/>
                </a:lnTo>
                <a:lnTo>
                  <a:pt x="0" y="144144"/>
                </a:lnTo>
                <a:lnTo>
                  <a:pt x="144145" y="144144"/>
                </a:lnTo>
                <a:lnTo>
                  <a:pt x="1441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84115" y="4435221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3185" y="0"/>
                </a:moveTo>
                <a:lnTo>
                  <a:pt x="0" y="0"/>
                </a:lnTo>
                <a:lnTo>
                  <a:pt x="0" y="83184"/>
                </a:lnTo>
                <a:lnTo>
                  <a:pt x="83185" y="83184"/>
                </a:lnTo>
                <a:lnTo>
                  <a:pt x="83185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84115" y="4435221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3185" y="0"/>
                </a:moveTo>
                <a:lnTo>
                  <a:pt x="0" y="0"/>
                </a:lnTo>
                <a:lnTo>
                  <a:pt x="0" y="83184"/>
                </a:lnTo>
                <a:lnTo>
                  <a:pt x="83185" y="83184"/>
                </a:lnTo>
                <a:lnTo>
                  <a:pt x="83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61509" y="4645786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61509" y="4645786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9538" y="4856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6"/>
                </a:lnTo>
                <a:lnTo>
                  <a:pt x="172465" y="172466"/>
                </a:lnTo>
                <a:lnTo>
                  <a:pt x="172465" y="0"/>
                </a:lnTo>
                <a:close/>
              </a:path>
            </a:pathLst>
          </a:custGeom>
          <a:solidFill>
            <a:srgbClr val="DD6F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9538" y="4856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6"/>
                </a:lnTo>
                <a:lnTo>
                  <a:pt x="172465" y="172466"/>
                </a:lnTo>
                <a:lnTo>
                  <a:pt x="1724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43221" y="509346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43221" y="509346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40046" y="532345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450"/>
                </a:moveTo>
                <a:lnTo>
                  <a:pt x="171450" y="171450"/>
                </a:lnTo>
                <a:lnTo>
                  <a:pt x="1714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40046" y="532345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450"/>
                </a:moveTo>
                <a:lnTo>
                  <a:pt x="171450" y="171450"/>
                </a:lnTo>
                <a:lnTo>
                  <a:pt x="1714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77003" y="55934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77003" y="55934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50358" y="320293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915"/>
                </a:moveTo>
                <a:lnTo>
                  <a:pt x="216915" y="216915"/>
                </a:lnTo>
                <a:lnTo>
                  <a:pt x="216915" y="0"/>
                </a:lnTo>
                <a:lnTo>
                  <a:pt x="0" y="0"/>
                </a:lnTo>
                <a:lnTo>
                  <a:pt x="0" y="216915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150358" y="320293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915"/>
                </a:moveTo>
                <a:lnTo>
                  <a:pt x="216915" y="216915"/>
                </a:lnTo>
                <a:lnTo>
                  <a:pt x="216915" y="0"/>
                </a:lnTo>
                <a:lnTo>
                  <a:pt x="0" y="0"/>
                </a:lnTo>
                <a:lnTo>
                  <a:pt x="0" y="2169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46675" y="3432302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409"/>
                </a:moveTo>
                <a:lnTo>
                  <a:pt x="224409" y="224409"/>
                </a:lnTo>
                <a:lnTo>
                  <a:pt x="224409" y="0"/>
                </a:lnTo>
                <a:lnTo>
                  <a:pt x="0" y="0"/>
                </a:lnTo>
                <a:lnTo>
                  <a:pt x="0" y="224409"/>
                </a:lnTo>
                <a:close/>
              </a:path>
            </a:pathLst>
          </a:custGeom>
          <a:solidFill>
            <a:srgbClr val="0E4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46675" y="3432302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409"/>
                </a:moveTo>
                <a:lnTo>
                  <a:pt x="224409" y="224409"/>
                </a:lnTo>
                <a:lnTo>
                  <a:pt x="224409" y="0"/>
                </a:lnTo>
                <a:lnTo>
                  <a:pt x="0" y="0"/>
                </a:lnTo>
                <a:lnTo>
                  <a:pt x="0" y="2244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52390" y="36709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106"/>
                </a:moveTo>
                <a:lnTo>
                  <a:pt x="213106" y="213106"/>
                </a:lnTo>
                <a:lnTo>
                  <a:pt x="213106" y="0"/>
                </a:lnTo>
                <a:lnTo>
                  <a:pt x="0" y="0"/>
                </a:lnTo>
                <a:lnTo>
                  <a:pt x="0" y="213106"/>
                </a:lnTo>
                <a:close/>
              </a:path>
            </a:pathLst>
          </a:custGeom>
          <a:solidFill>
            <a:srgbClr val="1B5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52390" y="36709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106"/>
                </a:moveTo>
                <a:lnTo>
                  <a:pt x="213106" y="213106"/>
                </a:lnTo>
                <a:lnTo>
                  <a:pt x="213106" y="0"/>
                </a:lnTo>
                <a:lnTo>
                  <a:pt x="0" y="0"/>
                </a:lnTo>
                <a:lnTo>
                  <a:pt x="0" y="2131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96078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96078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172328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100" y="0"/>
                </a:moveTo>
                <a:lnTo>
                  <a:pt x="0" y="0"/>
                </a:lnTo>
                <a:lnTo>
                  <a:pt x="0" y="173100"/>
                </a:lnTo>
                <a:lnTo>
                  <a:pt x="173100" y="173100"/>
                </a:lnTo>
                <a:lnTo>
                  <a:pt x="173100" y="0"/>
                </a:lnTo>
                <a:close/>
              </a:path>
            </a:pathLst>
          </a:custGeom>
          <a:solidFill>
            <a:srgbClr val="DC6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172328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100" y="0"/>
                </a:moveTo>
                <a:lnTo>
                  <a:pt x="0" y="0"/>
                </a:lnTo>
                <a:lnTo>
                  <a:pt x="0" y="173100"/>
                </a:lnTo>
                <a:lnTo>
                  <a:pt x="173100" y="173100"/>
                </a:lnTo>
                <a:lnTo>
                  <a:pt x="173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18810" y="4436745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137" y="0"/>
                </a:moveTo>
                <a:lnTo>
                  <a:pt x="0" y="0"/>
                </a:lnTo>
                <a:lnTo>
                  <a:pt x="0" y="80136"/>
                </a:lnTo>
                <a:lnTo>
                  <a:pt x="80137" y="80136"/>
                </a:lnTo>
                <a:lnTo>
                  <a:pt x="80137" y="0"/>
                </a:lnTo>
                <a:close/>
              </a:path>
            </a:pathLst>
          </a:custGeom>
          <a:solidFill>
            <a:srgbClr val="FBE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18810" y="4436745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137" y="0"/>
                </a:moveTo>
                <a:lnTo>
                  <a:pt x="0" y="0"/>
                </a:lnTo>
                <a:lnTo>
                  <a:pt x="0" y="80136"/>
                </a:lnTo>
                <a:lnTo>
                  <a:pt x="80137" y="80136"/>
                </a:lnTo>
                <a:lnTo>
                  <a:pt x="801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05603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52" y="0"/>
                </a:moveTo>
                <a:lnTo>
                  <a:pt x="0" y="0"/>
                </a:lnTo>
                <a:lnTo>
                  <a:pt x="0" y="106553"/>
                </a:lnTo>
                <a:lnTo>
                  <a:pt x="106552" y="106553"/>
                </a:lnTo>
                <a:lnTo>
                  <a:pt x="106552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05603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52" y="0"/>
                </a:moveTo>
                <a:lnTo>
                  <a:pt x="0" y="0"/>
                </a:lnTo>
                <a:lnTo>
                  <a:pt x="0" y="106553"/>
                </a:lnTo>
                <a:lnTo>
                  <a:pt x="106552" y="106553"/>
                </a:lnTo>
                <a:lnTo>
                  <a:pt x="1065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69534" y="4853685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562" y="0"/>
                </a:moveTo>
                <a:lnTo>
                  <a:pt x="0" y="0"/>
                </a:lnTo>
                <a:lnTo>
                  <a:pt x="0" y="178562"/>
                </a:lnTo>
                <a:lnTo>
                  <a:pt x="178562" y="178562"/>
                </a:lnTo>
                <a:lnTo>
                  <a:pt x="178562" y="0"/>
                </a:lnTo>
                <a:close/>
              </a:path>
            </a:pathLst>
          </a:custGeom>
          <a:solidFill>
            <a:srgbClr val="D66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69534" y="4853685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562" y="0"/>
                </a:moveTo>
                <a:lnTo>
                  <a:pt x="0" y="0"/>
                </a:lnTo>
                <a:lnTo>
                  <a:pt x="0" y="178562"/>
                </a:lnTo>
                <a:lnTo>
                  <a:pt x="178562" y="178562"/>
                </a:lnTo>
                <a:lnTo>
                  <a:pt x="178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180076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180076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93029" y="557644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2"/>
                </a:moveTo>
                <a:lnTo>
                  <a:pt x="131572" y="131572"/>
                </a:lnTo>
                <a:lnTo>
                  <a:pt x="131572" y="0"/>
                </a:lnTo>
                <a:lnTo>
                  <a:pt x="0" y="0"/>
                </a:lnTo>
                <a:lnTo>
                  <a:pt x="0" y="131572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193029" y="557644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2"/>
                </a:moveTo>
                <a:lnTo>
                  <a:pt x="131572" y="131572"/>
                </a:lnTo>
                <a:lnTo>
                  <a:pt x="131572" y="0"/>
                </a:lnTo>
                <a:lnTo>
                  <a:pt x="0" y="0"/>
                </a:lnTo>
                <a:lnTo>
                  <a:pt x="0" y="1315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387085" y="3439540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3" y="209803"/>
                </a:lnTo>
                <a:lnTo>
                  <a:pt x="209803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solidFill>
            <a:srgbClr val="1E6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87085" y="3439540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3" y="209803"/>
                </a:lnTo>
                <a:lnTo>
                  <a:pt x="209803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6036" y="36616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775"/>
                </a:moveTo>
                <a:lnTo>
                  <a:pt x="231775" y="231775"/>
                </a:lnTo>
                <a:lnTo>
                  <a:pt x="2317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6036" y="36616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775"/>
                </a:moveTo>
                <a:lnTo>
                  <a:pt x="231775" y="231775"/>
                </a:lnTo>
                <a:lnTo>
                  <a:pt x="2317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5759" y="396455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8" y="92328"/>
                </a:lnTo>
                <a:lnTo>
                  <a:pt x="92328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solidFill>
            <a:srgbClr val="D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5759" y="396455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8" y="92328"/>
                </a:lnTo>
                <a:lnTo>
                  <a:pt x="92328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44871" y="41967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44871" y="41967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37759" y="442252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solidFill>
            <a:srgbClr val="CCE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37759" y="442252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08548" y="4626609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750" y="0"/>
                </a:moveTo>
                <a:lnTo>
                  <a:pt x="0" y="0"/>
                </a:lnTo>
                <a:lnTo>
                  <a:pt x="0" y="166750"/>
                </a:lnTo>
                <a:lnTo>
                  <a:pt x="166750" y="166750"/>
                </a:lnTo>
                <a:lnTo>
                  <a:pt x="166750" y="0"/>
                </a:lnTo>
                <a:close/>
              </a:path>
            </a:pathLst>
          </a:custGeom>
          <a:solidFill>
            <a:srgbClr val="E27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08548" y="4626609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750" y="0"/>
                </a:moveTo>
                <a:lnTo>
                  <a:pt x="0" y="0"/>
                </a:lnTo>
                <a:lnTo>
                  <a:pt x="0" y="166750"/>
                </a:lnTo>
                <a:lnTo>
                  <a:pt x="166750" y="166750"/>
                </a:lnTo>
                <a:lnTo>
                  <a:pt x="1667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28360" y="487946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28360" y="487946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396991" y="5081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solidFill>
            <a:srgbClr val="C94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96991" y="5081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84240" y="540143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493"/>
                </a:moveTo>
                <a:lnTo>
                  <a:pt x="15494" y="15493"/>
                </a:lnTo>
                <a:lnTo>
                  <a:pt x="15494" y="0"/>
                </a:lnTo>
                <a:lnTo>
                  <a:pt x="0" y="0"/>
                </a:lnTo>
                <a:lnTo>
                  <a:pt x="0" y="1549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84240" y="540143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493"/>
                </a:moveTo>
                <a:lnTo>
                  <a:pt x="15494" y="15493"/>
                </a:lnTo>
                <a:lnTo>
                  <a:pt x="15494" y="0"/>
                </a:lnTo>
                <a:lnTo>
                  <a:pt x="0" y="0"/>
                </a:lnTo>
                <a:lnTo>
                  <a:pt x="0" y="154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426202" y="557644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4"/>
                </a:moveTo>
                <a:lnTo>
                  <a:pt x="131445" y="131444"/>
                </a:lnTo>
                <a:lnTo>
                  <a:pt x="131445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426202" y="557644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4"/>
                </a:moveTo>
                <a:lnTo>
                  <a:pt x="131445" y="131444"/>
                </a:lnTo>
                <a:lnTo>
                  <a:pt x="131445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19241" y="367182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582"/>
                </a:moveTo>
                <a:lnTo>
                  <a:pt x="211582" y="211582"/>
                </a:lnTo>
                <a:lnTo>
                  <a:pt x="211582" y="0"/>
                </a:lnTo>
                <a:lnTo>
                  <a:pt x="0" y="0"/>
                </a:lnTo>
                <a:lnTo>
                  <a:pt x="0" y="211582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19241" y="367182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582"/>
                </a:moveTo>
                <a:lnTo>
                  <a:pt x="211582" y="211582"/>
                </a:lnTo>
                <a:lnTo>
                  <a:pt x="211582" y="0"/>
                </a:lnTo>
                <a:lnTo>
                  <a:pt x="0" y="0"/>
                </a:lnTo>
                <a:lnTo>
                  <a:pt x="0" y="2115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93917" y="397954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229" y="0"/>
                </a:moveTo>
                <a:lnTo>
                  <a:pt x="0" y="0"/>
                </a:lnTo>
                <a:lnTo>
                  <a:pt x="0" y="62229"/>
                </a:lnTo>
                <a:lnTo>
                  <a:pt x="62229" y="62229"/>
                </a:lnTo>
                <a:lnTo>
                  <a:pt x="62229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93917" y="397954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229" y="0"/>
                </a:moveTo>
                <a:lnTo>
                  <a:pt x="0" y="0"/>
                </a:lnTo>
                <a:lnTo>
                  <a:pt x="0" y="62229"/>
                </a:lnTo>
                <a:lnTo>
                  <a:pt x="62229" y="62229"/>
                </a:lnTo>
                <a:lnTo>
                  <a:pt x="622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38165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DB6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38165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71311" y="442302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71311" y="442302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703696" y="468858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545" y="0"/>
                </a:moveTo>
                <a:lnTo>
                  <a:pt x="0" y="0"/>
                </a:lnTo>
                <a:lnTo>
                  <a:pt x="0" y="42544"/>
                </a:lnTo>
                <a:lnTo>
                  <a:pt x="42545" y="42544"/>
                </a:lnTo>
                <a:lnTo>
                  <a:pt x="42545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703696" y="468858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545" y="0"/>
                </a:moveTo>
                <a:lnTo>
                  <a:pt x="0" y="0"/>
                </a:lnTo>
                <a:lnTo>
                  <a:pt x="0" y="42544"/>
                </a:lnTo>
                <a:lnTo>
                  <a:pt x="42545" y="42544"/>
                </a:lnTo>
                <a:lnTo>
                  <a:pt x="425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30926" y="4848859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solidFill>
            <a:srgbClr val="CB4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30926" y="4848859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20384" y="507136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solidFill>
            <a:srgbClr val="A9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20384" y="507136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55436" y="533958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55436" y="533958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37910" y="555523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37910" y="555523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33185" y="398564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911"/>
                </a:moveTo>
                <a:lnTo>
                  <a:pt x="49911" y="49911"/>
                </a:lnTo>
                <a:lnTo>
                  <a:pt x="49911" y="0"/>
                </a:lnTo>
                <a:lnTo>
                  <a:pt x="0" y="0"/>
                </a:lnTo>
                <a:lnTo>
                  <a:pt x="0" y="49911"/>
                </a:lnTo>
                <a:close/>
              </a:path>
            </a:pathLst>
          </a:custGeom>
          <a:solidFill>
            <a:srgbClr val="EF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33185" y="398564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911"/>
                </a:moveTo>
                <a:lnTo>
                  <a:pt x="49911" y="49911"/>
                </a:lnTo>
                <a:lnTo>
                  <a:pt x="49911" y="0"/>
                </a:lnTo>
                <a:lnTo>
                  <a:pt x="0" y="0"/>
                </a:lnTo>
                <a:lnTo>
                  <a:pt x="0" y="49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909945" y="419557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909945" y="419557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99277" y="441794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99277" y="441794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73750" y="462546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783" y="0"/>
                </a:moveTo>
                <a:lnTo>
                  <a:pt x="0" y="0"/>
                </a:lnTo>
                <a:lnTo>
                  <a:pt x="0" y="168782"/>
                </a:lnTo>
                <a:lnTo>
                  <a:pt x="168783" y="168782"/>
                </a:lnTo>
                <a:lnTo>
                  <a:pt x="168783" y="0"/>
                </a:lnTo>
                <a:close/>
              </a:path>
            </a:pathLst>
          </a:custGeom>
          <a:solidFill>
            <a:srgbClr val="E07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73750" y="462546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783" y="0"/>
                </a:moveTo>
                <a:lnTo>
                  <a:pt x="0" y="0"/>
                </a:lnTo>
                <a:lnTo>
                  <a:pt x="0" y="168782"/>
                </a:lnTo>
                <a:lnTo>
                  <a:pt x="168783" y="168782"/>
                </a:lnTo>
                <a:lnTo>
                  <a:pt x="1687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99022" y="488391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899022" y="488391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59907" y="507784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solidFill>
            <a:srgbClr val="C039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59907" y="507784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27090" y="53780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27090" y="53780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888735" y="55728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3"/>
                </a:moveTo>
                <a:lnTo>
                  <a:pt x="138684" y="138683"/>
                </a:lnTo>
                <a:lnTo>
                  <a:pt x="138684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888735" y="55728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3"/>
                </a:moveTo>
                <a:lnTo>
                  <a:pt x="138684" y="138683"/>
                </a:lnTo>
                <a:lnTo>
                  <a:pt x="138684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29401" y="418198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0"/>
                </a:moveTo>
                <a:lnTo>
                  <a:pt x="0" y="0"/>
                </a:lnTo>
                <a:lnTo>
                  <a:pt x="0" y="123443"/>
                </a:lnTo>
                <a:lnTo>
                  <a:pt x="123444" y="123443"/>
                </a:lnTo>
                <a:lnTo>
                  <a:pt x="123444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29401" y="418198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0"/>
                </a:moveTo>
                <a:lnTo>
                  <a:pt x="0" y="0"/>
                </a:lnTo>
                <a:lnTo>
                  <a:pt x="0" y="123443"/>
                </a:lnTo>
                <a:lnTo>
                  <a:pt x="123444" y="123443"/>
                </a:lnTo>
                <a:lnTo>
                  <a:pt x="1234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31686" y="4417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9"/>
                </a:moveTo>
                <a:lnTo>
                  <a:pt x="118999" y="118999"/>
                </a:lnTo>
                <a:lnTo>
                  <a:pt x="118999" y="0"/>
                </a:lnTo>
                <a:lnTo>
                  <a:pt x="0" y="0"/>
                </a:lnTo>
                <a:lnTo>
                  <a:pt x="0" y="118999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31686" y="4417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9"/>
                </a:moveTo>
                <a:lnTo>
                  <a:pt x="118999" y="118999"/>
                </a:lnTo>
                <a:lnTo>
                  <a:pt x="118999" y="0"/>
                </a:lnTo>
                <a:lnTo>
                  <a:pt x="0" y="0"/>
                </a:lnTo>
                <a:lnTo>
                  <a:pt x="0" y="1189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124066" y="46428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0"/>
                </a:moveTo>
                <a:lnTo>
                  <a:pt x="0" y="0"/>
                </a:lnTo>
                <a:lnTo>
                  <a:pt x="0" y="134111"/>
                </a:lnTo>
                <a:lnTo>
                  <a:pt x="134112" y="134111"/>
                </a:lnTo>
                <a:lnTo>
                  <a:pt x="134112" y="0"/>
                </a:lnTo>
                <a:close/>
              </a:path>
            </a:pathLst>
          </a:custGeom>
          <a:solidFill>
            <a:srgbClr val="F8B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124066" y="46428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0"/>
                </a:moveTo>
                <a:lnTo>
                  <a:pt x="0" y="0"/>
                </a:lnTo>
                <a:lnTo>
                  <a:pt x="0" y="134111"/>
                </a:lnTo>
                <a:lnTo>
                  <a:pt x="134112" y="134111"/>
                </a:lnTo>
                <a:lnTo>
                  <a:pt x="134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145403" y="489724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145403" y="489724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57976" y="51429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3"/>
                </a:lnTo>
                <a:lnTo>
                  <a:pt x="66294" y="66293"/>
                </a:lnTo>
                <a:lnTo>
                  <a:pt x="66294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57976" y="51429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3"/>
                </a:lnTo>
                <a:lnTo>
                  <a:pt x="66294" y="66293"/>
                </a:lnTo>
                <a:lnTo>
                  <a:pt x="662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25590" y="534352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1"/>
                </a:moveTo>
                <a:lnTo>
                  <a:pt x="131190" y="131191"/>
                </a:lnTo>
                <a:lnTo>
                  <a:pt x="131190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25590" y="534352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1"/>
                </a:moveTo>
                <a:lnTo>
                  <a:pt x="131190" y="131191"/>
                </a:lnTo>
                <a:lnTo>
                  <a:pt x="131190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93333" y="5544439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579" y="0"/>
                </a:moveTo>
                <a:lnTo>
                  <a:pt x="0" y="0"/>
                </a:lnTo>
                <a:lnTo>
                  <a:pt x="0" y="195580"/>
                </a:lnTo>
                <a:lnTo>
                  <a:pt x="195579" y="195580"/>
                </a:lnTo>
                <a:lnTo>
                  <a:pt x="195579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93333" y="5544439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579" y="0"/>
                </a:moveTo>
                <a:lnTo>
                  <a:pt x="0" y="0"/>
                </a:lnTo>
                <a:lnTo>
                  <a:pt x="0" y="195580"/>
                </a:lnTo>
                <a:lnTo>
                  <a:pt x="195579" y="195580"/>
                </a:lnTo>
                <a:lnTo>
                  <a:pt x="195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78447" y="443102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4"/>
                </a:moveTo>
                <a:lnTo>
                  <a:pt x="91694" y="91694"/>
                </a:lnTo>
                <a:lnTo>
                  <a:pt x="91694" y="0"/>
                </a:lnTo>
                <a:lnTo>
                  <a:pt x="0" y="0"/>
                </a:lnTo>
                <a:lnTo>
                  <a:pt x="0" y="91694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78447" y="443102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4"/>
                </a:moveTo>
                <a:lnTo>
                  <a:pt x="91694" y="91694"/>
                </a:lnTo>
                <a:lnTo>
                  <a:pt x="91694" y="0"/>
                </a:lnTo>
                <a:lnTo>
                  <a:pt x="0" y="0"/>
                </a:lnTo>
                <a:lnTo>
                  <a:pt x="0" y="916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63842" y="4649596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63842" y="4649596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58635" y="487730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58635" y="487730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23584" y="50754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2"/>
                </a:moveTo>
                <a:lnTo>
                  <a:pt x="201421" y="201422"/>
                </a:lnTo>
                <a:lnTo>
                  <a:pt x="201421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23584" y="50754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2"/>
                </a:moveTo>
                <a:lnTo>
                  <a:pt x="201421" y="201422"/>
                </a:lnTo>
                <a:lnTo>
                  <a:pt x="201421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40602" y="532549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386" y="0"/>
                </a:moveTo>
                <a:lnTo>
                  <a:pt x="0" y="0"/>
                </a:lnTo>
                <a:lnTo>
                  <a:pt x="0" y="167385"/>
                </a:lnTo>
                <a:lnTo>
                  <a:pt x="167386" y="167385"/>
                </a:lnTo>
                <a:lnTo>
                  <a:pt x="167386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40602" y="532549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386" y="0"/>
                </a:moveTo>
                <a:lnTo>
                  <a:pt x="0" y="0"/>
                </a:lnTo>
                <a:lnTo>
                  <a:pt x="0" y="167385"/>
                </a:lnTo>
                <a:lnTo>
                  <a:pt x="167386" y="167385"/>
                </a:lnTo>
                <a:lnTo>
                  <a:pt x="1673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85052" y="5603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85052" y="5603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55867" y="460857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solidFill>
            <a:srgbClr val="B727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55867" y="460857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549008" y="483463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662"/>
                </a:moveTo>
                <a:lnTo>
                  <a:pt x="216661" y="216662"/>
                </a:lnTo>
                <a:lnTo>
                  <a:pt x="216661" y="0"/>
                </a:lnTo>
                <a:lnTo>
                  <a:pt x="0" y="0"/>
                </a:lnTo>
                <a:lnTo>
                  <a:pt x="0" y="216662"/>
                </a:lnTo>
                <a:close/>
              </a:path>
            </a:pathLst>
          </a:custGeom>
          <a:solidFill>
            <a:srgbClr val="175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549008" y="483463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662"/>
                </a:moveTo>
                <a:lnTo>
                  <a:pt x="216661" y="216662"/>
                </a:lnTo>
                <a:lnTo>
                  <a:pt x="216661" y="0"/>
                </a:lnTo>
                <a:lnTo>
                  <a:pt x="0" y="0"/>
                </a:lnTo>
                <a:lnTo>
                  <a:pt x="0" y="216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599681" y="511848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6" y="0"/>
                </a:moveTo>
                <a:lnTo>
                  <a:pt x="0" y="0"/>
                </a:lnTo>
                <a:lnTo>
                  <a:pt x="0" y="115316"/>
                </a:lnTo>
                <a:lnTo>
                  <a:pt x="115316" y="115316"/>
                </a:lnTo>
                <a:lnTo>
                  <a:pt x="115316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599681" y="511848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6" y="0"/>
                </a:moveTo>
                <a:lnTo>
                  <a:pt x="0" y="0"/>
                </a:lnTo>
                <a:lnTo>
                  <a:pt x="0" y="115316"/>
                </a:lnTo>
                <a:lnTo>
                  <a:pt x="115316" y="115316"/>
                </a:lnTo>
                <a:lnTo>
                  <a:pt x="1153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54596" y="530644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485" y="0"/>
                </a:moveTo>
                <a:lnTo>
                  <a:pt x="0" y="0"/>
                </a:lnTo>
                <a:lnTo>
                  <a:pt x="0" y="205485"/>
                </a:lnTo>
                <a:lnTo>
                  <a:pt x="205485" y="205485"/>
                </a:lnTo>
                <a:lnTo>
                  <a:pt x="205485" y="0"/>
                </a:lnTo>
                <a:close/>
              </a:path>
            </a:pathLst>
          </a:custGeom>
          <a:solidFill>
            <a:srgbClr val="B41D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54596" y="530644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485" y="0"/>
                </a:moveTo>
                <a:lnTo>
                  <a:pt x="0" y="0"/>
                </a:lnTo>
                <a:lnTo>
                  <a:pt x="0" y="205485"/>
                </a:lnTo>
                <a:lnTo>
                  <a:pt x="205485" y="205485"/>
                </a:lnTo>
                <a:lnTo>
                  <a:pt x="205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65138" y="5550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530" y="0"/>
                </a:moveTo>
                <a:lnTo>
                  <a:pt x="0" y="0"/>
                </a:lnTo>
                <a:lnTo>
                  <a:pt x="0" y="184531"/>
                </a:lnTo>
                <a:lnTo>
                  <a:pt x="184530" y="184531"/>
                </a:lnTo>
                <a:lnTo>
                  <a:pt x="184530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565138" y="5550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530" y="0"/>
                </a:moveTo>
                <a:lnTo>
                  <a:pt x="0" y="0"/>
                </a:lnTo>
                <a:lnTo>
                  <a:pt x="0" y="184531"/>
                </a:lnTo>
                <a:lnTo>
                  <a:pt x="184530" y="184531"/>
                </a:lnTo>
                <a:lnTo>
                  <a:pt x="1845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08596" y="48611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3"/>
                </a:lnTo>
                <a:lnTo>
                  <a:pt x="163702" y="163703"/>
                </a:lnTo>
                <a:lnTo>
                  <a:pt x="163702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08596" y="48611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3"/>
                </a:lnTo>
                <a:lnTo>
                  <a:pt x="163702" y="163703"/>
                </a:lnTo>
                <a:lnTo>
                  <a:pt x="163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42252" y="512787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3"/>
                </a:moveTo>
                <a:lnTo>
                  <a:pt x="96393" y="96393"/>
                </a:lnTo>
                <a:lnTo>
                  <a:pt x="96393" y="0"/>
                </a:lnTo>
                <a:lnTo>
                  <a:pt x="0" y="0"/>
                </a:lnTo>
                <a:lnTo>
                  <a:pt x="0" y="96393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842252" y="512787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3"/>
                </a:moveTo>
                <a:lnTo>
                  <a:pt x="96393" y="96393"/>
                </a:lnTo>
                <a:lnTo>
                  <a:pt x="96393" y="0"/>
                </a:lnTo>
                <a:lnTo>
                  <a:pt x="0" y="0"/>
                </a:lnTo>
                <a:lnTo>
                  <a:pt x="0" y="963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1380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288"/>
                </a:moveTo>
                <a:lnTo>
                  <a:pt x="153289" y="153288"/>
                </a:lnTo>
                <a:lnTo>
                  <a:pt x="153289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1380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288"/>
                </a:moveTo>
                <a:lnTo>
                  <a:pt x="153289" y="153288"/>
                </a:lnTo>
                <a:lnTo>
                  <a:pt x="153289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24344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333"/>
                </a:moveTo>
                <a:lnTo>
                  <a:pt x="132333" y="132333"/>
                </a:lnTo>
                <a:lnTo>
                  <a:pt x="132333" y="0"/>
                </a:lnTo>
                <a:lnTo>
                  <a:pt x="0" y="0"/>
                </a:lnTo>
                <a:lnTo>
                  <a:pt x="0" y="132333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24344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333"/>
                </a:moveTo>
                <a:lnTo>
                  <a:pt x="132333" y="132333"/>
                </a:lnTo>
                <a:lnTo>
                  <a:pt x="132333" y="0"/>
                </a:lnTo>
                <a:lnTo>
                  <a:pt x="0" y="0"/>
                </a:lnTo>
                <a:lnTo>
                  <a:pt x="0" y="1323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76947" y="51295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76947" y="51295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19925" y="5305552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136" y="0"/>
                </a:moveTo>
                <a:lnTo>
                  <a:pt x="0" y="0"/>
                </a:lnTo>
                <a:lnTo>
                  <a:pt x="0" y="207137"/>
                </a:lnTo>
                <a:lnTo>
                  <a:pt x="207136" y="207137"/>
                </a:lnTo>
                <a:lnTo>
                  <a:pt x="207136" y="0"/>
                </a:lnTo>
                <a:close/>
              </a:path>
            </a:pathLst>
          </a:custGeom>
          <a:solidFill>
            <a:srgbClr val="B0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19925" y="5305552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136" y="0"/>
                </a:moveTo>
                <a:lnTo>
                  <a:pt x="0" y="0"/>
                </a:lnTo>
                <a:lnTo>
                  <a:pt x="0" y="207137"/>
                </a:lnTo>
                <a:lnTo>
                  <a:pt x="207136" y="207137"/>
                </a:lnTo>
                <a:lnTo>
                  <a:pt x="2071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22718" y="554139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022718" y="554139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33106" y="538568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0"/>
                </a:moveTo>
                <a:lnTo>
                  <a:pt x="0" y="0"/>
                </a:lnTo>
                <a:lnTo>
                  <a:pt x="0" y="46989"/>
                </a:lnTo>
                <a:lnTo>
                  <a:pt x="46990" y="46989"/>
                </a:lnTo>
                <a:lnTo>
                  <a:pt x="46990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33106" y="538568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0"/>
                </a:moveTo>
                <a:lnTo>
                  <a:pt x="0" y="0"/>
                </a:lnTo>
                <a:lnTo>
                  <a:pt x="0" y="46989"/>
                </a:lnTo>
                <a:lnTo>
                  <a:pt x="46990" y="46989"/>
                </a:lnTo>
                <a:lnTo>
                  <a:pt x="469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24597" y="561022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24597" y="561022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533893" y="558647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632"/>
                </a:moveTo>
                <a:lnTo>
                  <a:pt x="111632" y="111632"/>
                </a:lnTo>
                <a:lnTo>
                  <a:pt x="111632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533893" y="558647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632"/>
                </a:moveTo>
                <a:lnTo>
                  <a:pt x="111632" y="111632"/>
                </a:lnTo>
                <a:lnTo>
                  <a:pt x="111632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2">
            <a:extLst>
              <a:ext uri="{FF2B5EF4-FFF2-40B4-BE49-F238E27FC236}">
                <a16:creationId xmlns:a16="http://schemas.microsoft.com/office/drawing/2014/main" id="{ABC2B484-0B99-BD86-5997-52709D995FB0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43" name="object 3">
            <a:extLst>
              <a:ext uri="{FF2B5EF4-FFF2-40B4-BE49-F238E27FC236}">
                <a16:creationId xmlns:a16="http://schemas.microsoft.com/office/drawing/2014/main" id="{F2763130-C579-904E-D262-C918E1821B79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44" name="object 4">
            <a:extLst>
              <a:ext uri="{FF2B5EF4-FFF2-40B4-BE49-F238E27FC236}">
                <a16:creationId xmlns:a16="http://schemas.microsoft.com/office/drawing/2014/main" id="{EAE2BD0A-4ABE-DEB4-53B5-5CF58E2B86FB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45" name="object 5">
            <a:extLst>
              <a:ext uri="{FF2B5EF4-FFF2-40B4-BE49-F238E27FC236}">
                <a16:creationId xmlns:a16="http://schemas.microsoft.com/office/drawing/2014/main" id="{85EF0F2E-DD52-6754-EA57-8BA018A7E4E2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C731CF15-842A-A81E-FD02-9B15A45A335D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64321640-757C-DF56-B2FA-C6F817554705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85833C22-67EC-8764-388F-8744ACA92081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9" name="直接连接符 748">
            <a:extLst>
              <a:ext uri="{FF2B5EF4-FFF2-40B4-BE49-F238E27FC236}">
                <a16:creationId xmlns:a16="http://schemas.microsoft.com/office/drawing/2014/main" id="{0F2596AA-529D-E518-B55C-AAD1B2D8EED5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0" name="文本框 749">
            <a:extLst>
              <a:ext uri="{FF2B5EF4-FFF2-40B4-BE49-F238E27FC236}">
                <a16:creationId xmlns:a16="http://schemas.microsoft.com/office/drawing/2014/main" id="{BEF4C4AE-8BAB-07F5-CEAC-952B2061CF97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A17F49D6-BD3F-6447-8B20-D4DEE98A24B3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011AC06D-B007-4AA1-224F-38D8F1ACE754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3C1FE460-78A5-14A7-58B3-23EAFBF061DE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E6B92B39-8F4D-90CA-7D54-DBD8FC19FC02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6882993F-A77D-6877-8CB8-B0EF1CED50D9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01B2312C-6877-C648-4C25-2339EA15D5D0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7" name="文本框 756">
            <a:extLst>
              <a:ext uri="{FF2B5EF4-FFF2-40B4-BE49-F238E27FC236}">
                <a16:creationId xmlns:a16="http://schemas.microsoft.com/office/drawing/2014/main" id="{F09A91AE-2E2D-1E7E-3EE1-46E7F5745BFC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8" name="文本框 757">
            <a:extLst>
              <a:ext uri="{FF2B5EF4-FFF2-40B4-BE49-F238E27FC236}">
                <a16:creationId xmlns:a16="http://schemas.microsoft.com/office/drawing/2014/main" id="{2E4C722E-E14A-C651-EF0C-C5E0A8A7A9DD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40F6BCD2-8BA6-4569-B1BE-EE8DF884C357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A5182747-38F2-DC8A-F22E-759732793FEA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61" name="文本框 760">
            <a:extLst>
              <a:ext uri="{FF2B5EF4-FFF2-40B4-BE49-F238E27FC236}">
                <a16:creationId xmlns:a16="http://schemas.microsoft.com/office/drawing/2014/main" id="{86E63A5B-7783-CBEE-660F-D6B4FDD27120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2E33C34D-829B-07FF-7DF1-3B22DDDC7BFC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2E33C34D-829B-07FF-7DF1-3B22DDDC7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3" name="文本框 762">
                <a:extLst>
                  <a:ext uri="{FF2B5EF4-FFF2-40B4-BE49-F238E27FC236}">
                    <a16:creationId xmlns:a16="http://schemas.microsoft.com/office/drawing/2014/main" id="{EFFB6938-62DD-5378-A9EB-E29389BCBEDF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3" name="文本框 762">
                <a:extLst>
                  <a:ext uri="{FF2B5EF4-FFF2-40B4-BE49-F238E27FC236}">
                    <a16:creationId xmlns:a16="http://schemas.microsoft.com/office/drawing/2014/main" id="{EFFB6938-62DD-5378-A9EB-E29389BC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4" name="文本框 763">
                <a:extLst>
                  <a:ext uri="{FF2B5EF4-FFF2-40B4-BE49-F238E27FC236}">
                    <a16:creationId xmlns:a16="http://schemas.microsoft.com/office/drawing/2014/main" id="{73AC924D-B9ED-BE1C-8282-835EE7725144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4" name="文本框 763">
                <a:extLst>
                  <a:ext uri="{FF2B5EF4-FFF2-40B4-BE49-F238E27FC236}">
                    <a16:creationId xmlns:a16="http://schemas.microsoft.com/office/drawing/2014/main" id="{73AC924D-B9ED-BE1C-8282-835EE772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5" name="文本框 764">
            <a:extLst>
              <a:ext uri="{FF2B5EF4-FFF2-40B4-BE49-F238E27FC236}">
                <a16:creationId xmlns:a16="http://schemas.microsoft.com/office/drawing/2014/main" id="{5B435118-9DCC-27EC-666E-22F10817873E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08499B0B-71AD-7ADA-3162-34DB49C13FB4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文本框 766">
            <a:extLst>
              <a:ext uri="{FF2B5EF4-FFF2-40B4-BE49-F238E27FC236}">
                <a16:creationId xmlns:a16="http://schemas.microsoft.com/office/drawing/2014/main" id="{41DE2F41-1C83-E828-CFDC-61B0FAFD882F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8" name="文本框 767">
            <a:extLst>
              <a:ext uri="{FF2B5EF4-FFF2-40B4-BE49-F238E27FC236}">
                <a16:creationId xmlns:a16="http://schemas.microsoft.com/office/drawing/2014/main" id="{1FC1D9A7-2F07-5E29-E7DF-3D4C6D7E553D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9" name="直接连接符 768">
            <a:extLst>
              <a:ext uri="{FF2B5EF4-FFF2-40B4-BE49-F238E27FC236}">
                <a16:creationId xmlns:a16="http://schemas.microsoft.com/office/drawing/2014/main" id="{02866B30-4F1C-A66D-AFFC-BA5AE5C244DB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0" name="文本框 769">
            <a:extLst>
              <a:ext uri="{FF2B5EF4-FFF2-40B4-BE49-F238E27FC236}">
                <a16:creationId xmlns:a16="http://schemas.microsoft.com/office/drawing/2014/main" id="{0B0A7B4B-932D-A467-827D-FCBE38695C82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71" name="直接连接符 770">
            <a:extLst>
              <a:ext uri="{FF2B5EF4-FFF2-40B4-BE49-F238E27FC236}">
                <a16:creationId xmlns:a16="http://schemas.microsoft.com/office/drawing/2014/main" id="{AD494086-5D28-2F78-16A4-C6B6257A3B55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2" name="文本框 771">
            <a:extLst>
              <a:ext uri="{FF2B5EF4-FFF2-40B4-BE49-F238E27FC236}">
                <a16:creationId xmlns:a16="http://schemas.microsoft.com/office/drawing/2014/main" id="{82E02A55-B525-02E7-4D98-EFC7551DB584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73" name="object 10">
            <a:extLst>
              <a:ext uri="{FF2B5EF4-FFF2-40B4-BE49-F238E27FC236}">
                <a16:creationId xmlns:a16="http://schemas.microsoft.com/office/drawing/2014/main" id="{BA2BD6C0-1092-A36B-D376-DE15DC7B2C45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74" name="object 11">
            <a:extLst>
              <a:ext uri="{FF2B5EF4-FFF2-40B4-BE49-F238E27FC236}">
                <a16:creationId xmlns:a16="http://schemas.microsoft.com/office/drawing/2014/main" id="{DD5322CD-E414-9691-4A60-3912DF71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5" name="object 12">
            <a:extLst>
              <a:ext uri="{FF2B5EF4-FFF2-40B4-BE49-F238E27FC236}">
                <a16:creationId xmlns:a16="http://schemas.microsoft.com/office/drawing/2014/main" id="{02B4329A-6C66-DF92-5902-0F287B3259EA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6" name="组合 775">
            <a:extLst>
              <a:ext uri="{FF2B5EF4-FFF2-40B4-BE49-F238E27FC236}">
                <a16:creationId xmlns:a16="http://schemas.microsoft.com/office/drawing/2014/main" id="{EC675C83-EA09-4427-4692-E0B37C06253B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7" name="object 14">
              <a:extLst>
                <a:ext uri="{FF2B5EF4-FFF2-40B4-BE49-F238E27FC236}">
                  <a16:creationId xmlns:a16="http://schemas.microsoft.com/office/drawing/2014/main" id="{7DBD8416-5CA9-B44A-2A0B-C0AF87DD5F84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object 15">
              <a:extLst>
                <a:ext uri="{FF2B5EF4-FFF2-40B4-BE49-F238E27FC236}">
                  <a16:creationId xmlns:a16="http://schemas.microsoft.com/office/drawing/2014/main" id="{D22CA164-DE63-7A7A-2B51-34011E195C2B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object 16">
              <a:extLst>
                <a:ext uri="{FF2B5EF4-FFF2-40B4-BE49-F238E27FC236}">
                  <a16:creationId xmlns:a16="http://schemas.microsoft.com/office/drawing/2014/main" id="{82DB9EAB-0AAC-035C-07AE-0E0BC59EA3FB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object 17">
              <a:extLst>
                <a:ext uri="{FF2B5EF4-FFF2-40B4-BE49-F238E27FC236}">
                  <a16:creationId xmlns:a16="http://schemas.microsoft.com/office/drawing/2014/main" id="{D03B5C13-C910-1058-E7BA-B4BD20CA2C80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1" name="object 18">
              <a:extLst>
                <a:ext uri="{FF2B5EF4-FFF2-40B4-BE49-F238E27FC236}">
                  <a16:creationId xmlns:a16="http://schemas.microsoft.com/office/drawing/2014/main" id="{D83C3A41-EE1D-2A0E-2436-AA867D990EE9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2" name="object 19">
              <a:extLst>
                <a:ext uri="{FF2B5EF4-FFF2-40B4-BE49-F238E27FC236}">
                  <a16:creationId xmlns:a16="http://schemas.microsoft.com/office/drawing/2014/main" id="{2DC943F1-36E5-955D-E13B-BE4BFCC2ED97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3" name="object 20">
            <a:extLst>
              <a:ext uri="{FF2B5EF4-FFF2-40B4-BE49-F238E27FC236}">
                <a16:creationId xmlns:a16="http://schemas.microsoft.com/office/drawing/2014/main" id="{9A2F821F-0AAA-1651-CD61-99E29A0E87AD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84" name="object 22">
            <a:extLst>
              <a:ext uri="{FF2B5EF4-FFF2-40B4-BE49-F238E27FC236}">
                <a16:creationId xmlns:a16="http://schemas.microsoft.com/office/drawing/2014/main" id="{1D561D2C-CFE3-8911-7BD8-F82A18557D7F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85" name="object 23">
            <a:extLst>
              <a:ext uri="{FF2B5EF4-FFF2-40B4-BE49-F238E27FC236}">
                <a16:creationId xmlns:a16="http://schemas.microsoft.com/office/drawing/2014/main" id="{7F46CF6B-B0B5-5052-73CE-65D1605FC9D0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6" name="object 24">
            <a:extLst>
              <a:ext uri="{FF2B5EF4-FFF2-40B4-BE49-F238E27FC236}">
                <a16:creationId xmlns:a16="http://schemas.microsoft.com/office/drawing/2014/main" id="{63CE24A7-B0F0-DF1C-DA69-D557264D1366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7" name="object 25">
            <a:extLst>
              <a:ext uri="{FF2B5EF4-FFF2-40B4-BE49-F238E27FC236}">
                <a16:creationId xmlns:a16="http://schemas.microsoft.com/office/drawing/2014/main" id="{7DDC7992-3510-737C-1D47-F16D7E5BFFE7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8" name="组合 787">
            <a:extLst>
              <a:ext uri="{FF2B5EF4-FFF2-40B4-BE49-F238E27FC236}">
                <a16:creationId xmlns:a16="http://schemas.microsoft.com/office/drawing/2014/main" id="{1F4BE79B-F446-C047-EDB9-56305BB0CACB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9" name="object 26">
              <a:extLst>
                <a:ext uri="{FF2B5EF4-FFF2-40B4-BE49-F238E27FC236}">
                  <a16:creationId xmlns:a16="http://schemas.microsoft.com/office/drawing/2014/main" id="{FB2146E9-4693-CD2F-4E40-B38D256722A8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0" name="object 27">
              <a:extLst>
                <a:ext uri="{FF2B5EF4-FFF2-40B4-BE49-F238E27FC236}">
                  <a16:creationId xmlns:a16="http://schemas.microsoft.com/office/drawing/2014/main" id="{698FCF63-7062-8022-25FB-0EBA023BEC06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1" name="object 28">
              <a:extLst>
                <a:ext uri="{FF2B5EF4-FFF2-40B4-BE49-F238E27FC236}">
                  <a16:creationId xmlns:a16="http://schemas.microsoft.com/office/drawing/2014/main" id="{AB590B50-624E-F100-AD92-3FC13CD41EE6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object 29">
              <a:extLst>
                <a:ext uri="{FF2B5EF4-FFF2-40B4-BE49-F238E27FC236}">
                  <a16:creationId xmlns:a16="http://schemas.microsoft.com/office/drawing/2014/main" id="{7E9524AC-BFE5-8C44-6898-5A20526E4485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object 30">
              <a:extLst>
                <a:ext uri="{FF2B5EF4-FFF2-40B4-BE49-F238E27FC236}">
                  <a16:creationId xmlns:a16="http://schemas.microsoft.com/office/drawing/2014/main" id="{FE6D6E0F-2888-2D3E-F6D6-4C198DFE8839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object 31">
              <a:extLst>
                <a:ext uri="{FF2B5EF4-FFF2-40B4-BE49-F238E27FC236}">
                  <a16:creationId xmlns:a16="http://schemas.microsoft.com/office/drawing/2014/main" id="{D65028A0-13D4-CD38-1F30-4C24367BE5BD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5" name="矩形 794">
            <a:extLst>
              <a:ext uri="{FF2B5EF4-FFF2-40B4-BE49-F238E27FC236}">
                <a16:creationId xmlns:a16="http://schemas.microsoft.com/office/drawing/2014/main" id="{636B406F-FDEA-4059-113C-B19E063F03CC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E21983D5-5A2B-549C-0C59-66A6793D0CE0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B06CD7E2-0BA9-2DA2-4089-7DE8BF6315AB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8" name="文本框 797">
            <a:extLst>
              <a:ext uri="{FF2B5EF4-FFF2-40B4-BE49-F238E27FC236}">
                <a16:creationId xmlns:a16="http://schemas.microsoft.com/office/drawing/2014/main" id="{04289605-7AFB-C025-8FF5-257A3EB41DAE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C3855EC9-6977-D9E1-9B7C-9095A7C5C210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800" name="组合 799">
            <a:extLst>
              <a:ext uri="{FF2B5EF4-FFF2-40B4-BE49-F238E27FC236}">
                <a16:creationId xmlns:a16="http://schemas.microsoft.com/office/drawing/2014/main" id="{AD81F814-EB16-81E5-DE32-02ADC153D755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14A10A56-8097-E73C-2B59-2377FCA609BF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8D7B972E-3A50-9622-A726-090F3BE490AE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93EBC1E2-5121-70F9-5910-B512E12C1866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BECAEFC5-29D2-A57E-3A71-682A4345D593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BE13E871-A2B9-473E-2F05-B553C111D00E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80CF90EB-86CE-8FCE-EF16-F17ED075E832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FA585432-17DC-D08E-3A1B-584D43A1E2F2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2022F80E-1181-7C3F-547C-15597669E683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31865BA1-42BE-1751-8E24-BC3F67A43F15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10" name="文本框 809">
              <a:extLst>
                <a:ext uri="{FF2B5EF4-FFF2-40B4-BE49-F238E27FC236}">
                  <a16:creationId xmlns:a16="http://schemas.microsoft.com/office/drawing/2014/main" id="{7931DFFC-FA20-D74D-DAE1-950343D64C54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id="{531DE271-0404-D6E8-8DF3-D4DF9BC94CB7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id="{AE887861-C41E-7498-24AA-295228CD7FAC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BD4A0D97-5D2F-74AE-8642-C6668F8E4CC9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0FDF631A-62C4-BDC8-50CF-BBA827EADC04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5" name="文本框 814">
                  <a:extLst>
                    <a:ext uri="{FF2B5EF4-FFF2-40B4-BE49-F238E27FC236}">
                      <a16:creationId xmlns:a16="http://schemas.microsoft.com/office/drawing/2014/main" id="{5E0A133B-2AA6-38C7-CDD6-0E4ADDE01AED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5" name="文本框 814">
                  <a:extLst>
                    <a:ext uri="{FF2B5EF4-FFF2-40B4-BE49-F238E27FC236}">
                      <a16:creationId xmlns:a16="http://schemas.microsoft.com/office/drawing/2014/main" id="{5E0A133B-2AA6-38C7-CDD6-0E4ADDE01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6" name="文本框 815">
                  <a:extLst>
                    <a:ext uri="{FF2B5EF4-FFF2-40B4-BE49-F238E27FC236}">
                      <a16:creationId xmlns:a16="http://schemas.microsoft.com/office/drawing/2014/main" id="{2085A990-176A-0724-11E3-A5100588BBDE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6" name="文本框 815">
                  <a:extLst>
                    <a:ext uri="{FF2B5EF4-FFF2-40B4-BE49-F238E27FC236}">
                      <a16:creationId xmlns:a16="http://schemas.microsoft.com/office/drawing/2014/main" id="{2085A990-176A-0724-11E3-A5100588B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7" name="文本框 816">
                  <a:extLst>
                    <a:ext uri="{FF2B5EF4-FFF2-40B4-BE49-F238E27FC236}">
                      <a16:creationId xmlns:a16="http://schemas.microsoft.com/office/drawing/2014/main" id="{A0065EAC-97AA-7CBC-4825-8FA70E16542D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7" name="文本框 816">
                  <a:extLst>
                    <a:ext uri="{FF2B5EF4-FFF2-40B4-BE49-F238E27FC236}">
                      <a16:creationId xmlns:a16="http://schemas.microsoft.com/office/drawing/2014/main" id="{A0065EAC-97AA-7CBC-4825-8FA70E16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007347AE-CE26-BCF7-38A0-8AEAC02C0207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9" name="文本框 818">
              <a:extLst>
                <a:ext uri="{FF2B5EF4-FFF2-40B4-BE49-F238E27FC236}">
                  <a16:creationId xmlns:a16="http://schemas.microsoft.com/office/drawing/2014/main" id="{1F246503-45B9-4BC4-4058-1C8F6453F6ED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20" name="文本框 819">
              <a:extLst>
                <a:ext uri="{FF2B5EF4-FFF2-40B4-BE49-F238E27FC236}">
                  <a16:creationId xmlns:a16="http://schemas.microsoft.com/office/drawing/2014/main" id="{81C3B035-6644-23D7-6C73-21BCB85DE5B0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21" name="文本框 820">
              <a:extLst>
                <a:ext uri="{FF2B5EF4-FFF2-40B4-BE49-F238E27FC236}">
                  <a16:creationId xmlns:a16="http://schemas.microsoft.com/office/drawing/2014/main" id="{1D424D93-F504-29A3-4F79-18C64130B186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22" name="文本框 821">
              <a:extLst>
                <a:ext uri="{FF2B5EF4-FFF2-40B4-BE49-F238E27FC236}">
                  <a16:creationId xmlns:a16="http://schemas.microsoft.com/office/drawing/2014/main" id="{C039F8BD-40A4-0A6F-C12F-9B920FB061D5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23" name="文本框 822">
              <a:extLst>
                <a:ext uri="{FF2B5EF4-FFF2-40B4-BE49-F238E27FC236}">
                  <a16:creationId xmlns:a16="http://schemas.microsoft.com/office/drawing/2014/main" id="{CAD2B618-A74C-2D90-92D4-211D459BACBF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24" name="object 13">
            <a:extLst>
              <a:ext uri="{FF2B5EF4-FFF2-40B4-BE49-F238E27FC236}">
                <a16:creationId xmlns:a16="http://schemas.microsoft.com/office/drawing/2014/main" id="{81EB07F9-0A09-95B5-5BF6-3D835D0FA6DE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2676" y="67513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80">
                <a:moveTo>
                  <a:pt x="144653" y="0"/>
                </a:moveTo>
                <a:lnTo>
                  <a:pt x="0" y="0"/>
                </a:lnTo>
                <a:lnTo>
                  <a:pt x="0" y="144652"/>
                </a:lnTo>
                <a:lnTo>
                  <a:pt x="144653" y="144652"/>
                </a:lnTo>
                <a:lnTo>
                  <a:pt x="144653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2676" y="67513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80">
                <a:moveTo>
                  <a:pt x="144653" y="0"/>
                </a:moveTo>
                <a:lnTo>
                  <a:pt x="0" y="0"/>
                </a:lnTo>
                <a:lnTo>
                  <a:pt x="0" y="144652"/>
                </a:lnTo>
                <a:lnTo>
                  <a:pt x="144653" y="144652"/>
                </a:lnTo>
                <a:lnTo>
                  <a:pt x="1446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6388" y="88201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0" y="197230"/>
                </a:moveTo>
                <a:lnTo>
                  <a:pt x="197231" y="197230"/>
                </a:lnTo>
                <a:lnTo>
                  <a:pt x="197231" y="0"/>
                </a:lnTo>
                <a:lnTo>
                  <a:pt x="0" y="0"/>
                </a:lnTo>
                <a:lnTo>
                  <a:pt x="0" y="197230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6388" y="88201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0" y="197230"/>
                </a:moveTo>
                <a:lnTo>
                  <a:pt x="197231" y="197230"/>
                </a:lnTo>
                <a:lnTo>
                  <a:pt x="197231" y="0"/>
                </a:lnTo>
                <a:lnTo>
                  <a:pt x="0" y="0"/>
                </a:lnTo>
                <a:lnTo>
                  <a:pt x="0" y="1972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5151" y="11238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0" y="179704"/>
                </a:moveTo>
                <a:lnTo>
                  <a:pt x="179705" y="179704"/>
                </a:lnTo>
                <a:lnTo>
                  <a:pt x="179705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5151" y="11238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5">
                <a:moveTo>
                  <a:pt x="0" y="179704"/>
                </a:moveTo>
                <a:lnTo>
                  <a:pt x="179705" y="179704"/>
                </a:lnTo>
                <a:lnTo>
                  <a:pt x="179705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8833" y="136055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solidFill>
            <a:srgbClr val="599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8833" y="136055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0" y="172338"/>
                </a:moveTo>
                <a:lnTo>
                  <a:pt x="172338" y="172338"/>
                </a:lnTo>
                <a:lnTo>
                  <a:pt x="172338" y="0"/>
                </a:lnTo>
                <a:lnTo>
                  <a:pt x="0" y="0"/>
                </a:lnTo>
                <a:lnTo>
                  <a:pt x="0" y="1723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4233" y="161912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4233" y="161912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9817" y="18177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5" y="0"/>
                </a:moveTo>
                <a:lnTo>
                  <a:pt x="0" y="0"/>
                </a:lnTo>
                <a:lnTo>
                  <a:pt x="0" y="190246"/>
                </a:lnTo>
                <a:lnTo>
                  <a:pt x="190245" y="190246"/>
                </a:lnTo>
                <a:lnTo>
                  <a:pt x="190245" y="0"/>
                </a:lnTo>
                <a:close/>
              </a:path>
            </a:pathLst>
          </a:custGeom>
          <a:solidFill>
            <a:srgbClr val="C84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9817" y="18177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245" y="0"/>
                </a:moveTo>
                <a:lnTo>
                  <a:pt x="0" y="0"/>
                </a:lnTo>
                <a:lnTo>
                  <a:pt x="0" y="190246"/>
                </a:lnTo>
                <a:lnTo>
                  <a:pt x="190245" y="190246"/>
                </a:lnTo>
                <a:lnTo>
                  <a:pt x="1902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2357" y="2053463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166" y="0"/>
                </a:moveTo>
                <a:lnTo>
                  <a:pt x="0" y="0"/>
                </a:lnTo>
                <a:lnTo>
                  <a:pt x="0" y="185165"/>
                </a:lnTo>
                <a:lnTo>
                  <a:pt x="185166" y="185165"/>
                </a:lnTo>
                <a:lnTo>
                  <a:pt x="185166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2357" y="2053463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19" h="185419">
                <a:moveTo>
                  <a:pt x="185166" y="0"/>
                </a:moveTo>
                <a:lnTo>
                  <a:pt x="0" y="0"/>
                </a:lnTo>
                <a:lnTo>
                  <a:pt x="0" y="185165"/>
                </a:lnTo>
                <a:lnTo>
                  <a:pt x="185166" y="185165"/>
                </a:lnTo>
                <a:lnTo>
                  <a:pt x="1851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3726" y="231787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solidFill>
            <a:srgbClr val="B9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3726" y="231787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0992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0992" y="25281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501" y="276987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150749" y="0"/>
                </a:moveTo>
                <a:lnTo>
                  <a:pt x="0" y="0"/>
                </a:lnTo>
                <a:lnTo>
                  <a:pt x="0" y="150749"/>
                </a:lnTo>
                <a:lnTo>
                  <a:pt x="150749" y="150749"/>
                </a:lnTo>
                <a:lnTo>
                  <a:pt x="150749" y="0"/>
                </a:lnTo>
                <a:close/>
              </a:path>
            </a:pathLst>
          </a:custGeom>
          <a:solidFill>
            <a:srgbClr val="F09C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9501" y="276987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150749" y="0"/>
                </a:moveTo>
                <a:lnTo>
                  <a:pt x="0" y="0"/>
                </a:lnTo>
                <a:lnTo>
                  <a:pt x="0" y="150749"/>
                </a:lnTo>
                <a:lnTo>
                  <a:pt x="150749" y="150749"/>
                </a:lnTo>
                <a:lnTo>
                  <a:pt x="1507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0992" y="29944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0992" y="2994405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894" y="0"/>
                </a:moveTo>
                <a:lnTo>
                  <a:pt x="0" y="0"/>
                </a:lnTo>
                <a:lnTo>
                  <a:pt x="0" y="167894"/>
                </a:lnTo>
                <a:lnTo>
                  <a:pt x="167894" y="167894"/>
                </a:lnTo>
                <a:lnTo>
                  <a:pt x="1678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3504" y="325996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43504" y="325996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70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405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0"/>
                </a:moveTo>
                <a:lnTo>
                  <a:pt x="0" y="0"/>
                </a:lnTo>
                <a:lnTo>
                  <a:pt x="0" y="163067"/>
                </a:lnTo>
                <a:lnTo>
                  <a:pt x="163068" y="163067"/>
                </a:lnTo>
                <a:lnTo>
                  <a:pt x="163068" y="0"/>
                </a:lnTo>
                <a:close/>
              </a:path>
            </a:pathLst>
          </a:custGeom>
          <a:solidFill>
            <a:srgbClr val="E68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3405" y="34629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0"/>
                </a:moveTo>
                <a:lnTo>
                  <a:pt x="0" y="0"/>
                </a:lnTo>
                <a:lnTo>
                  <a:pt x="0" y="163067"/>
                </a:lnTo>
                <a:lnTo>
                  <a:pt x="163068" y="163067"/>
                </a:lnTo>
                <a:lnTo>
                  <a:pt x="1630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8932" y="372148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141" y="0"/>
                </a:moveTo>
                <a:lnTo>
                  <a:pt x="0" y="0"/>
                </a:lnTo>
                <a:lnTo>
                  <a:pt x="0" y="112140"/>
                </a:lnTo>
                <a:lnTo>
                  <a:pt x="112141" y="112140"/>
                </a:lnTo>
                <a:lnTo>
                  <a:pt x="112141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932" y="372148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5">
                <a:moveTo>
                  <a:pt x="112141" y="0"/>
                </a:moveTo>
                <a:lnTo>
                  <a:pt x="0" y="0"/>
                </a:lnTo>
                <a:lnTo>
                  <a:pt x="0" y="112140"/>
                </a:lnTo>
                <a:lnTo>
                  <a:pt x="112141" y="112140"/>
                </a:lnTo>
                <a:lnTo>
                  <a:pt x="1121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1092" y="39568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1092" y="39568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958" y="414172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solidFill>
            <a:srgbClr val="276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2958" y="414172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69" h="204470">
                <a:moveTo>
                  <a:pt x="0" y="203962"/>
                </a:moveTo>
                <a:lnTo>
                  <a:pt x="203962" y="203962"/>
                </a:lnTo>
                <a:lnTo>
                  <a:pt x="203962" y="0"/>
                </a:lnTo>
                <a:lnTo>
                  <a:pt x="0" y="0"/>
                </a:lnTo>
                <a:lnTo>
                  <a:pt x="0" y="203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9760" y="444157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357"/>
                </a:moveTo>
                <a:lnTo>
                  <a:pt x="70357" y="70357"/>
                </a:lnTo>
                <a:lnTo>
                  <a:pt x="70357" y="0"/>
                </a:lnTo>
                <a:lnTo>
                  <a:pt x="0" y="0"/>
                </a:lnTo>
                <a:lnTo>
                  <a:pt x="0" y="7035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9760" y="444157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357"/>
                </a:moveTo>
                <a:lnTo>
                  <a:pt x="70357" y="70357"/>
                </a:lnTo>
                <a:lnTo>
                  <a:pt x="70357" y="0"/>
                </a:lnTo>
                <a:lnTo>
                  <a:pt x="0" y="0"/>
                </a:lnTo>
                <a:lnTo>
                  <a:pt x="0" y="703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2395" y="4667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7"/>
                </a:moveTo>
                <a:lnTo>
                  <a:pt x="85217" y="85217"/>
                </a:lnTo>
                <a:lnTo>
                  <a:pt x="85217" y="0"/>
                </a:lnTo>
                <a:lnTo>
                  <a:pt x="0" y="0"/>
                </a:lnTo>
                <a:lnTo>
                  <a:pt x="0" y="8521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2395" y="466725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7"/>
                </a:moveTo>
                <a:lnTo>
                  <a:pt x="85217" y="85217"/>
                </a:lnTo>
                <a:lnTo>
                  <a:pt x="85217" y="0"/>
                </a:lnTo>
                <a:lnTo>
                  <a:pt x="0" y="0"/>
                </a:lnTo>
                <a:lnTo>
                  <a:pt x="0" y="852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5757" y="488378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491"/>
                </a:moveTo>
                <a:lnTo>
                  <a:pt x="118491" y="118491"/>
                </a:lnTo>
                <a:lnTo>
                  <a:pt x="118491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5757" y="488378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0" y="118491"/>
                </a:moveTo>
                <a:lnTo>
                  <a:pt x="118491" y="118491"/>
                </a:lnTo>
                <a:lnTo>
                  <a:pt x="118491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6294" y="508736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solidFill>
            <a:srgbClr val="4A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6294" y="508736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1373" y="53256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1" y="0"/>
                </a:moveTo>
                <a:lnTo>
                  <a:pt x="0" y="0"/>
                </a:lnTo>
                <a:lnTo>
                  <a:pt x="0" y="167131"/>
                </a:lnTo>
                <a:lnTo>
                  <a:pt x="167131" y="167131"/>
                </a:lnTo>
                <a:lnTo>
                  <a:pt x="167131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1373" y="5325617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131" y="0"/>
                </a:moveTo>
                <a:lnTo>
                  <a:pt x="0" y="0"/>
                </a:lnTo>
                <a:lnTo>
                  <a:pt x="0" y="167131"/>
                </a:lnTo>
                <a:lnTo>
                  <a:pt x="167131" y="167131"/>
                </a:lnTo>
                <a:lnTo>
                  <a:pt x="1671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70810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48387"/>
                </a:moveTo>
                <a:lnTo>
                  <a:pt x="48387" y="48387"/>
                </a:lnTo>
                <a:lnTo>
                  <a:pt x="48387" y="0"/>
                </a:lnTo>
                <a:lnTo>
                  <a:pt x="0" y="0"/>
                </a:lnTo>
                <a:lnTo>
                  <a:pt x="0" y="48387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0810" y="561809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4" h="48895">
                <a:moveTo>
                  <a:pt x="0" y="48387"/>
                </a:moveTo>
                <a:lnTo>
                  <a:pt x="48387" y="48387"/>
                </a:lnTo>
                <a:lnTo>
                  <a:pt x="48387" y="0"/>
                </a:lnTo>
                <a:lnTo>
                  <a:pt x="0" y="0"/>
                </a:lnTo>
                <a:lnTo>
                  <a:pt x="0" y="48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4583" y="9471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0" y="66928"/>
                </a:moveTo>
                <a:lnTo>
                  <a:pt x="66929" y="66928"/>
                </a:lnTo>
                <a:lnTo>
                  <a:pt x="66929" y="0"/>
                </a:lnTo>
                <a:lnTo>
                  <a:pt x="0" y="0"/>
                </a:lnTo>
                <a:lnTo>
                  <a:pt x="0" y="66928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94583" y="94716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09">
                <a:moveTo>
                  <a:pt x="0" y="66928"/>
                </a:moveTo>
                <a:lnTo>
                  <a:pt x="66929" y="66928"/>
                </a:lnTo>
                <a:lnTo>
                  <a:pt x="66929" y="0"/>
                </a:lnTo>
                <a:lnTo>
                  <a:pt x="0" y="0"/>
                </a:lnTo>
                <a:lnTo>
                  <a:pt x="0" y="669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72104" y="1157732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2104" y="1157732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4" h="112394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2298" y="14109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500"/>
                </a:moveTo>
                <a:lnTo>
                  <a:pt x="71500" y="71500"/>
                </a:lnTo>
                <a:lnTo>
                  <a:pt x="71500" y="0"/>
                </a:lnTo>
                <a:lnTo>
                  <a:pt x="0" y="0"/>
                </a:lnTo>
                <a:lnTo>
                  <a:pt x="0" y="71500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2298" y="141096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0" y="71500"/>
                </a:moveTo>
                <a:lnTo>
                  <a:pt x="71500" y="71500"/>
                </a:lnTo>
                <a:lnTo>
                  <a:pt x="71500" y="0"/>
                </a:lnTo>
                <a:lnTo>
                  <a:pt x="0" y="0"/>
                </a:lnTo>
                <a:lnTo>
                  <a:pt x="0" y="71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5157" y="166700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780"/>
                </a:moveTo>
                <a:lnTo>
                  <a:pt x="25781" y="25780"/>
                </a:lnTo>
                <a:lnTo>
                  <a:pt x="25781" y="0"/>
                </a:lnTo>
                <a:lnTo>
                  <a:pt x="0" y="0"/>
                </a:lnTo>
                <a:lnTo>
                  <a:pt x="0" y="2578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5157" y="166700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780"/>
                </a:moveTo>
                <a:lnTo>
                  <a:pt x="25781" y="25780"/>
                </a:lnTo>
                <a:lnTo>
                  <a:pt x="25781" y="0"/>
                </a:lnTo>
                <a:lnTo>
                  <a:pt x="0" y="0"/>
                </a:lnTo>
                <a:lnTo>
                  <a:pt x="0" y="2578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82264" y="186715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2264" y="186715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61310" y="20792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1310" y="20792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0863" y="229196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244" y="0"/>
                </a:moveTo>
                <a:lnTo>
                  <a:pt x="0" y="0"/>
                </a:lnTo>
                <a:lnTo>
                  <a:pt x="0" y="174244"/>
                </a:lnTo>
                <a:lnTo>
                  <a:pt x="174244" y="174244"/>
                </a:lnTo>
                <a:lnTo>
                  <a:pt x="174244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0863" y="2291969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244" y="0"/>
                </a:moveTo>
                <a:lnTo>
                  <a:pt x="0" y="0"/>
                </a:lnTo>
                <a:lnTo>
                  <a:pt x="0" y="174244"/>
                </a:lnTo>
                <a:lnTo>
                  <a:pt x="174244" y="174244"/>
                </a:lnTo>
                <a:lnTo>
                  <a:pt x="1742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0801" y="254482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134619" y="0"/>
                </a:moveTo>
                <a:lnTo>
                  <a:pt x="0" y="0"/>
                </a:lnTo>
                <a:lnTo>
                  <a:pt x="0" y="134620"/>
                </a:lnTo>
                <a:lnTo>
                  <a:pt x="134619" y="134620"/>
                </a:lnTo>
                <a:lnTo>
                  <a:pt x="13461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0801" y="254482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19">
                <a:moveTo>
                  <a:pt x="134619" y="0"/>
                </a:moveTo>
                <a:lnTo>
                  <a:pt x="0" y="0"/>
                </a:lnTo>
                <a:lnTo>
                  <a:pt x="0" y="134620"/>
                </a:lnTo>
                <a:lnTo>
                  <a:pt x="134619" y="134620"/>
                </a:lnTo>
                <a:lnTo>
                  <a:pt x="1346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9847" y="275704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39847" y="2757042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3082" y="320649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4" y="209803"/>
                </a:lnTo>
                <a:lnTo>
                  <a:pt x="209804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solidFill>
            <a:srgbClr val="1E6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23082" y="320649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4" y="209803"/>
                </a:lnTo>
                <a:lnTo>
                  <a:pt x="209804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7367" y="3433953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234"/>
                </a:moveTo>
                <a:lnTo>
                  <a:pt x="221233" y="221234"/>
                </a:lnTo>
                <a:lnTo>
                  <a:pt x="221233" y="0"/>
                </a:lnTo>
                <a:lnTo>
                  <a:pt x="0" y="0"/>
                </a:lnTo>
                <a:lnTo>
                  <a:pt x="0" y="221234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7367" y="3433953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234"/>
                </a:moveTo>
                <a:lnTo>
                  <a:pt x="221233" y="221234"/>
                </a:lnTo>
                <a:lnTo>
                  <a:pt x="221233" y="0"/>
                </a:lnTo>
                <a:lnTo>
                  <a:pt x="0" y="0"/>
                </a:lnTo>
                <a:lnTo>
                  <a:pt x="0" y="2212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20670" y="3670300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29">
                <a:moveTo>
                  <a:pt x="0" y="214629"/>
                </a:moveTo>
                <a:lnTo>
                  <a:pt x="214630" y="214629"/>
                </a:lnTo>
                <a:lnTo>
                  <a:pt x="214630" y="0"/>
                </a:lnTo>
                <a:lnTo>
                  <a:pt x="0" y="0"/>
                </a:lnTo>
                <a:lnTo>
                  <a:pt x="0" y="214629"/>
                </a:lnTo>
                <a:close/>
              </a:path>
            </a:pathLst>
          </a:custGeom>
          <a:solidFill>
            <a:srgbClr val="195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20670" y="3670300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30" h="214629">
                <a:moveTo>
                  <a:pt x="0" y="214629"/>
                </a:moveTo>
                <a:lnTo>
                  <a:pt x="214630" y="214629"/>
                </a:lnTo>
                <a:lnTo>
                  <a:pt x="214630" y="0"/>
                </a:lnTo>
                <a:lnTo>
                  <a:pt x="0" y="0"/>
                </a:lnTo>
                <a:lnTo>
                  <a:pt x="0" y="2146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02839" y="39853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02839" y="398538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40227" y="4155947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1"/>
                </a:lnTo>
                <a:lnTo>
                  <a:pt x="175641" y="175641"/>
                </a:lnTo>
                <a:lnTo>
                  <a:pt x="175641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40227" y="4155947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4" h="175895">
                <a:moveTo>
                  <a:pt x="175641" y="0"/>
                </a:moveTo>
                <a:lnTo>
                  <a:pt x="0" y="0"/>
                </a:lnTo>
                <a:lnTo>
                  <a:pt x="0" y="175641"/>
                </a:lnTo>
                <a:lnTo>
                  <a:pt x="175641" y="175641"/>
                </a:lnTo>
                <a:lnTo>
                  <a:pt x="1756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81629" y="443026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81629" y="4430267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4" h="93345">
                <a:moveTo>
                  <a:pt x="0" y="92963"/>
                </a:moveTo>
                <a:lnTo>
                  <a:pt x="92963" y="92963"/>
                </a:lnTo>
                <a:lnTo>
                  <a:pt x="92963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81376" y="466318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81376" y="466318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4485" y="487946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0"/>
                </a:lnTo>
                <a:lnTo>
                  <a:pt x="0" y="126999"/>
                </a:lnTo>
                <a:lnTo>
                  <a:pt x="127000" y="126999"/>
                </a:lnTo>
                <a:lnTo>
                  <a:pt x="127000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4485" y="4879466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7000" y="0"/>
                </a:moveTo>
                <a:lnTo>
                  <a:pt x="0" y="0"/>
                </a:lnTo>
                <a:lnTo>
                  <a:pt x="0" y="126999"/>
                </a:lnTo>
                <a:lnTo>
                  <a:pt x="127000" y="126999"/>
                </a:lnTo>
                <a:lnTo>
                  <a:pt x="1270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solidFill>
            <a:srgbClr val="740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21380" y="540257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13208"/>
                </a:moveTo>
                <a:lnTo>
                  <a:pt x="13207" y="13208"/>
                </a:lnTo>
                <a:lnTo>
                  <a:pt x="13207" y="0"/>
                </a:lnTo>
                <a:lnTo>
                  <a:pt x="0" y="0"/>
                </a:lnTo>
                <a:lnTo>
                  <a:pt x="0" y="13208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21380" y="540257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0" y="13208"/>
                </a:moveTo>
                <a:lnTo>
                  <a:pt x="13207" y="13208"/>
                </a:lnTo>
                <a:lnTo>
                  <a:pt x="13207" y="0"/>
                </a:lnTo>
                <a:lnTo>
                  <a:pt x="0" y="0"/>
                </a:lnTo>
                <a:lnTo>
                  <a:pt x="0" y="132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63342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286"/>
                </a:moveTo>
                <a:lnTo>
                  <a:pt x="129286" y="129286"/>
                </a:lnTo>
                <a:lnTo>
                  <a:pt x="129286" y="0"/>
                </a:lnTo>
                <a:lnTo>
                  <a:pt x="0" y="0"/>
                </a:lnTo>
                <a:lnTo>
                  <a:pt x="0" y="129286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3342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286"/>
                </a:moveTo>
                <a:lnTo>
                  <a:pt x="129286" y="129286"/>
                </a:lnTo>
                <a:lnTo>
                  <a:pt x="129286" y="0"/>
                </a:lnTo>
                <a:lnTo>
                  <a:pt x="0" y="0"/>
                </a:lnTo>
                <a:lnTo>
                  <a:pt x="0" y="1292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0413" y="1102867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5">
                <a:moveTo>
                  <a:pt x="0" y="221487"/>
                </a:moveTo>
                <a:lnTo>
                  <a:pt x="221487" y="221487"/>
                </a:lnTo>
                <a:lnTo>
                  <a:pt x="221487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50413" y="1102867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5">
                <a:moveTo>
                  <a:pt x="0" y="221487"/>
                </a:moveTo>
                <a:lnTo>
                  <a:pt x="221487" y="221487"/>
                </a:lnTo>
                <a:lnTo>
                  <a:pt x="221487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63367" y="1348994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579"/>
                </a:moveTo>
                <a:lnTo>
                  <a:pt x="195580" y="195579"/>
                </a:lnTo>
                <a:lnTo>
                  <a:pt x="195580" y="0"/>
                </a:lnTo>
                <a:lnTo>
                  <a:pt x="0" y="0"/>
                </a:lnTo>
                <a:lnTo>
                  <a:pt x="0" y="195579"/>
                </a:lnTo>
                <a:close/>
              </a:path>
            </a:pathLst>
          </a:custGeom>
          <a:solidFill>
            <a:srgbClr val="327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63367" y="1348994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80">
                <a:moveTo>
                  <a:pt x="0" y="195579"/>
                </a:moveTo>
                <a:lnTo>
                  <a:pt x="195580" y="195579"/>
                </a:lnTo>
                <a:lnTo>
                  <a:pt x="195580" y="0"/>
                </a:lnTo>
                <a:lnTo>
                  <a:pt x="0" y="0"/>
                </a:lnTo>
                <a:lnTo>
                  <a:pt x="0" y="1955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0958" y="161975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269"/>
                </a:moveTo>
                <a:lnTo>
                  <a:pt x="120268" y="120269"/>
                </a:lnTo>
                <a:lnTo>
                  <a:pt x="120268" y="0"/>
                </a:lnTo>
                <a:lnTo>
                  <a:pt x="0" y="0"/>
                </a:lnTo>
                <a:lnTo>
                  <a:pt x="0" y="120269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00958" y="161975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269"/>
                </a:moveTo>
                <a:lnTo>
                  <a:pt x="120268" y="120269"/>
                </a:lnTo>
                <a:lnTo>
                  <a:pt x="120268" y="0"/>
                </a:lnTo>
                <a:lnTo>
                  <a:pt x="0" y="0"/>
                </a:lnTo>
                <a:lnTo>
                  <a:pt x="0" y="120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63748" y="181559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194691" y="0"/>
                </a:moveTo>
                <a:lnTo>
                  <a:pt x="0" y="0"/>
                </a:lnTo>
                <a:lnTo>
                  <a:pt x="0" y="194690"/>
                </a:lnTo>
                <a:lnTo>
                  <a:pt x="194691" y="194690"/>
                </a:lnTo>
                <a:lnTo>
                  <a:pt x="194691" y="0"/>
                </a:lnTo>
                <a:close/>
              </a:path>
            </a:pathLst>
          </a:custGeom>
          <a:solidFill>
            <a:srgbClr val="C23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63748" y="1815592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194691" y="0"/>
                </a:moveTo>
                <a:lnTo>
                  <a:pt x="0" y="0"/>
                </a:lnTo>
                <a:lnTo>
                  <a:pt x="0" y="194690"/>
                </a:lnTo>
                <a:lnTo>
                  <a:pt x="194691" y="194690"/>
                </a:lnTo>
                <a:lnTo>
                  <a:pt x="1946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1301" y="20361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582" y="0"/>
                </a:moveTo>
                <a:lnTo>
                  <a:pt x="0" y="0"/>
                </a:lnTo>
                <a:lnTo>
                  <a:pt x="0" y="219583"/>
                </a:lnTo>
                <a:lnTo>
                  <a:pt x="219582" y="219583"/>
                </a:lnTo>
                <a:lnTo>
                  <a:pt x="219582" y="0"/>
                </a:lnTo>
                <a:close/>
              </a:path>
            </a:pathLst>
          </a:custGeom>
          <a:solidFill>
            <a:srgbClr val="8A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51301" y="20361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219582" y="0"/>
                </a:moveTo>
                <a:lnTo>
                  <a:pt x="0" y="0"/>
                </a:lnTo>
                <a:lnTo>
                  <a:pt x="0" y="219583"/>
                </a:lnTo>
                <a:lnTo>
                  <a:pt x="219582" y="219583"/>
                </a:lnTo>
                <a:lnTo>
                  <a:pt x="2195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9976" y="232791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09976" y="232791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362"/>
                </a:moveTo>
                <a:lnTo>
                  <a:pt x="102362" y="102362"/>
                </a:lnTo>
                <a:lnTo>
                  <a:pt x="102362" y="0"/>
                </a:lnTo>
                <a:lnTo>
                  <a:pt x="0" y="0"/>
                </a:lnTo>
                <a:lnTo>
                  <a:pt x="0" y="1023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2952" y="2504058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281" y="0"/>
                </a:moveTo>
                <a:lnTo>
                  <a:pt x="0" y="0"/>
                </a:lnTo>
                <a:lnTo>
                  <a:pt x="0" y="216281"/>
                </a:lnTo>
                <a:lnTo>
                  <a:pt x="216281" y="216281"/>
                </a:lnTo>
                <a:lnTo>
                  <a:pt x="216281" y="0"/>
                </a:lnTo>
                <a:close/>
              </a:path>
            </a:pathLst>
          </a:custGeom>
          <a:solidFill>
            <a:srgbClr val="94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2952" y="2504058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281" y="0"/>
                </a:moveTo>
                <a:lnTo>
                  <a:pt x="0" y="0"/>
                </a:lnTo>
                <a:lnTo>
                  <a:pt x="0" y="216281"/>
                </a:lnTo>
                <a:lnTo>
                  <a:pt x="216281" y="216281"/>
                </a:lnTo>
                <a:lnTo>
                  <a:pt x="216281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90545" y="277469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141096" y="0"/>
                </a:moveTo>
                <a:lnTo>
                  <a:pt x="0" y="0"/>
                </a:lnTo>
                <a:lnTo>
                  <a:pt x="0" y="141097"/>
                </a:lnTo>
                <a:lnTo>
                  <a:pt x="141096" y="141097"/>
                </a:lnTo>
                <a:lnTo>
                  <a:pt x="141096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90545" y="277469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5">
                <a:moveTo>
                  <a:pt x="141096" y="0"/>
                </a:moveTo>
                <a:lnTo>
                  <a:pt x="0" y="0"/>
                </a:lnTo>
                <a:lnTo>
                  <a:pt x="0" y="141097"/>
                </a:lnTo>
                <a:lnTo>
                  <a:pt x="141096" y="141097"/>
                </a:lnTo>
                <a:lnTo>
                  <a:pt x="1410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95625" y="301282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solidFill>
            <a:srgbClr val="F9B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5625" y="301282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131063" y="0"/>
                </a:moveTo>
                <a:lnTo>
                  <a:pt x="0" y="0"/>
                </a:lnTo>
                <a:lnTo>
                  <a:pt x="0" y="131063"/>
                </a:lnTo>
                <a:lnTo>
                  <a:pt x="131063" y="131063"/>
                </a:lnTo>
                <a:lnTo>
                  <a:pt x="1310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49345" y="329971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4" h="23495">
                <a:moveTo>
                  <a:pt x="0" y="23495"/>
                </a:moveTo>
                <a:lnTo>
                  <a:pt x="23494" y="23495"/>
                </a:lnTo>
                <a:lnTo>
                  <a:pt x="23494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49345" y="3299714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4" h="23495">
                <a:moveTo>
                  <a:pt x="0" y="23495"/>
                </a:moveTo>
                <a:lnTo>
                  <a:pt x="23494" y="23495"/>
                </a:lnTo>
                <a:lnTo>
                  <a:pt x="23494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99435" y="34828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6"/>
                </a:lnTo>
                <a:lnTo>
                  <a:pt x="123317" y="123316"/>
                </a:lnTo>
                <a:lnTo>
                  <a:pt x="123317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99435" y="3482847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7" y="0"/>
                </a:moveTo>
                <a:lnTo>
                  <a:pt x="0" y="0"/>
                </a:lnTo>
                <a:lnTo>
                  <a:pt x="0" y="123316"/>
                </a:lnTo>
                <a:lnTo>
                  <a:pt x="123317" y="123316"/>
                </a:lnTo>
                <a:lnTo>
                  <a:pt x="1233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47567" y="37640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0" y="27050"/>
                </a:moveTo>
                <a:lnTo>
                  <a:pt x="27050" y="27050"/>
                </a:lnTo>
                <a:lnTo>
                  <a:pt x="2705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7567" y="376402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0" y="27050"/>
                </a:moveTo>
                <a:lnTo>
                  <a:pt x="27050" y="27050"/>
                </a:lnTo>
                <a:lnTo>
                  <a:pt x="27050" y="0"/>
                </a:lnTo>
                <a:lnTo>
                  <a:pt x="0" y="0"/>
                </a:lnTo>
                <a:lnTo>
                  <a:pt x="0" y="270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8170" y="398767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45974" y="0"/>
                </a:moveTo>
                <a:lnTo>
                  <a:pt x="0" y="0"/>
                </a:lnTo>
                <a:lnTo>
                  <a:pt x="0" y="45974"/>
                </a:lnTo>
                <a:lnTo>
                  <a:pt x="45974" y="45974"/>
                </a:lnTo>
                <a:lnTo>
                  <a:pt x="45974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8170" y="398767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45974" y="0"/>
                </a:moveTo>
                <a:lnTo>
                  <a:pt x="0" y="0"/>
                </a:lnTo>
                <a:lnTo>
                  <a:pt x="0" y="45974"/>
                </a:lnTo>
                <a:lnTo>
                  <a:pt x="45974" y="45974"/>
                </a:lnTo>
                <a:lnTo>
                  <a:pt x="459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97022" y="417969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128142"/>
                </a:moveTo>
                <a:lnTo>
                  <a:pt x="128143" y="128142"/>
                </a:lnTo>
                <a:lnTo>
                  <a:pt x="128143" y="0"/>
                </a:lnTo>
                <a:lnTo>
                  <a:pt x="0" y="0"/>
                </a:lnTo>
                <a:lnTo>
                  <a:pt x="0" y="128142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97022" y="417969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69" h="128270">
                <a:moveTo>
                  <a:pt x="0" y="128142"/>
                </a:moveTo>
                <a:lnTo>
                  <a:pt x="128143" y="128142"/>
                </a:lnTo>
                <a:lnTo>
                  <a:pt x="128143" y="0"/>
                </a:lnTo>
                <a:lnTo>
                  <a:pt x="0" y="0"/>
                </a:lnTo>
                <a:lnTo>
                  <a:pt x="0" y="1281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72892" y="4388611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0" y="176530"/>
                </a:moveTo>
                <a:lnTo>
                  <a:pt x="176530" y="176530"/>
                </a:lnTo>
                <a:lnTo>
                  <a:pt x="176530" y="0"/>
                </a:lnTo>
                <a:lnTo>
                  <a:pt x="0" y="0"/>
                </a:lnTo>
                <a:lnTo>
                  <a:pt x="0" y="176530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72892" y="4388611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0" y="176530"/>
                </a:moveTo>
                <a:lnTo>
                  <a:pt x="176530" y="176530"/>
                </a:lnTo>
                <a:lnTo>
                  <a:pt x="176530" y="0"/>
                </a:lnTo>
                <a:lnTo>
                  <a:pt x="0" y="0"/>
                </a:lnTo>
                <a:lnTo>
                  <a:pt x="0" y="1765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33470" y="46822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55244" y="0"/>
                </a:moveTo>
                <a:lnTo>
                  <a:pt x="0" y="0"/>
                </a:lnTo>
                <a:lnTo>
                  <a:pt x="0" y="55244"/>
                </a:lnTo>
                <a:lnTo>
                  <a:pt x="55244" y="55244"/>
                </a:lnTo>
                <a:lnTo>
                  <a:pt x="55244" y="0"/>
                </a:lnTo>
                <a:close/>
              </a:path>
            </a:pathLst>
          </a:custGeom>
          <a:solidFill>
            <a:srgbClr val="F9E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33470" y="46822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55244" y="0"/>
                </a:moveTo>
                <a:lnTo>
                  <a:pt x="0" y="0"/>
                </a:lnTo>
                <a:lnTo>
                  <a:pt x="0" y="55244"/>
                </a:lnTo>
                <a:lnTo>
                  <a:pt x="55244" y="55244"/>
                </a:lnTo>
                <a:lnTo>
                  <a:pt x="552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72510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2" y="177291"/>
                </a:lnTo>
                <a:lnTo>
                  <a:pt x="177292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solidFill>
            <a:srgbClr val="4B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72510" y="4854321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2" y="177291"/>
                </a:lnTo>
                <a:lnTo>
                  <a:pt x="177292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46932" y="51619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0" y="0"/>
                </a:moveTo>
                <a:lnTo>
                  <a:pt x="0" y="0"/>
                </a:lnTo>
                <a:lnTo>
                  <a:pt x="0" y="28320"/>
                </a:lnTo>
                <a:lnTo>
                  <a:pt x="28320" y="28320"/>
                </a:lnTo>
                <a:lnTo>
                  <a:pt x="28320" y="0"/>
                </a:lnTo>
                <a:close/>
              </a:path>
            </a:pathLst>
          </a:custGeom>
          <a:solidFill>
            <a:srgbClr val="F8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46932" y="516191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0" y="0"/>
                </a:moveTo>
                <a:lnTo>
                  <a:pt x="0" y="0"/>
                </a:lnTo>
                <a:lnTo>
                  <a:pt x="0" y="28320"/>
                </a:lnTo>
                <a:lnTo>
                  <a:pt x="28320" y="28320"/>
                </a:lnTo>
                <a:lnTo>
                  <a:pt x="283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9429" y="5307457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326" y="0"/>
                </a:moveTo>
                <a:lnTo>
                  <a:pt x="0" y="0"/>
                </a:lnTo>
                <a:lnTo>
                  <a:pt x="0" y="203327"/>
                </a:lnTo>
                <a:lnTo>
                  <a:pt x="203326" y="203327"/>
                </a:lnTo>
                <a:lnTo>
                  <a:pt x="203326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9429" y="5307457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326" y="0"/>
                </a:moveTo>
                <a:lnTo>
                  <a:pt x="0" y="0"/>
                </a:lnTo>
                <a:lnTo>
                  <a:pt x="0" y="203327"/>
                </a:lnTo>
                <a:lnTo>
                  <a:pt x="203326" y="203327"/>
                </a:lnTo>
                <a:lnTo>
                  <a:pt x="2033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96514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96514" y="557758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3077" y="133553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solidFill>
            <a:srgbClr val="104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3077" y="1335532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376"/>
                </a:moveTo>
                <a:lnTo>
                  <a:pt x="222376" y="222376"/>
                </a:lnTo>
                <a:lnTo>
                  <a:pt x="222376" y="0"/>
                </a:lnTo>
                <a:lnTo>
                  <a:pt x="0" y="0"/>
                </a:lnTo>
                <a:lnTo>
                  <a:pt x="0" y="2223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05047" y="15908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05047" y="15908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09492" y="182816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solidFill>
            <a:srgbClr val="E0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09492" y="1828164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169417" y="0"/>
                </a:moveTo>
                <a:lnTo>
                  <a:pt x="0" y="0"/>
                </a:lnTo>
                <a:lnTo>
                  <a:pt x="0" y="169417"/>
                </a:lnTo>
                <a:lnTo>
                  <a:pt x="169417" y="169417"/>
                </a:lnTo>
                <a:lnTo>
                  <a:pt x="1694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81045" y="203288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solidFill>
            <a:srgbClr val="760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81045" y="2032889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226187" y="0"/>
                </a:moveTo>
                <a:lnTo>
                  <a:pt x="0" y="0"/>
                </a:lnTo>
                <a:lnTo>
                  <a:pt x="0" y="226187"/>
                </a:lnTo>
                <a:lnTo>
                  <a:pt x="226187" y="226187"/>
                </a:lnTo>
                <a:lnTo>
                  <a:pt x="226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51784" y="233667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51784" y="233667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78759" y="249669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1012" y="0"/>
                </a:moveTo>
                <a:lnTo>
                  <a:pt x="0" y="0"/>
                </a:lnTo>
                <a:lnTo>
                  <a:pt x="0" y="231012"/>
                </a:lnTo>
                <a:lnTo>
                  <a:pt x="231012" y="231012"/>
                </a:lnTo>
                <a:lnTo>
                  <a:pt x="231012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78759" y="249669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231012" y="0"/>
                </a:moveTo>
                <a:lnTo>
                  <a:pt x="0" y="0"/>
                </a:lnTo>
                <a:lnTo>
                  <a:pt x="0" y="231012"/>
                </a:lnTo>
                <a:lnTo>
                  <a:pt x="231012" y="231012"/>
                </a:lnTo>
                <a:lnTo>
                  <a:pt x="2310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799" y="0"/>
                </a:moveTo>
                <a:lnTo>
                  <a:pt x="0" y="0"/>
                </a:lnTo>
                <a:lnTo>
                  <a:pt x="0" y="42799"/>
                </a:lnTo>
                <a:lnTo>
                  <a:pt x="42799" y="42799"/>
                </a:lnTo>
                <a:lnTo>
                  <a:pt x="42799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72739" y="2823845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2799" y="0"/>
                </a:moveTo>
                <a:lnTo>
                  <a:pt x="0" y="0"/>
                </a:lnTo>
                <a:lnTo>
                  <a:pt x="0" y="42799"/>
                </a:lnTo>
                <a:lnTo>
                  <a:pt x="42799" y="42799"/>
                </a:lnTo>
                <a:lnTo>
                  <a:pt x="427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77819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77819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765" y="0"/>
                </a:moveTo>
                <a:lnTo>
                  <a:pt x="0" y="0"/>
                </a:lnTo>
                <a:lnTo>
                  <a:pt x="0" y="32765"/>
                </a:lnTo>
                <a:lnTo>
                  <a:pt x="32765" y="32765"/>
                </a:lnTo>
                <a:lnTo>
                  <a:pt x="327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46958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94487"/>
                </a:lnTo>
                <a:lnTo>
                  <a:pt x="94487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46958" y="32641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487"/>
                </a:moveTo>
                <a:lnTo>
                  <a:pt x="94487" y="94487"/>
                </a:lnTo>
                <a:lnTo>
                  <a:pt x="94487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64229" y="351447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71" y="0"/>
                </a:moveTo>
                <a:lnTo>
                  <a:pt x="0" y="0"/>
                </a:lnTo>
                <a:lnTo>
                  <a:pt x="0" y="60071"/>
                </a:lnTo>
                <a:lnTo>
                  <a:pt x="60071" y="60071"/>
                </a:lnTo>
                <a:lnTo>
                  <a:pt x="60071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64229" y="351447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071" y="0"/>
                </a:moveTo>
                <a:lnTo>
                  <a:pt x="0" y="0"/>
                </a:lnTo>
                <a:lnTo>
                  <a:pt x="0" y="60071"/>
                </a:lnTo>
                <a:lnTo>
                  <a:pt x="60071" y="60071"/>
                </a:lnTo>
                <a:lnTo>
                  <a:pt x="600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54196" y="373748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137"/>
                </a:moveTo>
                <a:lnTo>
                  <a:pt x="80137" y="80137"/>
                </a:lnTo>
                <a:lnTo>
                  <a:pt x="80137" y="0"/>
                </a:lnTo>
                <a:lnTo>
                  <a:pt x="0" y="0"/>
                </a:lnTo>
                <a:lnTo>
                  <a:pt x="0" y="80137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54196" y="373748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137"/>
                </a:moveTo>
                <a:lnTo>
                  <a:pt x="80137" y="80137"/>
                </a:lnTo>
                <a:lnTo>
                  <a:pt x="80137" y="0"/>
                </a:lnTo>
                <a:lnTo>
                  <a:pt x="0" y="0"/>
                </a:lnTo>
                <a:lnTo>
                  <a:pt x="0" y="801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36925" y="395338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36925" y="395338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70198" y="421982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878"/>
                </a:moveTo>
                <a:lnTo>
                  <a:pt x="47878" y="47878"/>
                </a:lnTo>
                <a:lnTo>
                  <a:pt x="47878" y="0"/>
                </a:lnTo>
                <a:lnTo>
                  <a:pt x="0" y="0"/>
                </a:lnTo>
                <a:lnTo>
                  <a:pt x="0" y="47878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70198" y="421982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878"/>
                </a:moveTo>
                <a:lnTo>
                  <a:pt x="47878" y="47878"/>
                </a:lnTo>
                <a:lnTo>
                  <a:pt x="47878" y="0"/>
                </a:lnTo>
                <a:lnTo>
                  <a:pt x="0" y="0"/>
                </a:lnTo>
                <a:lnTo>
                  <a:pt x="0" y="478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20160" y="440283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081"/>
                </a:moveTo>
                <a:lnTo>
                  <a:pt x="148082" y="148081"/>
                </a:lnTo>
                <a:lnTo>
                  <a:pt x="148082" y="0"/>
                </a:lnTo>
                <a:lnTo>
                  <a:pt x="0" y="0"/>
                </a:lnTo>
                <a:lnTo>
                  <a:pt x="0" y="148081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20160" y="4402835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081"/>
                </a:moveTo>
                <a:lnTo>
                  <a:pt x="148082" y="148081"/>
                </a:lnTo>
                <a:lnTo>
                  <a:pt x="148082" y="0"/>
                </a:lnTo>
                <a:lnTo>
                  <a:pt x="0" y="0"/>
                </a:lnTo>
                <a:lnTo>
                  <a:pt x="0" y="1480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66389" y="468198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66389" y="468198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28289" y="487692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3"/>
                </a:moveTo>
                <a:lnTo>
                  <a:pt x="131952" y="131953"/>
                </a:lnTo>
                <a:lnTo>
                  <a:pt x="131952" y="0"/>
                </a:lnTo>
                <a:lnTo>
                  <a:pt x="0" y="0"/>
                </a:lnTo>
                <a:lnTo>
                  <a:pt x="0" y="131953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28289" y="487692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3"/>
                </a:moveTo>
                <a:lnTo>
                  <a:pt x="131952" y="131953"/>
                </a:lnTo>
                <a:lnTo>
                  <a:pt x="131952" y="0"/>
                </a:lnTo>
                <a:lnTo>
                  <a:pt x="0" y="0"/>
                </a:lnTo>
                <a:lnTo>
                  <a:pt x="0" y="1319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47084" y="51288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47084" y="51288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1749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415" y="0"/>
                </a:moveTo>
                <a:lnTo>
                  <a:pt x="0" y="0"/>
                </a:lnTo>
                <a:lnTo>
                  <a:pt x="0" y="153416"/>
                </a:lnTo>
                <a:lnTo>
                  <a:pt x="153415" y="153416"/>
                </a:lnTo>
                <a:lnTo>
                  <a:pt x="153415" y="0"/>
                </a:lnTo>
                <a:close/>
              </a:path>
            </a:pathLst>
          </a:custGeom>
          <a:solidFill>
            <a:srgbClr val="EE97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1749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415" y="0"/>
                </a:moveTo>
                <a:lnTo>
                  <a:pt x="0" y="0"/>
                </a:lnTo>
                <a:lnTo>
                  <a:pt x="0" y="153416"/>
                </a:lnTo>
                <a:lnTo>
                  <a:pt x="153415" y="153416"/>
                </a:lnTo>
                <a:lnTo>
                  <a:pt x="1534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28161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28161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18915" y="1571371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788"/>
                </a:moveTo>
                <a:lnTo>
                  <a:pt x="216788" y="216788"/>
                </a:lnTo>
                <a:lnTo>
                  <a:pt x="216788" y="0"/>
                </a:lnTo>
                <a:lnTo>
                  <a:pt x="0" y="0"/>
                </a:lnTo>
                <a:lnTo>
                  <a:pt x="0" y="216788"/>
                </a:lnTo>
                <a:close/>
              </a:path>
            </a:pathLst>
          </a:custGeom>
          <a:solidFill>
            <a:srgbClr val="17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18915" y="1571371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69">
                <a:moveTo>
                  <a:pt x="0" y="216788"/>
                </a:moveTo>
                <a:lnTo>
                  <a:pt x="216788" y="216788"/>
                </a:lnTo>
                <a:lnTo>
                  <a:pt x="216788" y="0"/>
                </a:lnTo>
                <a:lnTo>
                  <a:pt x="0" y="0"/>
                </a:lnTo>
                <a:lnTo>
                  <a:pt x="0" y="2167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70859" y="185661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70859" y="185661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775" y="0"/>
                </a:moveTo>
                <a:lnTo>
                  <a:pt x="0" y="0"/>
                </a:lnTo>
                <a:lnTo>
                  <a:pt x="0" y="112775"/>
                </a:lnTo>
                <a:lnTo>
                  <a:pt x="112775" y="112775"/>
                </a:lnTo>
                <a:lnTo>
                  <a:pt x="112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25520" y="20443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453" y="0"/>
                </a:moveTo>
                <a:lnTo>
                  <a:pt x="0" y="0"/>
                </a:lnTo>
                <a:lnTo>
                  <a:pt x="0" y="203453"/>
                </a:lnTo>
                <a:lnTo>
                  <a:pt x="203453" y="203453"/>
                </a:lnTo>
                <a:lnTo>
                  <a:pt x="203453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25520" y="20443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453" y="0"/>
                </a:moveTo>
                <a:lnTo>
                  <a:pt x="0" y="0"/>
                </a:lnTo>
                <a:lnTo>
                  <a:pt x="0" y="203453"/>
                </a:lnTo>
                <a:lnTo>
                  <a:pt x="203453" y="203453"/>
                </a:lnTo>
                <a:lnTo>
                  <a:pt x="2034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55365" y="230708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143890" y="0"/>
                </a:moveTo>
                <a:lnTo>
                  <a:pt x="0" y="0"/>
                </a:lnTo>
                <a:lnTo>
                  <a:pt x="0" y="143890"/>
                </a:lnTo>
                <a:lnTo>
                  <a:pt x="143890" y="143890"/>
                </a:lnTo>
                <a:lnTo>
                  <a:pt x="143890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55365" y="230708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143890" y="0"/>
                </a:moveTo>
                <a:lnTo>
                  <a:pt x="0" y="0"/>
                </a:lnTo>
                <a:lnTo>
                  <a:pt x="0" y="143890"/>
                </a:lnTo>
                <a:lnTo>
                  <a:pt x="143890" y="143890"/>
                </a:lnTo>
                <a:lnTo>
                  <a:pt x="1438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19423" y="2504313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19423" y="2504313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16071" y="28340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616071" y="283400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612641" y="30636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12641" y="30636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337" y="0"/>
                </a:moveTo>
                <a:lnTo>
                  <a:pt x="0" y="0"/>
                </a:lnTo>
                <a:lnTo>
                  <a:pt x="0" y="29337"/>
                </a:lnTo>
                <a:lnTo>
                  <a:pt x="29337" y="29337"/>
                </a:lnTo>
                <a:lnTo>
                  <a:pt x="293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615054" y="329907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637" y="0"/>
                </a:moveTo>
                <a:lnTo>
                  <a:pt x="0" y="0"/>
                </a:lnTo>
                <a:lnTo>
                  <a:pt x="0" y="24637"/>
                </a:lnTo>
                <a:lnTo>
                  <a:pt x="24637" y="24637"/>
                </a:lnTo>
                <a:lnTo>
                  <a:pt x="24637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615054" y="329907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637" y="0"/>
                </a:moveTo>
                <a:lnTo>
                  <a:pt x="0" y="0"/>
                </a:lnTo>
                <a:lnTo>
                  <a:pt x="0" y="24637"/>
                </a:lnTo>
                <a:lnTo>
                  <a:pt x="24637" y="24637"/>
                </a:lnTo>
                <a:lnTo>
                  <a:pt x="246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95115" y="351231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95115" y="3512311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92195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0"/>
                </a:lnTo>
                <a:lnTo>
                  <a:pt x="70230" y="70230"/>
                </a:lnTo>
                <a:lnTo>
                  <a:pt x="70230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92195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0"/>
                </a:lnTo>
                <a:lnTo>
                  <a:pt x="70230" y="70230"/>
                </a:lnTo>
                <a:lnTo>
                  <a:pt x="702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63365" y="394677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63365" y="394677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92957" y="42094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8707" y="0"/>
                </a:moveTo>
                <a:lnTo>
                  <a:pt x="0" y="0"/>
                </a:lnTo>
                <a:lnTo>
                  <a:pt x="0" y="68707"/>
                </a:lnTo>
                <a:lnTo>
                  <a:pt x="68707" y="68707"/>
                </a:lnTo>
                <a:lnTo>
                  <a:pt x="68707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92957" y="420941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8707" y="0"/>
                </a:moveTo>
                <a:lnTo>
                  <a:pt x="0" y="0"/>
                </a:lnTo>
                <a:lnTo>
                  <a:pt x="0" y="68707"/>
                </a:lnTo>
                <a:lnTo>
                  <a:pt x="68707" y="68707"/>
                </a:lnTo>
                <a:lnTo>
                  <a:pt x="687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605910" y="44552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925"/>
                </a:moveTo>
                <a:lnTo>
                  <a:pt x="42925" y="42925"/>
                </a:lnTo>
                <a:lnTo>
                  <a:pt x="42925" y="0"/>
                </a:lnTo>
                <a:lnTo>
                  <a:pt x="0" y="0"/>
                </a:lnTo>
                <a:lnTo>
                  <a:pt x="0" y="42925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05910" y="44552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2925"/>
                </a:moveTo>
                <a:lnTo>
                  <a:pt x="42925" y="42925"/>
                </a:lnTo>
                <a:lnTo>
                  <a:pt x="42925" y="0"/>
                </a:lnTo>
                <a:lnTo>
                  <a:pt x="0" y="0"/>
                </a:lnTo>
                <a:lnTo>
                  <a:pt x="0" y="429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54603" y="46372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5"/>
                </a:moveTo>
                <a:lnTo>
                  <a:pt x="145414" y="145415"/>
                </a:lnTo>
                <a:lnTo>
                  <a:pt x="145414" y="0"/>
                </a:lnTo>
                <a:lnTo>
                  <a:pt x="0" y="0"/>
                </a:lnTo>
                <a:lnTo>
                  <a:pt x="0" y="145415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54603" y="46372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415"/>
                </a:moveTo>
                <a:lnTo>
                  <a:pt x="145414" y="145415"/>
                </a:lnTo>
                <a:lnTo>
                  <a:pt x="145414" y="0"/>
                </a:lnTo>
                <a:lnTo>
                  <a:pt x="0" y="0"/>
                </a:lnTo>
                <a:lnTo>
                  <a:pt x="0" y="1454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603116" y="491883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8260"/>
                </a:moveTo>
                <a:lnTo>
                  <a:pt x="48260" y="48260"/>
                </a:lnTo>
                <a:lnTo>
                  <a:pt x="48260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603116" y="491883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8260"/>
                </a:moveTo>
                <a:lnTo>
                  <a:pt x="48260" y="48260"/>
                </a:lnTo>
                <a:lnTo>
                  <a:pt x="48260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04767" y="515353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958" y="0"/>
                </a:moveTo>
                <a:lnTo>
                  <a:pt x="0" y="0"/>
                </a:lnTo>
                <a:lnTo>
                  <a:pt x="0" y="44958"/>
                </a:lnTo>
                <a:lnTo>
                  <a:pt x="44958" y="44958"/>
                </a:lnTo>
                <a:lnTo>
                  <a:pt x="44958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04767" y="515353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958" y="0"/>
                </a:moveTo>
                <a:lnTo>
                  <a:pt x="0" y="0"/>
                </a:lnTo>
                <a:lnTo>
                  <a:pt x="0" y="44958"/>
                </a:lnTo>
                <a:lnTo>
                  <a:pt x="44958" y="44958"/>
                </a:lnTo>
                <a:lnTo>
                  <a:pt x="449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95242" y="53770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135" y="0"/>
                </a:moveTo>
                <a:lnTo>
                  <a:pt x="0" y="0"/>
                </a:lnTo>
                <a:lnTo>
                  <a:pt x="0" y="64135"/>
                </a:lnTo>
                <a:lnTo>
                  <a:pt x="64135" y="64135"/>
                </a:lnTo>
                <a:lnTo>
                  <a:pt x="64135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95242" y="537705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135" y="0"/>
                </a:moveTo>
                <a:lnTo>
                  <a:pt x="0" y="0"/>
                </a:lnTo>
                <a:lnTo>
                  <a:pt x="0" y="64135"/>
                </a:lnTo>
                <a:lnTo>
                  <a:pt x="64135" y="64135"/>
                </a:lnTo>
                <a:lnTo>
                  <a:pt x="641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69334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69334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05554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solidFill>
            <a:srgbClr val="CA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05554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89679" y="207530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89679" y="207530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65930" y="228460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849" y="0"/>
                </a:moveTo>
                <a:lnTo>
                  <a:pt x="0" y="0"/>
                </a:lnTo>
                <a:lnTo>
                  <a:pt x="0" y="188849"/>
                </a:lnTo>
                <a:lnTo>
                  <a:pt x="188849" y="188849"/>
                </a:lnTo>
                <a:lnTo>
                  <a:pt x="188849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65930" y="228460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849" y="0"/>
                </a:moveTo>
                <a:lnTo>
                  <a:pt x="0" y="0"/>
                </a:lnTo>
                <a:lnTo>
                  <a:pt x="0" y="188849"/>
                </a:lnTo>
                <a:lnTo>
                  <a:pt x="188849" y="188849"/>
                </a:lnTo>
                <a:lnTo>
                  <a:pt x="1888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76598" y="252844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76598" y="2528442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167512" y="0"/>
                </a:moveTo>
                <a:lnTo>
                  <a:pt x="0" y="0"/>
                </a:lnTo>
                <a:lnTo>
                  <a:pt x="0" y="167512"/>
                </a:lnTo>
                <a:lnTo>
                  <a:pt x="167512" y="167512"/>
                </a:lnTo>
                <a:lnTo>
                  <a:pt x="167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15588" y="280035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15588" y="2800350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3461" y="304152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660"/>
                </a:moveTo>
                <a:lnTo>
                  <a:pt x="73660" y="73660"/>
                </a:lnTo>
                <a:lnTo>
                  <a:pt x="7366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3461" y="304152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660"/>
                </a:moveTo>
                <a:lnTo>
                  <a:pt x="73660" y="73660"/>
                </a:lnTo>
                <a:lnTo>
                  <a:pt x="7366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17620" y="32685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17620" y="32685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39336" y="35236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910"/>
                </a:moveTo>
                <a:lnTo>
                  <a:pt x="41910" y="41910"/>
                </a:lnTo>
                <a:lnTo>
                  <a:pt x="4191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39336" y="35236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910"/>
                </a:moveTo>
                <a:lnTo>
                  <a:pt x="41910" y="41910"/>
                </a:lnTo>
                <a:lnTo>
                  <a:pt x="4191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803903" y="372110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2" y="0"/>
                </a:moveTo>
                <a:lnTo>
                  <a:pt x="0" y="0"/>
                </a:lnTo>
                <a:lnTo>
                  <a:pt x="0" y="112902"/>
                </a:lnTo>
                <a:lnTo>
                  <a:pt x="112902" y="112902"/>
                </a:lnTo>
                <a:lnTo>
                  <a:pt x="112902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803903" y="372110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2" y="0"/>
                </a:moveTo>
                <a:lnTo>
                  <a:pt x="0" y="0"/>
                </a:lnTo>
                <a:lnTo>
                  <a:pt x="0" y="112902"/>
                </a:lnTo>
                <a:lnTo>
                  <a:pt x="112902" y="112902"/>
                </a:lnTo>
                <a:lnTo>
                  <a:pt x="1129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792601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9"/>
                </a:moveTo>
                <a:lnTo>
                  <a:pt x="135509" y="135509"/>
                </a:lnTo>
                <a:lnTo>
                  <a:pt x="135509" y="0"/>
                </a:lnTo>
                <a:lnTo>
                  <a:pt x="0" y="0"/>
                </a:lnTo>
                <a:lnTo>
                  <a:pt x="0" y="135509"/>
                </a:lnTo>
                <a:close/>
              </a:path>
            </a:pathLst>
          </a:custGeom>
          <a:solidFill>
            <a:srgbClr val="A6C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792601" y="394284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509"/>
                </a:moveTo>
                <a:lnTo>
                  <a:pt x="135509" y="135509"/>
                </a:lnTo>
                <a:lnTo>
                  <a:pt x="135509" y="0"/>
                </a:lnTo>
                <a:lnTo>
                  <a:pt x="0" y="0"/>
                </a:lnTo>
                <a:lnTo>
                  <a:pt x="0" y="1355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94505" y="417791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94505" y="4177919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699" y="0"/>
                </a:moveTo>
                <a:lnTo>
                  <a:pt x="0" y="0"/>
                </a:lnTo>
                <a:lnTo>
                  <a:pt x="0" y="131699"/>
                </a:lnTo>
                <a:lnTo>
                  <a:pt x="131699" y="131699"/>
                </a:lnTo>
                <a:lnTo>
                  <a:pt x="1316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85996" y="440245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85996" y="4402454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64915" y="461441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solidFill>
            <a:srgbClr val="38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64915" y="461441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92473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92473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48227" y="51639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3"/>
                </a:moveTo>
                <a:lnTo>
                  <a:pt x="24384" y="24383"/>
                </a:lnTo>
                <a:lnTo>
                  <a:pt x="24384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48227" y="51639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3"/>
                </a:moveTo>
                <a:lnTo>
                  <a:pt x="24384" y="24383"/>
                </a:lnTo>
                <a:lnTo>
                  <a:pt x="24384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85489" y="5334253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85489" y="5334253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24604" y="560641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24604" y="560641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500" y="0"/>
                </a:moveTo>
                <a:lnTo>
                  <a:pt x="0" y="0"/>
                </a:lnTo>
                <a:lnTo>
                  <a:pt x="0" y="71500"/>
                </a:lnTo>
                <a:lnTo>
                  <a:pt x="71500" y="71500"/>
                </a:lnTo>
                <a:lnTo>
                  <a:pt x="71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996309" y="204876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437"/>
                </a:moveTo>
                <a:lnTo>
                  <a:pt x="194437" y="194437"/>
                </a:lnTo>
                <a:lnTo>
                  <a:pt x="194437" y="0"/>
                </a:lnTo>
                <a:lnTo>
                  <a:pt x="0" y="0"/>
                </a:lnTo>
                <a:lnTo>
                  <a:pt x="0" y="194437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996309" y="204876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4">
                <a:moveTo>
                  <a:pt x="0" y="194437"/>
                </a:moveTo>
                <a:lnTo>
                  <a:pt x="194437" y="194437"/>
                </a:lnTo>
                <a:lnTo>
                  <a:pt x="194437" y="0"/>
                </a:lnTo>
                <a:lnTo>
                  <a:pt x="0" y="0"/>
                </a:lnTo>
                <a:lnTo>
                  <a:pt x="0" y="1944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97325" y="228295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2277" y="0"/>
                </a:moveTo>
                <a:lnTo>
                  <a:pt x="0" y="0"/>
                </a:lnTo>
                <a:lnTo>
                  <a:pt x="0" y="192277"/>
                </a:lnTo>
                <a:lnTo>
                  <a:pt x="192277" y="192277"/>
                </a:lnTo>
                <a:lnTo>
                  <a:pt x="192277" y="0"/>
                </a:lnTo>
                <a:close/>
              </a:path>
            </a:pathLst>
          </a:custGeom>
          <a:solidFill>
            <a:srgbClr val="C64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7325" y="2282951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192277" y="0"/>
                </a:moveTo>
                <a:lnTo>
                  <a:pt x="0" y="0"/>
                </a:lnTo>
                <a:lnTo>
                  <a:pt x="0" y="192277"/>
                </a:lnTo>
                <a:lnTo>
                  <a:pt x="192277" y="192277"/>
                </a:lnTo>
                <a:lnTo>
                  <a:pt x="1922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05326" y="252387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05326" y="252387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29" h="176530">
                <a:moveTo>
                  <a:pt x="0" y="176402"/>
                </a:moveTo>
                <a:lnTo>
                  <a:pt x="176402" y="176402"/>
                </a:lnTo>
                <a:lnTo>
                  <a:pt x="176402" y="0"/>
                </a:lnTo>
                <a:lnTo>
                  <a:pt x="0" y="0"/>
                </a:lnTo>
                <a:lnTo>
                  <a:pt x="0" y="176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49140" y="28009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519"/>
                </a:moveTo>
                <a:lnTo>
                  <a:pt x="88519" y="88519"/>
                </a:lnTo>
                <a:lnTo>
                  <a:pt x="88519" y="0"/>
                </a:lnTo>
                <a:lnTo>
                  <a:pt x="0" y="0"/>
                </a:lnTo>
                <a:lnTo>
                  <a:pt x="0" y="8851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49140" y="2800985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519"/>
                </a:moveTo>
                <a:lnTo>
                  <a:pt x="88519" y="88519"/>
                </a:lnTo>
                <a:lnTo>
                  <a:pt x="88519" y="0"/>
                </a:lnTo>
                <a:lnTo>
                  <a:pt x="0" y="0"/>
                </a:lnTo>
                <a:lnTo>
                  <a:pt x="0" y="885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32122" y="301701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32122" y="301701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42790" y="32608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9"/>
                </a:lnTo>
                <a:lnTo>
                  <a:pt x="101219" y="101219"/>
                </a:lnTo>
                <a:lnTo>
                  <a:pt x="101219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42790" y="326085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219" y="0"/>
                </a:moveTo>
                <a:lnTo>
                  <a:pt x="0" y="0"/>
                </a:lnTo>
                <a:lnTo>
                  <a:pt x="0" y="101219"/>
                </a:lnTo>
                <a:lnTo>
                  <a:pt x="101219" y="101219"/>
                </a:lnTo>
                <a:lnTo>
                  <a:pt x="1012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20311" y="347129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20311" y="347129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45330" y="37293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45330" y="372935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48378" y="396557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90170" y="0"/>
                </a:moveTo>
                <a:lnTo>
                  <a:pt x="0" y="0"/>
                </a:lnTo>
                <a:lnTo>
                  <a:pt x="0" y="90170"/>
                </a:lnTo>
                <a:lnTo>
                  <a:pt x="90170" y="90170"/>
                </a:lnTo>
                <a:lnTo>
                  <a:pt x="90170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48378" y="396557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90170" y="0"/>
                </a:moveTo>
                <a:lnTo>
                  <a:pt x="0" y="0"/>
                </a:lnTo>
                <a:lnTo>
                  <a:pt x="0" y="90170"/>
                </a:lnTo>
                <a:lnTo>
                  <a:pt x="90170" y="90170"/>
                </a:lnTo>
                <a:lnTo>
                  <a:pt x="901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95420" y="414566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087" y="0"/>
                </a:moveTo>
                <a:lnTo>
                  <a:pt x="0" y="0"/>
                </a:lnTo>
                <a:lnTo>
                  <a:pt x="0" y="196087"/>
                </a:lnTo>
                <a:lnTo>
                  <a:pt x="196087" y="196087"/>
                </a:lnTo>
                <a:lnTo>
                  <a:pt x="196087" y="0"/>
                </a:lnTo>
                <a:close/>
              </a:path>
            </a:pathLst>
          </a:custGeom>
          <a:solidFill>
            <a:srgbClr val="C0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95420" y="4145660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196087" y="0"/>
                </a:moveTo>
                <a:lnTo>
                  <a:pt x="0" y="0"/>
                </a:lnTo>
                <a:lnTo>
                  <a:pt x="0" y="196087"/>
                </a:lnTo>
                <a:lnTo>
                  <a:pt x="196087" y="196087"/>
                </a:lnTo>
                <a:lnTo>
                  <a:pt x="196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94022" y="437743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8882" y="0"/>
                </a:moveTo>
                <a:lnTo>
                  <a:pt x="0" y="0"/>
                </a:lnTo>
                <a:lnTo>
                  <a:pt x="0" y="198881"/>
                </a:lnTo>
                <a:lnTo>
                  <a:pt x="198882" y="198881"/>
                </a:lnTo>
                <a:lnTo>
                  <a:pt x="198882" y="0"/>
                </a:lnTo>
                <a:close/>
              </a:path>
            </a:pathLst>
          </a:custGeom>
          <a:solidFill>
            <a:srgbClr val="BD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94022" y="4377435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198882" y="0"/>
                </a:moveTo>
                <a:lnTo>
                  <a:pt x="0" y="0"/>
                </a:lnTo>
                <a:lnTo>
                  <a:pt x="0" y="198881"/>
                </a:lnTo>
                <a:lnTo>
                  <a:pt x="198882" y="198881"/>
                </a:lnTo>
                <a:lnTo>
                  <a:pt x="1988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01134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657"/>
                </a:moveTo>
                <a:lnTo>
                  <a:pt x="184658" y="184657"/>
                </a:lnTo>
                <a:lnTo>
                  <a:pt x="184658" y="0"/>
                </a:lnTo>
                <a:lnTo>
                  <a:pt x="0" y="0"/>
                </a:lnTo>
                <a:lnTo>
                  <a:pt x="0" y="184657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01134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657"/>
                </a:moveTo>
                <a:lnTo>
                  <a:pt x="184658" y="184657"/>
                </a:lnTo>
                <a:lnTo>
                  <a:pt x="184658" y="0"/>
                </a:lnTo>
                <a:lnTo>
                  <a:pt x="0" y="0"/>
                </a:lnTo>
                <a:lnTo>
                  <a:pt x="0" y="18465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98086" y="484759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1"/>
                </a:lnTo>
                <a:lnTo>
                  <a:pt x="190880" y="190881"/>
                </a:lnTo>
                <a:lnTo>
                  <a:pt x="190880" y="0"/>
                </a:lnTo>
                <a:close/>
              </a:path>
            </a:pathLst>
          </a:custGeom>
          <a:solidFill>
            <a:srgbClr val="C746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98086" y="4847590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1"/>
                </a:lnTo>
                <a:lnTo>
                  <a:pt x="190880" y="190881"/>
                </a:lnTo>
                <a:lnTo>
                  <a:pt x="1908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34154" y="511670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617" y="0"/>
                </a:moveTo>
                <a:lnTo>
                  <a:pt x="0" y="0"/>
                </a:lnTo>
                <a:lnTo>
                  <a:pt x="0" y="118618"/>
                </a:lnTo>
                <a:lnTo>
                  <a:pt x="118617" y="118618"/>
                </a:lnTo>
                <a:lnTo>
                  <a:pt x="118617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34154" y="511670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118617" y="0"/>
                </a:moveTo>
                <a:lnTo>
                  <a:pt x="0" y="0"/>
                </a:lnTo>
                <a:lnTo>
                  <a:pt x="0" y="118618"/>
                </a:lnTo>
                <a:lnTo>
                  <a:pt x="118617" y="118618"/>
                </a:lnTo>
                <a:lnTo>
                  <a:pt x="118617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90975" y="530669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90975" y="530669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850"/>
                </a:moveTo>
                <a:lnTo>
                  <a:pt x="204850" y="204850"/>
                </a:lnTo>
                <a:lnTo>
                  <a:pt x="204850" y="0"/>
                </a:lnTo>
                <a:lnTo>
                  <a:pt x="0" y="0"/>
                </a:lnTo>
                <a:lnTo>
                  <a:pt x="0" y="2048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2526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398"/>
                </a:moveTo>
                <a:lnTo>
                  <a:pt x="136398" y="136398"/>
                </a:lnTo>
                <a:lnTo>
                  <a:pt x="136398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2526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398"/>
                </a:moveTo>
                <a:lnTo>
                  <a:pt x="136398" y="136398"/>
                </a:lnTo>
                <a:lnTo>
                  <a:pt x="136398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310507" y="236308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310507" y="236308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003"/>
                </a:moveTo>
                <a:lnTo>
                  <a:pt x="32003" y="32003"/>
                </a:lnTo>
                <a:lnTo>
                  <a:pt x="32003" y="0"/>
                </a:lnTo>
                <a:lnTo>
                  <a:pt x="0" y="0"/>
                </a:lnTo>
                <a:lnTo>
                  <a:pt x="0" y="32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1828" y="249758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solidFill>
            <a:srgbClr val="08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1828" y="2497582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5" h="229235">
                <a:moveTo>
                  <a:pt x="0" y="229235"/>
                </a:moveTo>
                <a:lnTo>
                  <a:pt x="229235" y="229235"/>
                </a:lnTo>
                <a:lnTo>
                  <a:pt x="229235" y="0"/>
                </a:lnTo>
                <a:lnTo>
                  <a:pt x="0" y="0"/>
                </a:lnTo>
                <a:lnTo>
                  <a:pt x="0" y="2292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91329" y="28100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91329" y="28100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90186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90186" y="30419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71" y="0"/>
                </a:moveTo>
                <a:lnTo>
                  <a:pt x="0" y="0"/>
                </a:lnTo>
                <a:lnTo>
                  <a:pt x="0" y="72771"/>
                </a:lnTo>
                <a:lnTo>
                  <a:pt x="72771" y="72771"/>
                </a:lnTo>
                <a:lnTo>
                  <a:pt x="727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52848" y="323773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447" y="0"/>
                </a:moveTo>
                <a:lnTo>
                  <a:pt x="0" y="0"/>
                </a:lnTo>
                <a:lnTo>
                  <a:pt x="0" y="147447"/>
                </a:lnTo>
                <a:lnTo>
                  <a:pt x="147447" y="147447"/>
                </a:lnTo>
                <a:lnTo>
                  <a:pt x="147447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52848" y="323773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447" y="0"/>
                </a:moveTo>
                <a:lnTo>
                  <a:pt x="0" y="0"/>
                </a:lnTo>
                <a:lnTo>
                  <a:pt x="0" y="147447"/>
                </a:lnTo>
                <a:lnTo>
                  <a:pt x="147447" y="147447"/>
                </a:lnTo>
                <a:lnTo>
                  <a:pt x="1474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300728" y="351866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688" y="0"/>
                </a:moveTo>
                <a:lnTo>
                  <a:pt x="0" y="0"/>
                </a:lnTo>
                <a:lnTo>
                  <a:pt x="0" y="51688"/>
                </a:lnTo>
                <a:lnTo>
                  <a:pt x="51688" y="51688"/>
                </a:lnTo>
                <a:lnTo>
                  <a:pt x="51688" y="0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300728" y="3518661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51688" y="0"/>
                </a:moveTo>
                <a:lnTo>
                  <a:pt x="0" y="0"/>
                </a:lnTo>
                <a:lnTo>
                  <a:pt x="0" y="51688"/>
                </a:lnTo>
                <a:lnTo>
                  <a:pt x="51688" y="51688"/>
                </a:lnTo>
                <a:lnTo>
                  <a:pt x="516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56404" y="370738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56404" y="370738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77995" y="3962146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77995" y="3962146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2660" y="418985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2660" y="418985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44466" y="439483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084" y="0"/>
                </a:moveTo>
                <a:lnTo>
                  <a:pt x="0" y="0"/>
                </a:lnTo>
                <a:lnTo>
                  <a:pt x="0" y="164083"/>
                </a:lnTo>
                <a:lnTo>
                  <a:pt x="164084" y="164083"/>
                </a:lnTo>
                <a:lnTo>
                  <a:pt x="164084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44466" y="439483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084" y="0"/>
                </a:moveTo>
                <a:lnTo>
                  <a:pt x="0" y="0"/>
                </a:lnTo>
                <a:lnTo>
                  <a:pt x="0" y="164083"/>
                </a:lnTo>
                <a:lnTo>
                  <a:pt x="164084" y="164083"/>
                </a:lnTo>
                <a:lnTo>
                  <a:pt x="16408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6852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441"/>
                </a:moveTo>
                <a:lnTo>
                  <a:pt x="99440" y="99441"/>
                </a:lnTo>
                <a:lnTo>
                  <a:pt x="99440" y="0"/>
                </a:lnTo>
                <a:lnTo>
                  <a:pt x="0" y="0"/>
                </a:lnTo>
                <a:lnTo>
                  <a:pt x="0" y="99441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6852" y="4660138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441"/>
                </a:moveTo>
                <a:lnTo>
                  <a:pt x="99440" y="99441"/>
                </a:lnTo>
                <a:lnTo>
                  <a:pt x="99440" y="0"/>
                </a:lnTo>
                <a:lnTo>
                  <a:pt x="0" y="0"/>
                </a:lnTo>
                <a:lnTo>
                  <a:pt x="0" y="994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62120" y="487845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62120" y="4878451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5"/>
                </a:lnTo>
                <a:lnTo>
                  <a:pt x="128904" y="128905"/>
                </a:lnTo>
                <a:lnTo>
                  <a:pt x="1289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75454" y="512495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75454" y="512495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2107"/>
                </a:moveTo>
                <a:lnTo>
                  <a:pt x="102108" y="102107"/>
                </a:lnTo>
                <a:lnTo>
                  <a:pt x="102108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40784" y="532333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7"/>
                </a:moveTo>
                <a:lnTo>
                  <a:pt x="171576" y="171577"/>
                </a:lnTo>
                <a:lnTo>
                  <a:pt x="171576" y="0"/>
                </a:lnTo>
                <a:lnTo>
                  <a:pt x="0" y="0"/>
                </a:lnTo>
                <a:lnTo>
                  <a:pt x="0" y="171577"/>
                </a:lnTo>
                <a:close/>
              </a:path>
            </a:pathLst>
          </a:custGeom>
          <a:solidFill>
            <a:srgbClr val="5B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40784" y="5323332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7"/>
                </a:moveTo>
                <a:lnTo>
                  <a:pt x="171576" y="171577"/>
                </a:lnTo>
                <a:lnTo>
                  <a:pt x="171576" y="0"/>
                </a:lnTo>
                <a:lnTo>
                  <a:pt x="0" y="0"/>
                </a:lnTo>
                <a:lnTo>
                  <a:pt x="0" y="1715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77486" y="55932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77486" y="5593207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18533" y="2571114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169"/>
                </a:moveTo>
                <a:lnTo>
                  <a:pt x="82169" y="82169"/>
                </a:lnTo>
                <a:lnTo>
                  <a:pt x="82169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518533" y="2571114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169"/>
                </a:moveTo>
                <a:lnTo>
                  <a:pt x="82169" y="82169"/>
                </a:lnTo>
                <a:lnTo>
                  <a:pt x="82169" y="0"/>
                </a:lnTo>
                <a:lnTo>
                  <a:pt x="0" y="0"/>
                </a:lnTo>
                <a:lnTo>
                  <a:pt x="0" y="821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80178" y="276580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8876" y="0"/>
                </a:moveTo>
                <a:lnTo>
                  <a:pt x="0" y="0"/>
                </a:lnTo>
                <a:lnTo>
                  <a:pt x="0" y="158876"/>
                </a:lnTo>
                <a:lnTo>
                  <a:pt x="158876" y="158876"/>
                </a:lnTo>
                <a:lnTo>
                  <a:pt x="158876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80178" y="2765805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8876" y="0"/>
                </a:moveTo>
                <a:lnTo>
                  <a:pt x="0" y="0"/>
                </a:lnTo>
                <a:lnTo>
                  <a:pt x="0" y="158876"/>
                </a:lnTo>
                <a:lnTo>
                  <a:pt x="158876" y="158876"/>
                </a:lnTo>
                <a:lnTo>
                  <a:pt x="1588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8495" y="298716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372" y="0"/>
                </a:moveTo>
                <a:lnTo>
                  <a:pt x="0" y="0"/>
                </a:lnTo>
                <a:lnTo>
                  <a:pt x="0" y="182372"/>
                </a:lnTo>
                <a:lnTo>
                  <a:pt x="182372" y="182372"/>
                </a:lnTo>
                <a:lnTo>
                  <a:pt x="182372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68495" y="298716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372" y="0"/>
                </a:moveTo>
                <a:lnTo>
                  <a:pt x="0" y="0"/>
                </a:lnTo>
                <a:lnTo>
                  <a:pt x="0" y="182372"/>
                </a:lnTo>
                <a:lnTo>
                  <a:pt x="182372" y="182372"/>
                </a:lnTo>
                <a:lnTo>
                  <a:pt x="1823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97959" y="324980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6" y="0"/>
                </a:moveTo>
                <a:lnTo>
                  <a:pt x="0" y="0"/>
                </a:lnTo>
                <a:lnTo>
                  <a:pt x="0" y="123316"/>
                </a:lnTo>
                <a:lnTo>
                  <a:pt x="123316" y="123316"/>
                </a:lnTo>
                <a:lnTo>
                  <a:pt x="123316" y="0"/>
                </a:lnTo>
                <a:close/>
              </a:path>
            </a:pathLst>
          </a:custGeom>
          <a:solidFill>
            <a:srgbClr val="FAC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97959" y="324980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316" y="0"/>
                </a:moveTo>
                <a:lnTo>
                  <a:pt x="0" y="0"/>
                </a:lnTo>
                <a:lnTo>
                  <a:pt x="0" y="123316"/>
                </a:lnTo>
                <a:lnTo>
                  <a:pt x="123316" y="123316"/>
                </a:lnTo>
                <a:lnTo>
                  <a:pt x="1233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62271" y="344703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817" y="0"/>
                </a:moveTo>
                <a:lnTo>
                  <a:pt x="0" y="0"/>
                </a:lnTo>
                <a:lnTo>
                  <a:pt x="0" y="194817"/>
                </a:lnTo>
                <a:lnTo>
                  <a:pt x="194817" y="194817"/>
                </a:lnTo>
                <a:lnTo>
                  <a:pt x="194817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62271" y="344703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817" y="0"/>
                </a:moveTo>
                <a:lnTo>
                  <a:pt x="0" y="0"/>
                </a:lnTo>
                <a:lnTo>
                  <a:pt x="0" y="194817"/>
                </a:lnTo>
                <a:lnTo>
                  <a:pt x="194817" y="194817"/>
                </a:lnTo>
                <a:lnTo>
                  <a:pt x="1948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501641" y="37195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501641" y="371957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44186" y="3995292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34"/>
                </a:moveTo>
                <a:lnTo>
                  <a:pt x="30734" y="30734"/>
                </a:lnTo>
                <a:lnTo>
                  <a:pt x="30734" y="0"/>
                </a:lnTo>
                <a:lnTo>
                  <a:pt x="0" y="0"/>
                </a:lnTo>
                <a:lnTo>
                  <a:pt x="0" y="30734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44186" y="3995292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734"/>
                </a:moveTo>
                <a:lnTo>
                  <a:pt x="30734" y="30734"/>
                </a:lnTo>
                <a:lnTo>
                  <a:pt x="30734" y="0"/>
                </a:lnTo>
                <a:lnTo>
                  <a:pt x="0" y="0"/>
                </a:lnTo>
                <a:lnTo>
                  <a:pt x="0" y="307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63288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solidFill>
            <a:srgbClr val="367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63288" y="4147311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2786"/>
                </a:moveTo>
                <a:lnTo>
                  <a:pt x="192786" y="192786"/>
                </a:lnTo>
                <a:lnTo>
                  <a:pt x="192786" y="0"/>
                </a:lnTo>
                <a:lnTo>
                  <a:pt x="0" y="0"/>
                </a:lnTo>
                <a:lnTo>
                  <a:pt x="0" y="192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67605" y="438480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67605" y="4384802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66716" y="4616958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66716" y="4616958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56048" y="483933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56048" y="483933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3"/>
                </a:moveTo>
                <a:lnTo>
                  <a:pt x="207263" y="207263"/>
                </a:lnTo>
                <a:lnTo>
                  <a:pt x="207263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76496" y="509295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243"/>
                </a:moveTo>
                <a:lnTo>
                  <a:pt x="166242" y="166243"/>
                </a:lnTo>
                <a:lnTo>
                  <a:pt x="166242" y="0"/>
                </a:lnTo>
                <a:lnTo>
                  <a:pt x="0" y="0"/>
                </a:lnTo>
                <a:lnTo>
                  <a:pt x="0" y="166243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76496" y="509295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166243"/>
                </a:moveTo>
                <a:lnTo>
                  <a:pt x="166242" y="166243"/>
                </a:lnTo>
                <a:lnTo>
                  <a:pt x="166242" y="0"/>
                </a:lnTo>
                <a:lnTo>
                  <a:pt x="0" y="0"/>
                </a:lnTo>
                <a:lnTo>
                  <a:pt x="0" y="1662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66463" y="531596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309" y="0"/>
                </a:moveTo>
                <a:lnTo>
                  <a:pt x="0" y="0"/>
                </a:lnTo>
                <a:lnTo>
                  <a:pt x="0" y="186308"/>
                </a:lnTo>
                <a:lnTo>
                  <a:pt x="186309" y="186308"/>
                </a:lnTo>
                <a:lnTo>
                  <a:pt x="186309" y="0"/>
                </a:lnTo>
                <a:close/>
              </a:path>
            </a:pathLst>
          </a:custGeom>
          <a:solidFill>
            <a:srgbClr val="CD51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66463" y="5315965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309" y="0"/>
                </a:moveTo>
                <a:lnTo>
                  <a:pt x="0" y="0"/>
                </a:lnTo>
                <a:lnTo>
                  <a:pt x="0" y="186308"/>
                </a:lnTo>
                <a:lnTo>
                  <a:pt x="186309" y="186308"/>
                </a:lnTo>
                <a:lnTo>
                  <a:pt x="1863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81703" y="556425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solidFill>
            <a:srgbClr val="EC9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81703" y="556425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955" y="0"/>
                </a:moveTo>
                <a:lnTo>
                  <a:pt x="0" y="0"/>
                </a:lnTo>
                <a:lnTo>
                  <a:pt x="0" y="155956"/>
                </a:lnTo>
                <a:lnTo>
                  <a:pt x="155955" y="155956"/>
                </a:lnTo>
                <a:lnTo>
                  <a:pt x="1559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52340" y="280492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2340" y="280492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0"/>
                </a:moveTo>
                <a:lnTo>
                  <a:pt x="0" y="0"/>
                </a:lnTo>
                <a:lnTo>
                  <a:pt x="0" y="80772"/>
                </a:lnTo>
                <a:lnTo>
                  <a:pt x="80772" y="80772"/>
                </a:lnTo>
                <a:lnTo>
                  <a:pt x="807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51704" y="303733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914" y="0"/>
                </a:moveTo>
                <a:lnTo>
                  <a:pt x="0" y="0"/>
                </a:lnTo>
                <a:lnTo>
                  <a:pt x="0" y="81914"/>
                </a:lnTo>
                <a:lnTo>
                  <a:pt x="81914" y="81914"/>
                </a:lnTo>
                <a:lnTo>
                  <a:pt x="81914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51704" y="303733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914" y="0"/>
                </a:moveTo>
                <a:lnTo>
                  <a:pt x="0" y="0"/>
                </a:lnTo>
                <a:lnTo>
                  <a:pt x="0" y="81914"/>
                </a:lnTo>
                <a:lnTo>
                  <a:pt x="81914" y="81914"/>
                </a:lnTo>
                <a:lnTo>
                  <a:pt x="819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26051" y="324485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6051" y="324485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223" y="0"/>
                </a:moveTo>
                <a:lnTo>
                  <a:pt x="0" y="0"/>
                </a:lnTo>
                <a:lnTo>
                  <a:pt x="0" y="133223"/>
                </a:lnTo>
                <a:lnTo>
                  <a:pt x="133223" y="133223"/>
                </a:lnTo>
                <a:lnTo>
                  <a:pt x="1332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68850" y="35206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68850" y="352069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7751" y="0"/>
                </a:moveTo>
                <a:lnTo>
                  <a:pt x="0" y="0"/>
                </a:lnTo>
                <a:lnTo>
                  <a:pt x="0" y="47751"/>
                </a:lnTo>
                <a:lnTo>
                  <a:pt x="47751" y="47751"/>
                </a:lnTo>
                <a:lnTo>
                  <a:pt x="477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31384" y="37162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solidFill>
            <a:srgbClr val="FAC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31384" y="37162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26432" y="394423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26432" y="394423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76851" y="4227957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623" y="0"/>
                </a:moveTo>
                <a:lnTo>
                  <a:pt x="0" y="0"/>
                </a:lnTo>
                <a:lnTo>
                  <a:pt x="0" y="31623"/>
                </a:lnTo>
                <a:lnTo>
                  <a:pt x="31623" y="31623"/>
                </a:lnTo>
                <a:lnTo>
                  <a:pt x="31623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76851" y="4227957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623" y="0"/>
                </a:moveTo>
                <a:lnTo>
                  <a:pt x="0" y="0"/>
                </a:lnTo>
                <a:lnTo>
                  <a:pt x="0" y="31623"/>
                </a:lnTo>
                <a:lnTo>
                  <a:pt x="31623" y="31623"/>
                </a:lnTo>
                <a:lnTo>
                  <a:pt x="316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2589" y="439674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7"/>
                </a:lnTo>
                <a:lnTo>
                  <a:pt x="160147" y="160147"/>
                </a:lnTo>
                <a:lnTo>
                  <a:pt x="160147" y="0"/>
                </a:lnTo>
                <a:close/>
              </a:path>
            </a:pathLst>
          </a:custGeom>
          <a:solidFill>
            <a:srgbClr val="E889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2589" y="439674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7"/>
                </a:lnTo>
                <a:lnTo>
                  <a:pt x="160147" y="160147"/>
                </a:lnTo>
                <a:lnTo>
                  <a:pt x="1601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7673" y="467499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57673" y="4674996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28464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28464" y="4878832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33416" y="51168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33416" y="51168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7160" y="533361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7160" y="533361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26559" y="557618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206"/>
                </a:moveTo>
                <a:lnTo>
                  <a:pt x="132207" y="132206"/>
                </a:lnTo>
                <a:lnTo>
                  <a:pt x="132207" y="0"/>
                </a:lnTo>
                <a:lnTo>
                  <a:pt x="0" y="0"/>
                </a:lnTo>
                <a:lnTo>
                  <a:pt x="0" y="132206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26559" y="557618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0" y="132206"/>
                </a:moveTo>
                <a:lnTo>
                  <a:pt x="132207" y="132206"/>
                </a:lnTo>
                <a:lnTo>
                  <a:pt x="132207" y="0"/>
                </a:lnTo>
                <a:lnTo>
                  <a:pt x="0" y="0"/>
                </a:lnTo>
                <a:lnTo>
                  <a:pt x="0" y="1322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13248" y="296583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6"/>
                </a:moveTo>
                <a:lnTo>
                  <a:pt x="224916" y="224916"/>
                </a:lnTo>
                <a:lnTo>
                  <a:pt x="224916" y="0"/>
                </a:lnTo>
                <a:lnTo>
                  <a:pt x="0" y="0"/>
                </a:lnTo>
                <a:lnTo>
                  <a:pt x="0" y="224916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13248" y="296583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4916"/>
                </a:moveTo>
                <a:lnTo>
                  <a:pt x="224916" y="224916"/>
                </a:lnTo>
                <a:lnTo>
                  <a:pt x="224916" y="0"/>
                </a:lnTo>
                <a:lnTo>
                  <a:pt x="0" y="0"/>
                </a:lnTo>
                <a:lnTo>
                  <a:pt x="0" y="2249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21250" y="320675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21250" y="3206750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9"/>
                </a:moveTo>
                <a:lnTo>
                  <a:pt x="209169" y="209169"/>
                </a:lnTo>
                <a:lnTo>
                  <a:pt x="209169" y="0"/>
                </a:lnTo>
                <a:lnTo>
                  <a:pt x="0" y="0"/>
                </a:lnTo>
                <a:lnTo>
                  <a:pt x="0" y="2091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25440" y="3444113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200660"/>
                </a:moveTo>
                <a:lnTo>
                  <a:pt x="200660" y="200660"/>
                </a:lnTo>
                <a:lnTo>
                  <a:pt x="20066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solidFill>
            <a:srgbClr val="2C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25440" y="3444113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0" y="200660"/>
                </a:moveTo>
                <a:lnTo>
                  <a:pt x="200660" y="200660"/>
                </a:lnTo>
                <a:lnTo>
                  <a:pt x="200660" y="0"/>
                </a:lnTo>
                <a:lnTo>
                  <a:pt x="0" y="0"/>
                </a:lnTo>
                <a:lnTo>
                  <a:pt x="0" y="2006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26203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26203" y="3678046"/>
            <a:ext cx="199390" cy="199390"/>
          </a:xfrm>
          <a:custGeom>
            <a:avLst/>
            <a:gdLst/>
            <a:ahLst/>
            <a:cxnLst/>
            <a:rect l="l" t="t" r="r" b="b"/>
            <a:pathLst>
              <a:path w="199389" h="199389">
                <a:moveTo>
                  <a:pt x="0" y="199136"/>
                </a:moveTo>
                <a:lnTo>
                  <a:pt x="199136" y="199136"/>
                </a:lnTo>
                <a:lnTo>
                  <a:pt x="199136" y="0"/>
                </a:lnTo>
                <a:lnTo>
                  <a:pt x="0" y="0"/>
                </a:lnTo>
                <a:lnTo>
                  <a:pt x="0" y="1991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41442" y="392620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62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41442" y="392620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53761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145" y="0"/>
                </a:moveTo>
                <a:lnTo>
                  <a:pt x="0" y="0"/>
                </a:lnTo>
                <a:lnTo>
                  <a:pt x="0" y="144144"/>
                </a:lnTo>
                <a:lnTo>
                  <a:pt x="144145" y="144144"/>
                </a:lnTo>
                <a:lnTo>
                  <a:pt x="144145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53761" y="417169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5">
                <a:moveTo>
                  <a:pt x="144145" y="0"/>
                </a:moveTo>
                <a:lnTo>
                  <a:pt x="0" y="0"/>
                </a:lnTo>
                <a:lnTo>
                  <a:pt x="0" y="144144"/>
                </a:lnTo>
                <a:lnTo>
                  <a:pt x="144145" y="144144"/>
                </a:lnTo>
                <a:lnTo>
                  <a:pt x="1441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84115" y="4435221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3185" y="0"/>
                </a:moveTo>
                <a:lnTo>
                  <a:pt x="0" y="0"/>
                </a:lnTo>
                <a:lnTo>
                  <a:pt x="0" y="83184"/>
                </a:lnTo>
                <a:lnTo>
                  <a:pt x="83185" y="83184"/>
                </a:lnTo>
                <a:lnTo>
                  <a:pt x="83185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84115" y="4435221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3185" y="0"/>
                </a:moveTo>
                <a:lnTo>
                  <a:pt x="0" y="0"/>
                </a:lnTo>
                <a:lnTo>
                  <a:pt x="0" y="83184"/>
                </a:lnTo>
                <a:lnTo>
                  <a:pt x="83185" y="83184"/>
                </a:lnTo>
                <a:lnTo>
                  <a:pt x="83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61509" y="4645786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61509" y="4645786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397" y="0"/>
                </a:moveTo>
                <a:lnTo>
                  <a:pt x="0" y="0"/>
                </a:lnTo>
                <a:lnTo>
                  <a:pt x="0" y="128397"/>
                </a:lnTo>
                <a:lnTo>
                  <a:pt x="128397" y="128397"/>
                </a:lnTo>
                <a:lnTo>
                  <a:pt x="1283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39538" y="4856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6"/>
                </a:lnTo>
                <a:lnTo>
                  <a:pt x="172465" y="172466"/>
                </a:lnTo>
                <a:lnTo>
                  <a:pt x="172465" y="0"/>
                </a:lnTo>
                <a:close/>
              </a:path>
            </a:pathLst>
          </a:custGeom>
          <a:solidFill>
            <a:srgbClr val="DD6F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39538" y="4856734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465" y="0"/>
                </a:moveTo>
                <a:lnTo>
                  <a:pt x="0" y="0"/>
                </a:lnTo>
                <a:lnTo>
                  <a:pt x="0" y="172466"/>
                </a:lnTo>
                <a:lnTo>
                  <a:pt x="172465" y="172466"/>
                </a:lnTo>
                <a:lnTo>
                  <a:pt x="1724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43221" y="509346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43221" y="5093461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40046" y="532345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450"/>
                </a:moveTo>
                <a:lnTo>
                  <a:pt x="171450" y="171450"/>
                </a:lnTo>
                <a:lnTo>
                  <a:pt x="1714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40046" y="5323459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1450"/>
                </a:moveTo>
                <a:lnTo>
                  <a:pt x="171450" y="171450"/>
                </a:lnTo>
                <a:lnTo>
                  <a:pt x="171450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77003" y="55934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77003" y="5593460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536"/>
                </a:moveTo>
                <a:lnTo>
                  <a:pt x="97536" y="97536"/>
                </a:lnTo>
                <a:lnTo>
                  <a:pt x="975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50358" y="320293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915"/>
                </a:moveTo>
                <a:lnTo>
                  <a:pt x="216915" y="216915"/>
                </a:lnTo>
                <a:lnTo>
                  <a:pt x="216915" y="0"/>
                </a:lnTo>
                <a:lnTo>
                  <a:pt x="0" y="0"/>
                </a:lnTo>
                <a:lnTo>
                  <a:pt x="0" y="216915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150358" y="3202939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915"/>
                </a:moveTo>
                <a:lnTo>
                  <a:pt x="216915" y="216915"/>
                </a:lnTo>
                <a:lnTo>
                  <a:pt x="216915" y="0"/>
                </a:lnTo>
                <a:lnTo>
                  <a:pt x="0" y="0"/>
                </a:lnTo>
                <a:lnTo>
                  <a:pt x="0" y="2169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46675" y="3432302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409"/>
                </a:moveTo>
                <a:lnTo>
                  <a:pt x="224409" y="224409"/>
                </a:lnTo>
                <a:lnTo>
                  <a:pt x="224409" y="0"/>
                </a:lnTo>
                <a:lnTo>
                  <a:pt x="0" y="0"/>
                </a:lnTo>
                <a:lnTo>
                  <a:pt x="0" y="224409"/>
                </a:lnTo>
                <a:close/>
              </a:path>
            </a:pathLst>
          </a:custGeom>
          <a:solidFill>
            <a:srgbClr val="0E4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46675" y="3432302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409"/>
                </a:moveTo>
                <a:lnTo>
                  <a:pt x="224409" y="224409"/>
                </a:lnTo>
                <a:lnTo>
                  <a:pt x="224409" y="0"/>
                </a:lnTo>
                <a:lnTo>
                  <a:pt x="0" y="0"/>
                </a:lnTo>
                <a:lnTo>
                  <a:pt x="0" y="2244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52390" y="36709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106"/>
                </a:moveTo>
                <a:lnTo>
                  <a:pt x="213106" y="213106"/>
                </a:lnTo>
                <a:lnTo>
                  <a:pt x="213106" y="0"/>
                </a:lnTo>
                <a:lnTo>
                  <a:pt x="0" y="0"/>
                </a:lnTo>
                <a:lnTo>
                  <a:pt x="0" y="213106"/>
                </a:lnTo>
                <a:close/>
              </a:path>
            </a:pathLst>
          </a:custGeom>
          <a:solidFill>
            <a:srgbClr val="1B5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52390" y="3670934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3106"/>
                </a:moveTo>
                <a:lnTo>
                  <a:pt x="213106" y="213106"/>
                </a:lnTo>
                <a:lnTo>
                  <a:pt x="213106" y="0"/>
                </a:lnTo>
                <a:lnTo>
                  <a:pt x="0" y="0"/>
                </a:lnTo>
                <a:lnTo>
                  <a:pt x="0" y="2131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96078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96078" y="394779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172328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100" y="0"/>
                </a:moveTo>
                <a:lnTo>
                  <a:pt x="0" y="0"/>
                </a:lnTo>
                <a:lnTo>
                  <a:pt x="0" y="173100"/>
                </a:lnTo>
                <a:lnTo>
                  <a:pt x="173100" y="173100"/>
                </a:lnTo>
                <a:lnTo>
                  <a:pt x="173100" y="0"/>
                </a:lnTo>
                <a:close/>
              </a:path>
            </a:pathLst>
          </a:custGeom>
          <a:solidFill>
            <a:srgbClr val="DC6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172328" y="415721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100" y="0"/>
                </a:moveTo>
                <a:lnTo>
                  <a:pt x="0" y="0"/>
                </a:lnTo>
                <a:lnTo>
                  <a:pt x="0" y="173100"/>
                </a:lnTo>
                <a:lnTo>
                  <a:pt x="173100" y="173100"/>
                </a:lnTo>
                <a:lnTo>
                  <a:pt x="173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18810" y="4436745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137" y="0"/>
                </a:moveTo>
                <a:lnTo>
                  <a:pt x="0" y="0"/>
                </a:lnTo>
                <a:lnTo>
                  <a:pt x="0" y="80136"/>
                </a:lnTo>
                <a:lnTo>
                  <a:pt x="80137" y="80136"/>
                </a:lnTo>
                <a:lnTo>
                  <a:pt x="80137" y="0"/>
                </a:lnTo>
                <a:close/>
              </a:path>
            </a:pathLst>
          </a:custGeom>
          <a:solidFill>
            <a:srgbClr val="FBE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18810" y="4436745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137" y="0"/>
                </a:moveTo>
                <a:lnTo>
                  <a:pt x="0" y="0"/>
                </a:lnTo>
                <a:lnTo>
                  <a:pt x="0" y="80136"/>
                </a:lnTo>
                <a:lnTo>
                  <a:pt x="80137" y="80136"/>
                </a:lnTo>
                <a:lnTo>
                  <a:pt x="801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05603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52" y="0"/>
                </a:moveTo>
                <a:lnTo>
                  <a:pt x="0" y="0"/>
                </a:lnTo>
                <a:lnTo>
                  <a:pt x="0" y="106553"/>
                </a:lnTo>
                <a:lnTo>
                  <a:pt x="106552" y="106553"/>
                </a:lnTo>
                <a:lnTo>
                  <a:pt x="106552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05603" y="465658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52" y="0"/>
                </a:moveTo>
                <a:lnTo>
                  <a:pt x="0" y="0"/>
                </a:lnTo>
                <a:lnTo>
                  <a:pt x="0" y="106553"/>
                </a:lnTo>
                <a:lnTo>
                  <a:pt x="106552" y="106553"/>
                </a:lnTo>
                <a:lnTo>
                  <a:pt x="1065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69534" y="4853685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562" y="0"/>
                </a:moveTo>
                <a:lnTo>
                  <a:pt x="0" y="0"/>
                </a:lnTo>
                <a:lnTo>
                  <a:pt x="0" y="178562"/>
                </a:lnTo>
                <a:lnTo>
                  <a:pt x="178562" y="178562"/>
                </a:lnTo>
                <a:lnTo>
                  <a:pt x="178562" y="0"/>
                </a:lnTo>
                <a:close/>
              </a:path>
            </a:pathLst>
          </a:custGeom>
          <a:solidFill>
            <a:srgbClr val="D66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69534" y="4853685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178562" y="0"/>
                </a:moveTo>
                <a:lnTo>
                  <a:pt x="0" y="0"/>
                </a:lnTo>
                <a:lnTo>
                  <a:pt x="0" y="178562"/>
                </a:lnTo>
                <a:lnTo>
                  <a:pt x="178562" y="178562"/>
                </a:lnTo>
                <a:lnTo>
                  <a:pt x="178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180076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180076" y="533044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93029" y="557644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2"/>
                </a:moveTo>
                <a:lnTo>
                  <a:pt x="131572" y="131572"/>
                </a:lnTo>
                <a:lnTo>
                  <a:pt x="131572" y="0"/>
                </a:lnTo>
                <a:lnTo>
                  <a:pt x="0" y="0"/>
                </a:lnTo>
                <a:lnTo>
                  <a:pt x="0" y="131572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193029" y="5576442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2"/>
                </a:moveTo>
                <a:lnTo>
                  <a:pt x="131572" y="131572"/>
                </a:lnTo>
                <a:lnTo>
                  <a:pt x="131572" y="0"/>
                </a:lnTo>
                <a:lnTo>
                  <a:pt x="0" y="0"/>
                </a:lnTo>
                <a:lnTo>
                  <a:pt x="0" y="1315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387085" y="3439540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3" y="209803"/>
                </a:lnTo>
                <a:lnTo>
                  <a:pt x="209803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solidFill>
            <a:srgbClr val="1E6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87085" y="3439540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803"/>
                </a:moveTo>
                <a:lnTo>
                  <a:pt x="209803" y="209803"/>
                </a:lnTo>
                <a:lnTo>
                  <a:pt x="209803" y="0"/>
                </a:lnTo>
                <a:lnTo>
                  <a:pt x="0" y="0"/>
                </a:lnTo>
                <a:lnTo>
                  <a:pt x="0" y="2098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6036" y="36616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775"/>
                </a:moveTo>
                <a:lnTo>
                  <a:pt x="231775" y="231775"/>
                </a:lnTo>
                <a:lnTo>
                  <a:pt x="2317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6036" y="36616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231775"/>
                </a:moveTo>
                <a:lnTo>
                  <a:pt x="231775" y="231775"/>
                </a:lnTo>
                <a:lnTo>
                  <a:pt x="231775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45759" y="396455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8" y="92328"/>
                </a:lnTo>
                <a:lnTo>
                  <a:pt x="92328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solidFill>
            <a:srgbClr val="D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45759" y="396455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8"/>
                </a:moveTo>
                <a:lnTo>
                  <a:pt x="92328" y="92328"/>
                </a:lnTo>
                <a:lnTo>
                  <a:pt x="92328" y="0"/>
                </a:lnTo>
                <a:lnTo>
                  <a:pt x="0" y="0"/>
                </a:lnTo>
                <a:lnTo>
                  <a:pt x="0" y="923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44871" y="41967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44871" y="41967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37759" y="442252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solidFill>
            <a:srgbClr val="CCE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37759" y="442252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08548" y="4626609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750" y="0"/>
                </a:moveTo>
                <a:lnTo>
                  <a:pt x="0" y="0"/>
                </a:lnTo>
                <a:lnTo>
                  <a:pt x="0" y="166750"/>
                </a:lnTo>
                <a:lnTo>
                  <a:pt x="166750" y="166750"/>
                </a:lnTo>
                <a:lnTo>
                  <a:pt x="166750" y="0"/>
                </a:lnTo>
                <a:close/>
              </a:path>
            </a:pathLst>
          </a:custGeom>
          <a:solidFill>
            <a:srgbClr val="E27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08548" y="4626609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750" y="0"/>
                </a:moveTo>
                <a:lnTo>
                  <a:pt x="0" y="0"/>
                </a:lnTo>
                <a:lnTo>
                  <a:pt x="0" y="166750"/>
                </a:lnTo>
                <a:lnTo>
                  <a:pt x="166750" y="166750"/>
                </a:lnTo>
                <a:lnTo>
                  <a:pt x="1667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28360" y="487946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28360" y="487946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396991" y="5081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solidFill>
            <a:srgbClr val="C94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96991" y="5081142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864" y="0"/>
                </a:moveTo>
                <a:lnTo>
                  <a:pt x="0" y="0"/>
                </a:lnTo>
                <a:lnTo>
                  <a:pt x="0" y="189864"/>
                </a:lnTo>
                <a:lnTo>
                  <a:pt x="189864" y="189864"/>
                </a:lnTo>
                <a:lnTo>
                  <a:pt x="1898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84240" y="540143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493"/>
                </a:moveTo>
                <a:lnTo>
                  <a:pt x="15494" y="15493"/>
                </a:lnTo>
                <a:lnTo>
                  <a:pt x="15494" y="0"/>
                </a:lnTo>
                <a:lnTo>
                  <a:pt x="0" y="0"/>
                </a:lnTo>
                <a:lnTo>
                  <a:pt x="0" y="1549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84240" y="5401436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493"/>
                </a:moveTo>
                <a:lnTo>
                  <a:pt x="15494" y="15493"/>
                </a:lnTo>
                <a:lnTo>
                  <a:pt x="15494" y="0"/>
                </a:lnTo>
                <a:lnTo>
                  <a:pt x="0" y="0"/>
                </a:lnTo>
                <a:lnTo>
                  <a:pt x="0" y="154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426202" y="557644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4"/>
                </a:moveTo>
                <a:lnTo>
                  <a:pt x="131445" y="131444"/>
                </a:lnTo>
                <a:lnTo>
                  <a:pt x="131445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426202" y="5576442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4"/>
                </a:moveTo>
                <a:lnTo>
                  <a:pt x="131445" y="131444"/>
                </a:lnTo>
                <a:lnTo>
                  <a:pt x="131445" y="0"/>
                </a:lnTo>
                <a:lnTo>
                  <a:pt x="0" y="0"/>
                </a:lnTo>
                <a:lnTo>
                  <a:pt x="0" y="1314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19241" y="367182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582"/>
                </a:moveTo>
                <a:lnTo>
                  <a:pt x="211582" y="211582"/>
                </a:lnTo>
                <a:lnTo>
                  <a:pt x="211582" y="0"/>
                </a:lnTo>
                <a:lnTo>
                  <a:pt x="0" y="0"/>
                </a:lnTo>
                <a:lnTo>
                  <a:pt x="0" y="211582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19241" y="3671823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582"/>
                </a:moveTo>
                <a:lnTo>
                  <a:pt x="211582" y="211582"/>
                </a:lnTo>
                <a:lnTo>
                  <a:pt x="211582" y="0"/>
                </a:lnTo>
                <a:lnTo>
                  <a:pt x="0" y="0"/>
                </a:lnTo>
                <a:lnTo>
                  <a:pt x="0" y="2115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93917" y="397954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229" y="0"/>
                </a:moveTo>
                <a:lnTo>
                  <a:pt x="0" y="0"/>
                </a:lnTo>
                <a:lnTo>
                  <a:pt x="0" y="62229"/>
                </a:lnTo>
                <a:lnTo>
                  <a:pt x="62229" y="62229"/>
                </a:lnTo>
                <a:lnTo>
                  <a:pt x="62229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93917" y="3979545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229" y="0"/>
                </a:moveTo>
                <a:lnTo>
                  <a:pt x="0" y="0"/>
                </a:lnTo>
                <a:lnTo>
                  <a:pt x="0" y="62229"/>
                </a:lnTo>
                <a:lnTo>
                  <a:pt x="62229" y="62229"/>
                </a:lnTo>
                <a:lnTo>
                  <a:pt x="622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38165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DB6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38165" y="41568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0"/>
                </a:lnTo>
                <a:lnTo>
                  <a:pt x="0" y="173736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71311" y="442302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71311" y="442302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703696" y="468858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545" y="0"/>
                </a:moveTo>
                <a:lnTo>
                  <a:pt x="0" y="0"/>
                </a:lnTo>
                <a:lnTo>
                  <a:pt x="0" y="42544"/>
                </a:lnTo>
                <a:lnTo>
                  <a:pt x="42545" y="42544"/>
                </a:lnTo>
                <a:lnTo>
                  <a:pt x="42545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703696" y="468858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545" y="0"/>
                </a:moveTo>
                <a:lnTo>
                  <a:pt x="0" y="0"/>
                </a:lnTo>
                <a:lnTo>
                  <a:pt x="0" y="42544"/>
                </a:lnTo>
                <a:lnTo>
                  <a:pt x="42545" y="42544"/>
                </a:lnTo>
                <a:lnTo>
                  <a:pt x="425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30926" y="4848859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solidFill>
            <a:srgbClr val="CB4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30926" y="4848859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20384" y="507136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solidFill>
            <a:srgbClr val="A9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20384" y="5071364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423" y="0"/>
                </a:moveTo>
                <a:lnTo>
                  <a:pt x="0" y="0"/>
                </a:lnTo>
                <a:lnTo>
                  <a:pt x="0" y="209423"/>
                </a:lnTo>
                <a:lnTo>
                  <a:pt x="209423" y="209423"/>
                </a:lnTo>
                <a:lnTo>
                  <a:pt x="2094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55436" y="533958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55436" y="5339588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192"/>
                </a:moveTo>
                <a:lnTo>
                  <a:pt x="139191" y="139192"/>
                </a:lnTo>
                <a:lnTo>
                  <a:pt x="139191" y="0"/>
                </a:lnTo>
                <a:lnTo>
                  <a:pt x="0" y="0"/>
                </a:lnTo>
                <a:lnTo>
                  <a:pt x="0" y="1391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37910" y="555523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37910" y="555523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117"/>
                </a:moveTo>
                <a:lnTo>
                  <a:pt x="174116" y="174117"/>
                </a:lnTo>
                <a:lnTo>
                  <a:pt x="174116" y="0"/>
                </a:lnTo>
                <a:lnTo>
                  <a:pt x="0" y="0"/>
                </a:lnTo>
                <a:lnTo>
                  <a:pt x="0" y="174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33185" y="398564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911"/>
                </a:moveTo>
                <a:lnTo>
                  <a:pt x="49911" y="49911"/>
                </a:lnTo>
                <a:lnTo>
                  <a:pt x="49911" y="0"/>
                </a:lnTo>
                <a:lnTo>
                  <a:pt x="0" y="0"/>
                </a:lnTo>
                <a:lnTo>
                  <a:pt x="0" y="49911"/>
                </a:lnTo>
                <a:close/>
              </a:path>
            </a:pathLst>
          </a:custGeom>
          <a:solidFill>
            <a:srgbClr val="EF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33185" y="3985640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49911"/>
                </a:moveTo>
                <a:lnTo>
                  <a:pt x="49911" y="49911"/>
                </a:lnTo>
                <a:lnTo>
                  <a:pt x="49911" y="0"/>
                </a:lnTo>
                <a:lnTo>
                  <a:pt x="0" y="0"/>
                </a:lnTo>
                <a:lnTo>
                  <a:pt x="0" y="49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909945" y="419557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909945" y="419557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899277" y="441794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99277" y="441794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73750" y="462546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783" y="0"/>
                </a:moveTo>
                <a:lnTo>
                  <a:pt x="0" y="0"/>
                </a:lnTo>
                <a:lnTo>
                  <a:pt x="0" y="168782"/>
                </a:lnTo>
                <a:lnTo>
                  <a:pt x="168783" y="168782"/>
                </a:lnTo>
                <a:lnTo>
                  <a:pt x="168783" y="0"/>
                </a:lnTo>
                <a:close/>
              </a:path>
            </a:pathLst>
          </a:custGeom>
          <a:solidFill>
            <a:srgbClr val="E07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73750" y="4625466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783" y="0"/>
                </a:moveTo>
                <a:lnTo>
                  <a:pt x="0" y="0"/>
                </a:lnTo>
                <a:lnTo>
                  <a:pt x="0" y="168782"/>
                </a:lnTo>
                <a:lnTo>
                  <a:pt x="168783" y="168782"/>
                </a:lnTo>
                <a:lnTo>
                  <a:pt x="1687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99022" y="488391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899022" y="488391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59907" y="507784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solidFill>
            <a:srgbClr val="C039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59907" y="507784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27090" y="53780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27090" y="53780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888735" y="55728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3"/>
                </a:moveTo>
                <a:lnTo>
                  <a:pt x="138684" y="138683"/>
                </a:lnTo>
                <a:lnTo>
                  <a:pt x="138684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888735" y="5572886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683"/>
                </a:moveTo>
                <a:lnTo>
                  <a:pt x="138684" y="138683"/>
                </a:lnTo>
                <a:lnTo>
                  <a:pt x="138684" y="0"/>
                </a:lnTo>
                <a:lnTo>
                  <a:pt x="0" y="0"/>
                </a:lnTo>
                <a:lnTo>
                  <a:pt x="0" y="1386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29401" y="418198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0"/>
                </a:moveTo>
                <a:lnTo>
                  <a:pt x="0" y="0"/>
                </a:lnTo>
                <a:lnTo>
                  <a:pt x="0" y="123443"/>
                </a:lnTo>
                <a:lnTo>
                  <a:pt x="123444" y="123443"/>
                </a:lnTo>
                <a:lnTo>
                  <a:pt x="123444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29401" y="418198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444" y="0"/>
                </a:moveTo>
                <a:lnTo>
                  <a:pt x="0" y="0"/>
                </a:lnTo>
                <a:lnTo>
                  <a:pt x="0" y="123443"/>
                </a:lnTo>
                <a:lnTo>
                  <a:pt x="123444" y="123443"/>
                </a:lnTo>
                <a:lnTo>
                  <a:pt x="1234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31686" y="4417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9"/>
                </a:moveTo>
                <a:lnTo>
                  <a:pt x="118999" y="118999"/>
                </a:lnTo>
                <a:lnTo>
                  <a:pt x="118999" y="0"/>
                </a:lnTo>
                <a:lnTo>
                  <a:pt x="0" y="0"/>
                </a:lnTo>
                <a:lnTo>
                  <a:pt x="0" y="118999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31686" y="441731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9"/>
                </a:moveTo>
                <a:lnTo>
                  <a:pt x="118999" y="118999"/>
                </a:lnTo>
                <a:lnTo>
                  <a:pt x="118999" y="0"/>
                </a:lnTo>
                <a:lnTo>
                  <a:pt x="0" y="0"/>
                </a:lnTo>
                <a:lnTo>
                  <a:pt x="0" y="1189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124066" y="46428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0"/>
                </a:moveTo>
                <a:lnTo>
                  <a:pt x="0" y="0"/>
                </a:lnTo>
                <a:lnTo>
                  <a:pt x="0" y="134111"/>
                </a:lnTo>
                <a:lnTo>
                  <a:pt x="134112" y="134111"/>
                </a:lnTo>
                <a:lnTo>
                  <a:pt x="134112" y="0"/>
                </a:lnTo>
                <a:close/>
              </a:path>
            </a:pathLst>
          </a:custGeom>
          <a:solidFill>
            <a:srgbClr val="F8B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124066" y="46428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112" y="0"/>
                </a:moveTo>
                <a:lnTo>
                  <a:pt x="0" y="0"/>
                </a:lnTo>
                <a:lnTo>
                  <a:pt x="0" y="134111"/>
                </a:lnTo>
                <a:lnTo>
                  <a:pt x="134112" y="134111"/>
                </a:lnTo>
                <a:lnTo>
                  <a:pt x="134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145403" y="489724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145403" y="489724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566"/>
                </a:moveTo>
                <a:lnTo>
                  <a:pt x="91566" y="91566"/>
                </a:lnTo>
                <a:lnTo>
                  <a:pt x="91566" y="0"/>
                </a:lnTo>
                <a:lnTo>
                  <a:pt x="0" y="0"/>
                </a:lnTo>
                <a:lnTo>
                  <a:pt x="0" y="9156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57976" y="51429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3"/>
                </a:lnTo>
                <a:lnTo>
                  <a:pt x="66294" y="66293"/>
                </a:lnTo>
                <a:lnTo>
                  <a:pt x="66294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57976" y="514299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3"/>
                </a:lnTo>
                <a:lnTo>
                  <a:pt x="66294" y="66293"/>
                </a:lnTo>
                <a:lnTo>
                  <a:pt x="662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125590" y="534352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1"/>
                </a:moveTo>
                <a:lnTo>
                  <a:pt x="131190" y="131191"/>
                </a:lnTo>
                <a:lnTo>
                  <a:pt x="131190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25590" y="534352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1"/>
                </a:moveTo>
                <a:lnTo>
                  <a:pt x="131190" y="131191"/>
                </a:lnTo>
                <a:lnTo>
                  <a:pt x="131190" y="0"/>
                </a:lnTo>
                <a:lnTo>
                  <a:pt x="0" y="0"/>
                </a:lnTo>
                <a:lnTo>
                  <a:pt x="0" y="1311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93333" y="5544439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579" y="0"/>
                </a:moveTo>
                <a:lnTo>
                  <a:pt x="0" y="0"/>
                </a:lnTo>
                <a:lnTo>
                  <a:pt x="0" y="195580"/>
                </a:lnTo>
                <a:lnTo>
                  <a:pt x="195579" y="195580"/>
                </a:lnTo>
                <a:lnTo>
                  <a:pt x="195579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93333" y="5544439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579" y="0"/>
                </a:moveTo>
                <a:lnTo>
                  <a:pt x="0" y="0"/>
                </a:lnTo>
                <a:lnTo>
                  <a:pt x="0" y="195580"/>
                </a:lnTo>
                <a:lnTo>
                  <a:pt x="195579" y="195580"/>
                </a:lnTo>
                <a:lnTo>
                  <a:pt x="195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78447" y="443102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4"/>
                </a:moveTo>
                <a:lnTo>
                  <a:pt x="91694" y="91694"/>
                </a:lnTo>
                <a:lnTo>
                  <a:pt x="91694" y="0"/>
                </a:lnTo>
                <a:lnTo>
                  <a:pt x="0" y="0"/>
                </a:lnTo>
                <a:lnTo>
                  <a:pt x="0" y="91694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78447" y="443102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4"/>
                </a:moveTo>
                <a:lnTo>
                  <a:pt x="91694" y="91694"/>
                </a:lnTo>
                <a:lnTo>
                  <a:pt x="91694" y="0"/>
                </a:lnTo>
                <a:lnTo>
                  <a:pt x="0" y="0"/>
                </a:lnTo>
                <a:lnTo>
                  <a:pt x="0" y="916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63842" y="4649596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63842" y="4649596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0776" y="0"/>
                </a:moveTo>
                <a:lnTo>
                  <a:pt x="0" y="0"/>
                </a:lnTo>
                <a:lnTo>
                  <a:pt x="0" y="120776"/>
                </a:lnTo>
                <a:lnTo>
                  <a:pt x="120776" y="120776"/>
                </a:lnTo>
                <a:lnTo>
                  <a:pt x="1207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58635" y="487730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58635" y="487730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7" y="131318"/>
                </a:lnTo>
                <a:lnTo>
                  <a:pt x="131317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23584" y="50754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2"/>
                </a:moveTo>
                <a:lnTo>
                  <a:pt x="201421" y="201422"/>
                </a:lnTo>
                <a:lnTo>
                  <a:pt x="201421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23584" y="50754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2"/>
                </a:moveTo>
                <a:lnTo>
                  <a:pt x="201421" y="201422"/>
                </a:lnTo>
                <a:lnTo>
                  <a:pt x="201421" y="0"/>
                </a:lnTo>
                <a:lnTo>
                  <a:pt x="0" y="0"/>
                </a:lnTo>
                <a:lnTo>
                  <a:pt x="0" y="201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40602" y="532549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386" y="0"/>
                </a:moveTo>
                <a:lnTo>
                  <a:pt x="0" y="0"/>
                </a:lnTo>
                <a:lnTo>
                  <a:pt x="0" y="167385"/>
                </a:lnTo>
                <a:lnTo>
                  <a:pt x="167386" y="167385"/>
                </a:lnTo>
                <a:lnTo>
                  <a:pt x="167386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40602" y="532549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167386" y="0"/>
                </a:moveTo>
                <a:lnTo>
                  <a:pt x="0" y="0"/>
                </a:lnTo>
                <a:lnTo>
                  <a:pt x="0" y="167385"/>
                </a:lnTo>
                <a:lnTo>
                  <a:pt x="167386" y="167385"/>
                </a:lnTo>
                <a:lnTo>
                  <a:pt x="1673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85052" y="5603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85052" y="560311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8"/>
                </a:moveTo>
                <a:lnTo>
                  <a:pt x="78359" y="78358"/>
                </a:lnTo>
                <a:lnTo>
                  <a:pt x="78359" y="0"/>
                </a:lnTo>
                <a:lnTo>
                  <a:pt x="0" y="0"/>
                </a:lnTo>
                <a:lnTo>
                  <a:pt x="0" y="783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55867" y="460857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solidFill>
            <a:srgbClr val="B727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55867" y="4608576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819" y="0"/>
                </a:moveTo>
                <a:lnTo>
                  <a:pt x="0" y="0"/>
                </a:lnTo>
                <a:lnTo>
                  <a:pt x="0" y="202819"/>
                </a:lnTo>
                <a:lnTo>
                  <a:pt x="202819" y="202819"/>
                </a:lnTo>
                <a:lnTo>
                  <a:pt x="2028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549008" y="483463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662"/>
                </a:moveTo>
                <a:lnTo>
                  <a:pt x="216661" y="216662"/>
                </a:lnTo>
                <a:lnTo>
                  <a:pt x="216661" y="0"/>
                </a:lnTo>
                <a:lnTo>
                  <a:pt x="0" y="0"/>
                </a:lnTo>
                <a:lnTo>
                  <a:pt x="0" y="216662"/>
                </a:lnTo>
                <a:close/>
              </a:path>
            </a:pathLst>
          </a:custGeom>
          <a:solidFill>
            <a:srgbClr val="175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549008" y="4834635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0" y="216662"/>
                </a:moveTo>
                <a:lnTo>
                  <a:pt x="216661" y="216662"/>
                </a:lnTo>
                <a:lnTo>
                  <a:pt x="216661" y="0"/>
                </a:lnTo>
                <a:lnTo>
                  <a:pt x="0" y="0"/>
                </a:lnTo>
                <a:lnTo>
                  <a:pt x="0" y="216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599681" y="511848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6" y="0"/>
                </a:moveTo>
                <a:lnTo>
                  <a:pt x="0" y="0"/>
                </a:lnTo>
                <a:lnTo>
                  <a:pt x="0" y="115316"/>
                </a:lnTo>
                <a:lnTo>
                  <a:pt x="115316" y="115316"/>
                </a:lnTo>
                <a:lnTo>
                  <a:pt x="115316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599681" y="511848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6" y="0"/>
                </a:moveTo>
                <a:lnTo>
                  <a:pt x="0" y="0"/>
                </a:lnTo>
                <a:lnTo>
                  <a:pt x="0" y="115316"/>
                </a:lnTo>
                <a:lnTo>
                  <a:pt x="115316" y="115316"/>
                </a:lnTo>
                <a:lnTo>
                  <a:pt x="1153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54596" y="530644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485" y="0"/>
                </a:moveTo>
                <a:lnTo>
                  <a:pt x="0" y="0"/>
                </a:lnTo>
                <a:lnTo>
                  <a:pt x="0" y="205485"/>
                </a:lnTo>
                <a:lnTo>
                  <a:pt x="205485" y="205485"/>
                </a:lnTo>
                <a:lnTo>
                  <a:pt x="205485" y="0"/>
                </a:lnTo>
                <a:close/>
              </a:path>
            </a:pathLst>
          </a:custGeom>
          <a:solidFill>
            <a:srgbClr val="B41D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54596" y="5306440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485" y="0"/>
                </a:moveTo>
                <a:lnTo>
                  <a:pt x="0" y="0"/>
                </a:lnTo>
                <a:lnTo>
                  <a:pt x="0" y="205485"/>
                </a:lnTo>
                <a:lnTo>
                  <a:pt x="205485" y="205485"/>
                </a:lnTo>
                <a:lnTo>
                  <a:pt x="205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65138" y="5550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530" y="0"/>
                </a:moveTo>
                <a:lnTo>
                  <a:pt x="0" y="0"/>
                </a:lnTo>
                <a:lnTo>
                  <a:pt x="0" y="184531"/>
                </a:lnTo>
                <a:lnTo>
                  <a:pt x="184530" y="184531"/>
                </a:lnTo>
                <a:lnTo>
                  <a:pt x="184530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565138" y="5550027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530" y="0"/>
                </a:moveTo>
                <a:lnTo>
                  <a:pt x="0" y="0"/>
                </a:lnTo>
                <a:lnTo>
                  <a:pt x="0" y="184531"/>
                </a:lnTo>
                <a:lnTo>
                  <a:pt x="184530" y="184531"/>
                </a:lnTo>
                <a:lnTo>
                  <a:pt x="1845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08596" y="48611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3"/>
                </a:lnTo>
                <a:lnTo>
                  <a:pt x="163702" y="163703"/>
                </a:lnTo>
                <a:lnTo>
                  <a:pt x="163702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08596" y="4861178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3"/>
                </a:lnTo>
                <a:lnTo>
                  <a:pt x="163702" y="163703"/>
                </a:lnTo>
                <a:lnTo>
                  <a:pt x="163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42252" y="512787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3"/>
                </a:moveTo>
                <a:lnTo>
                  <a:pt x="96393" y="96393"/>
                </a:lnTo>
                <a:lnTo>
                  <a:pt x="96393" y="0"/>
                </a:lnTo>
                <a:lnTo>
                  <a:pt x="0" y="0"/>
                </a:lnTo>
                <a:lnTo>
                  <a:pt x="0" y="96393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842252" y="512787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3"/>
                </a:moveTo>
                <a:lnTo>
                  <a:pt x="96393" y="96393"/>
                </a:lnTo>
                <a:lnTo>
                  <a:pt x="96393" y="0"/>
                </a:lnTo>
                <a:lnTo>
                  <a:pt x="0" y="0"/>
                </a:lnTo>
                <a:lnTo>
                  <a:pt x="0" y="963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1380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288"/>
                </a:moveTo>
                <a:lnTo>
                  <a:pt x="153289" y="153288"/>
                </a:lnTo>
                <a:lnTo>
                  <a:pt x="153289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13804" y="533247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288"/>
                </a:moveTo>
                <a:lnTo>
                  <a:pt x="153289" y="153288"/>
                </a:lnTo>
                <a:lnTo>
                  <a:pt x="153289" y="0"/>
                </a:lnTo>
                <a:lnTo>
                  <a:pt x="0" y="0"/>
                </a:lnTo>
                <a:lnTo>
                  <a:pt x="0" y="15328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24344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333"/>
                </a:moveTo>
                <a:lnTo>
                  <a:pt x="132333" y="132333"/>
                </a:lnTo>
                <a:lnTo>
                  <a:pt x="132333" y="0"/>
                </a:lnTo>
                <a:lnTo>
                  <a:pt x="0" y="0"/>
                </a:lnTo>
                <a:lnTo>
                  <a:pt x="0" y="132333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24344" y="557606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333"/>
                </a:moveTo>
                <a:lnTo>
                  <a:pt x="132333" y="132333"/>
                </a:lnTo>
                <a:lnTo>
                  <a:pt x="132333" y="0"/>
                </a:lnTo>
                <a:lnTo>
                  <a:pt x="0" y="0"/>
                </a:lnTo>
                <a:lnTo>
                  <a:pt x="0" y="1323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76947" y="51295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76947" y="512952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19925" y="5305552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136" y="0"/>
                </a:moveTo>
                <a:lnTo>
                  <a:pt x="0" y="0"/>
                </a:lnTo>
                <a:lnTo>
                  <a:pt x="0" y="207137"/>
                </a:lnTo>
                <a:lnTo>
                  <a:pt x="207136" y="207137"/>
                </a:lnTo>
                <a:lnTo>
                  <a:pt x="207136" y="0"/>
                </a:lnTo>
                <a:close/>
              </a:path>
            </a:pathLst>
          </a:custGeom>
          <a:solidFill>
            <a:srgbClr val="B0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19925" y="5305552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207136" y="0"/>
                </a:moveTo>
                <a:lnTo>
                  <a:pt x="0" y="0"/>
                </a:lnTo>
                <a:lnTo>
                  <a:pt x="0" y="207137"/>
                </a:lnTo>
                <a:lnTo>
                  <a:pt x="207136" y="207137"/>
                </a:lnTo>
                <a:lnTo>
                  <a:pt x="2071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22718" y="554139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solidFill>
            <a:srgbClr val="B92A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022718" y="5541390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33106" y="538568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0"/>
                </a:moveTo>
                <a:lnTo>
                  <a:pt x="0" y="0"/>
                </a:lnTo>
                <a:lnTo>
                  <a:pt x="0" y="46989"/>
                </a:lnTo>
                <a:lnTo>
                  <a:pt x="46990" y="46989"/>
                </a:lnTo>
                <a:lnTo>
                  <a:pt x="46990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33106" y="5385689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46990" y="0"/>
                </a:moveTo>
                <a:lnTo>
                  <a:pt x="0" y="0"/>
                </a:lnTo>
                <a:lnTo>
                  <a:pt x="0" y="46989"/>
                </a:lnTo>
                <a:lnTo>
                  <a:pt x="46990" y="46989"/>
                </a:lnTo>
                <a:lnTo>
                  <a:pt x="469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24597" y="561022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24597" y="561022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0"/>
                </a:moveTo>
                <a:lnTo>
                  <a:pt x="0" y="0"/>
                </a:lnTo>
                <a:lnTo>
                  <a:pt x="0" y="64007"/>
                </a:lnTo>
                <a:lnTo>
                  <a:pt x="64007" y="64007"/>
                </a:lnTo>
                <a:lnTo>
                  <a:pt x="640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533893" y="558647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632"/>
                </a:moveTo>
                <a:lnTo>
                  <a:pt x="111632" y="111632"/>
                </a:lnTo>
                <a:lnTo>
                  <a:pt x="111632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533893" y="558647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0" y="111632"/>
                </a:moveTo>
                <a:lnTo>
                  <a:pt x="111632" y="111632"/>
                </a:lnTo>
                <a:lnTo>
                  <a:pt x="111632" y="0"/>
                </a:lnTo>
                <a:lnTo>
                  <a:pt x="0" y="0"/>
                </a:lnTo>
                <a:lnTo>
                  <a:pt x="0" y="11163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2">
            <a:extLst>
              <a:ext uri="{FF2B5EF4-FFF2-40B4-BE49-F238E27FC236}">
                <a16:creationId xmlns:a16="http://schemas.microsoft.com/office/drawing/2014/main" id="{EFFEB2AF-B361-6A2F-3F01-6F24B19DC8A5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43" name="object 3">
            <a:extLst>
              <a:ext uri="{FF2B5EF4-FFF2-40B4-BE49-F238E27FC236}">
                <a16:creationId xmlns:a16="http://schemas.microsoft.com/office/drawing/2014/main" id="{98341B32-B3DF-59A3-C496-BA86EBA6422E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44" name="object 4">
            <a:extLst>
              <a:ext uri="{FF2B5EF4-FFF2-40B4-BE49-F238E27FC236}">
                <a16:creationId xmlns:a16="http://schemas.microsoft.com/office/drawing/2014/main" id="{754BEF85-CE53-1DCA-9751-9262844F90E3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45" name="object 5">
            <a:extLst>
              <a:ext uri="{FF2B5EF4-FFF2-40B4-BE49-F238E27FC236}">
                <a16:creationId xmlns:a16="http://schemas.microsoft.com/office/drawing/2014/main" id="{D587B62D-8FDB-09AB-0F7B-A6EDCB59EAB1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AC53FC73-307B-9F62-3997-575FE34D54A9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6685E376-E5CD-7BC1-683E-CDF94A9FA2AB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3E7A9280-9212-2970-DFB7-FBED5D16056D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9" name="直接连接符 748">
            <a:extLst>
              <a:ext uri="{FF2B5EF4-FFF2-40B4-BE49-F238E27FC236}">
                <a16:creationId xmlns:a16="http://schemas.microsoft.com/office/drawing/2014/main" id="{FA961996-2B8F-C8EC-D250-B7E58D22516B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0" name="文本框 749">
            <a:extLst>
              <a:ext uri="{FF2B5EF4-FFF2-40B4-BE49-F238E27FC236}">
                <a16:creationId xmlns:a16="http://schemas.microsoft.com/office/drawing/2014/main" id="{75BB17E8-99AE-7E06-FB58-45B853E5C153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DF9DBD58-41EE-C3B5-505B-1B69D1E20803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EF83147A-CF2D-5FE7-AE1F-CBCC3A4E93EF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94787495-BDAA-87C5-9274-682BDFEC7F16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0E3DE310-182D-40F0-2C6F-D867C4BB2C5E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3FA4295F-1EF0-27C2-DC89-3D91E762B42B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34E56273-C302-7F6A-F59C-2D7154E12305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7" name="文本框 756">
            <a:extLst>
              <a:ext uri="{FF2B5EF4-FFF2-40B4-BE49-F238E27FC236}">
                <a16:creationId xmlns:a16="http://schemas.microsoft.com/office/drawing/2014/main" id="{4FDBB791-5215-278F-B018-AD617DFD2C4E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8" name="文本框 757">
            <a:extLst>
              <a:ext uri="{FF2B5EF4-FFF2-40B4-BE49-F238E27FC236}">
                <a16:creationId xmlns:a16="http://schemas.microsoft.com/office/drawing/2014/main" id="{5C958378-6F6B-9FBC-925F-C0EF9CC0DAFA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2F9CB31C-A492-D62E-2090-54B83839159E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A6AC1B4F-DC2C-ED62-89E5-29A7592CE409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61" name="文本框 760">
            <a:extLst>
              <a:ext uri="{FF2B5EF4-FFF2-40B4-BE49-F238E27FC236}">
                <a16:creationId xmlns:a16="http://schemas.microsoft.com/office/drawing/2014/main" id="{67CCE433-A558-45DD-9A5D-C931B627C369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F3CEDB66-52AB-E34C-0321-B57EACA55729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F3CEDB66-52AB-E34C-0321-B57EACA5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3" name="文本框 762">
                <a:extLst>
                  <a:ext uri="{FF2B5EF4-FFF2-40B4-BE49-F238E27FC236}">
                    <a16:creationId xmlns:a16="http://schemas.microsoft.com/office/drawing/2014/main" id="{4DA445D9-459A-B75F-669D-BE84D630B415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3" name="文本框 762">
                <a:extLst>
                  <a:ext uri="{FF2B5EF4-FFF2-40B4-BE49-F238E27FC236}">
                    <a16:creationId xmlns:a16="http://schemas.microsoft.com/office/drawing/2014/main" id="{4DA445D9-459A-B75F-669D-BE84D630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4" name="文本框 763">
                <a:extLst>
                  <a:ext uri="{FF2B5EF4-FFF2-40B4-BE49-F238E27FC236}">
                    <a16:creationId xmlns:a16="http://schemas.microsoft.com/office/drawing/2014/main" id="{AC45D207-CBA9-933D-6CDC-353AA93F1FFE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64" name="文本框 763">
                <a:extLst>
                  <a:ext uri="{FF2B5EF4-FFF2-40B4-BE49-F238E27FC236}">
                    <a16:creationId xmlns:a16="http://schemas.microsoft.com/office/drawing/2014/main" id="{AC45D207-CBA9-933D-6CDC-353AA93F1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5" name="文本框 764">
            <a:extLst>
              <a:ext uri="{FF2B5EF4-FFF2-40B4-BE49-F238E27FC236}">
                <a16:creationId xmlns:a16="http://schemas.microsoft.com/office/drawing/2014/main" id="{85857D00-F849-4F87-41E7-DD184370B5B3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CDB3E86E-B2B6-1198-4C17-9207B15222EA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文本框 766">
            <a:extLst>
              <a:ext uri="{FF2B5EF4-FFF2-40B4-BE49-F238E27FC236}">
                <a16:creationId xmlns:a16="http://schemas.microsoft.com/office/drawing/2014/main" id="{60FF231D-3F0F-D5F0-F1E5-CC9288DC7348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8" name="文本框 767">
            <a:extLst>
              <a:ext uri="{FF2B5EF4-FFF2-40B4-BE49-F238E27FC236}">
                <a16:creationId xmlns:a16="http://schemas.microsoft.com/office/drawing/2014/main" id="{5FA2BF13-2083-E7AD-3F6E-9D90BE62D64B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9" name="直接连接符 768">
            <a:extLst>
              <a:ext uri="{FF2B5EF4-FFF2-40B4-BE49-F238E27FC236}">
                <a16:creationId xmlns:a16="http://schemas.microsoft.com/office/drawing/2014/main" id="{2F67B6CD-F992-6497-8F9A-A58758CF1270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0" name="文本框 769">
            <a:extLst>
              <a:ext uri="{FF2B5EF4-FFF2-40B4-BE49-F238E27FC236}">
                <a16:creationId xmlns:a16="http://schemas.microsoft.com/office/drawing/2014/main" id="{C9E6E107-38A0-C32F-47AB-14C57BA6E38C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71" name="直接连接符 770">
            <a:extLst>
              <a:ext uri="{FF2B5EF4-FFF2-40B4-BE49-F238E27FC236}">
                <a16:creationId xmlns:a16="http://schemas.microsoft.com/office/drawing/2014/main" id="{AFD10608-5A3C-A250-476B-99EDC3B936FB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2" name="文本框 771">
            <a:extLst>
              <a:ext uri="{FF2B5EF4-FFF2-40B4-BE49-F238E27FC236}">
                <a16:creationId xmlns:a16="http://schemas.microsoft.com/office/drawing/2014/main" id="{B1C00BB2-1B19-DB80-5C3C-37B48D198DDE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73" name="object 10">
            <a:extLst>
              <a:ext uri="{FF2B5EF4-FFF2-40B4-BE49-F238E27FC236}">
                <a16:creationId xmlns:a16="http://schemas.microsoft.com/office/drawing/2014/main" id="{C3CA6AE4-074F-0EFE-A944-0F1070AD1ED2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74" name="object 11">
            <a:extLst>
              <a:ext uri="{FF2B5EF4-FFF2-40B4-BE49-F238E27FC236}">
                <a16:creationId xmlns:a16="http://schemas.microsoft.com/office/drawing/2014/main" id="{E7528EDF-1195-6582-7A02-E6C1C157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5" name="object 12">
            <a:extLst>
              <a:ext uri="{FF2B5EF4-FFF2-40B4-BE49-F238E27FC236}">
                <a16:creationId xmlns:a16="http://schemas.microsoft.com/office/drawing/2014/main" id="{E0914178-578B-88E4-5942-5F5AAB708716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6" name="组合 775">
            <a:extLst>
              <a:ext uri="{FF2B5EF4-FFF2-40B4-BE49-F238E27FC236}">
                <a16:creationId xmlns:a16="http://schemas.microsoft.com/office/drawing/2014/main" id="{9E2F2F7A-7A1E-85BA-CBF1-73896EE5B6B5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7" name="object 14">
              <a:extLst>
                <a:ext uri="{FF2B5EF4-FFF2-40B4-BE49-F238E27FC236}">
                  <a16:creationId xmlns:a16="http://schemas.microsoft.com/office/drawing/2014/main" id="{6D55A1AD-4891-FF47-B001-2BE111B72D6A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8" name="object 15">
              <a:extLst>
                <a:ext uri="{FF2B5EF4-FFF2-40B4-BE49-F238E27FC236}">
                  <a16:creationId xmlns:a16="http://schemas.microsoft.com/office/drawing/2014/main" id="{35175E3A-3710-5D5A-383E-45170DD7DB89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object 16">
              <a:extLst>
                <a:ext uri="{FF2B5EF4-FFF2-40B4-BE49-F238E27FC236}">
                  <a16:creationId xmlns:a16="http://schemas.microsoft.com/office/drawing/2014/main" id="{7B50A708-5A2F-D0C8-903A-F70BA330BBCC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object 17">
              <a:extLst>
                <a:ext uri="{FF2B5EF4-FFF2-40B4-BE49-F238E27FC236}">
                  <a16:creationId xmlns:a16="http://schemas.microsoft.com/office/drawing/2014/main" id="{12B4AF39-AAD2-8807-5ECE-8818DB56DBC0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1" name="object 18">
              <a:extLst>
                <a:ext uri="{FF2B5EF4-FFF2-40B4-BE49-F238E27FC236}">
                  <a16:creationId xmlns:a16="http://schemas.microsoft.com/office/drawing/2014/main" id="{11F782C9-3C35-57B3-A825-FE7152FC670A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2" name="object 19">
              <a:extLst>
                <a:ext uri="{FF2B5EF4-FFF2-40B4-BE49-F238E27FC236}">
                  <a16:creationId xmlns:a16="http://schemas.microsoft.com/office/drawing/2014/main" id="{31C5C22B-2F4B-CD8E-DB93-8A16346BC523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3" name="object 20">
            <a:extLst>
              <a:ext uri="{FF2B5EF4-FFF2-40B4-BE49-F238E27FC236}">
                <a16:creationId xmlns:a16="http://schemas.microsoft.com/office/drawing/2014/main" id="{B5F0EEB7-F554-AA90-DB39-2A395F1C204E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84" name="object 22">
            <a:extLst>
              <a:ext uri="{FF2B5EF4-FFF2-40B4-BE49-F238E27FC236}">
                <a16:creationId xmlns:a16="http://schemas.microsoft.com/office/drawing/2014/main" id="{CFDBB61B-BF00-959B-7827-883C81A71794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85" name="object 23">
            <a:extLst>
              <a:ext uri="{FF2B5EF4-FFF2-40B4-BE49-F238E27FC236}">
                <a16:creationId xmlns:a16="http://schemas.microsoft.com/office/drawing/2014/main" id="{4A5CB07D-8281-8B21-8C1A-9EF6B6F88A0F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6" name="object 24">
            <a:extLst>
              <a:ext uri="{FF2B5EF4-FFF2-40B4-BE49-F238E27FC236}">
                <a16:creationId xmlns:a16="http://schemas.microsoft.com/office/drawing/2014/main" id="{41CD10AC-934F-6661-54C9-C79A3B1A9E63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7" name="object 25">
            <a:extLst>
              <a:ext uri="{FF2B5EF4-FFF2-40B4-BE49-F238E27FC236}">
                <a16:creationId xmlns:a16="http://schemas.microsoft.com/office/drawing/2014/main" id="{756B068D-6F3F-6BEF-0629-35C47565F249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8" name="组合 787">
            <a:extLst>
              <a:ext uri="{FF2B5EF4-FFF2-40B4-BE49-F238E27FC236}">
                <a16:creationId xmlns:a16="http://schemas.microsoft.com/office/drawing/2014/main" id="{5B5D3739-9DEC-8560-F531-71704C67E8F9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9" name="object 26">
              <a:extLst>
                <a:ext uri="{FF2B5EF4-FFF2-40B4-BE49-F238E27FC236}">
                  <a16:creationId xmlns:a16="http://schemas.microsoft.com/office/drawing/2014/main" id="{FACDD4EF-3E07-9D99-32D8-FEEF442A2389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0" name="object 27">
              <a:extLst>
                <a:ext uri="{FF2B5EF4-FFF2-40B4-BE49-F238E27FC236}">
                  <a16:creationId xmlns:a16="http://schemas.microsoft.com/office/drawing/2014/main" id="{C9AC3DF2-74C0-DBB2-93DD-5AD08481259D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1" name="object 28">
              <a:extLst>
                <a:ext uri="{FF2B5EF4-FFF2-40B4-BE49-F238E27FC236}">
                  <a16:creationId xmlns:a16="http://schemas.microsoft.com/office/drawing/2014/main" id="{AFECE153-9717-F675-8DD0-96C283EF7A56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object 29">
              <a:extLst>
                <a:ext uri="{FF2B5EF4-FFF2-40B4-BE49-F238E27FC236}">
                  <a16:creationId xmlns:a16="http://schemas.microsoft.com/office/drawing/2014/main" id="{9C208FD8-3E10-1416-F2A9-35B481125A54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object 30">
              <a:extLst>
                <a:ext uri="{FF2B5EF4-FFF2-40B4-BE49-F238E27FC236}">
                  <a16:creationId xmlns:a16="http://schemas.microsoft.com/office/drawing/2014/main" id="{8C0E271B-BBB7-3EF8-76F0-47C873278119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object 31">
              <a:extLst>
                <a:ext uri="{FF2B5EF4-FFF2-40B4-BE49-F238E27FC236}">
                  <a16:creationId xmlns:a16="http://schemas.microsoft.com/office/drawing/2014/main" id="{DB2F173F-3745-ED65-D6FF-EA63707E1B0C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5" name="矩形 794">
            <a:extLst>
              <a:ext uri="{FF2B5EF4-FFF2-40B4-BE49-F238E27FC236}">
                <a16:creationId xmlns:a16="http://schemas.microsoft.com/office/drawing/2014/main" id="{FC2D5347-46EC-7B01-A8E1-3BD61F15A2B7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9F54372D-CF67-9778-BF9A-15F3EA7B2185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A631677B-507D-A31C-2025-FBA3A7F3AEB1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8" name="文本框 797">
            <a:extLst>
              <a:ext uri="{FF2B5EF4-FFF2-40B4-BE49-F238E27FC236}">
                <a16:creationId xmlns:a16="http://schemas.microsoft.com/office/drawing/2014/main" id="{BDA7ABB9-45E8-CC5D-3D76-A9DC89F3EFFA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92DE2E6E-B4B3-40A3-50F5-736D6D56706B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800" name="组合 799">
            <a:extLst>
              <a:ext uri="{FF2B5EF4-FFF2-40B4-BE49-F238E27FC236}">
                <a16:creationId xmlns:a16="http://schemas.microsoft.com/office/drawing/2014/main" id="{D8AB0788-E120-48F9-5C71-C61FFF45CA59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5679DF79-DAED-352E-C47E-454E0928875E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0ACF6CFC-EBFE-F6DB-BBD8-EC7D56EA2E44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F43D0779-999A-1BB0-1AD8-00F4592B3D3F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895080FA-9FA3-D307-40AB-21F43886795F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8797606F-09D9-5721-648B-2C9B07FF8CD3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CC79A4CA-0F47-37BE-64DA-9BEFC25B0B9B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4E071905-C09E-EBAC-5F85-39247AF4B016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4B3D512F-61AB-AD7B-89D1-9B6D4FE8D29A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102498DA-27D7-B7B9-59E0-A18F8A51BA73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10" name="文本框 809">
              <a:extLst>
                <a:ext uri="{FF2B5EF4-FFF2-40B4-BE49-F238E27FC236}">
                  <a16:creationId xmlns:a16="http://schemas.microsoft.com/office/drawing/2014/main" id="{84854447-9EB0-F0AD-37E6-4153CBC40054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11" name="文本框 810">
              <a:extLst>
                <a:ext uri="{FF2B5EF4-FFF2-40B4-BE49-F238E27FC236}">
                  <a16:creationId xmlns:a16="http://schemas.microsoft.com/office/drawing/2014/main" id="{2ADB7B65-2C96-3B6A-ED4D-0634AC2FA514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12" name="文本框 811">
              <a:extLst>
                <a:ext uri="{FF2B5EF4-FFF2-40B4-BE49-F238E27FC236}">
                  <a16:creationId xmlns:a16="http://schemas.microsoft.com/office/drawing/2014/main" id="{AD4ABAAC-C587-E413-ACD5-82A2181C62BE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02EB730C-B743-F93D-EF8A-0DC8C3C37C1F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B7803063-2817-34A6-C00D-77408868E65A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5" name="文本框 814">
                  <a:extLst>
                    <a:ext uri="{FF2B5EF4-FFF2-40B4-BE49-F238E27FC236}">
                      <a16:creationId xmlns:a16="http://schemas.microsoft.com/office/drawing/2014/main" id="{BF52F041-0FC8-5456-563A-8C5C7F67D0E9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5" name="文本框 814">
                  <a:extLst>
                    <a:ext uri="{FF2B5EF4-FFF2-40B4-BE49-F238E27FC236}">
                      <a16:creationId xmlns:a16="http://schemas.microsoft.com/office/drawing/2014/main" id="{BF52F041-0FC8-5456-563A-8C5C7F67D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6" name="文本框 815">
                  <a:extLst>
                    <a:ext uri="{FF2B5EF4-FFF2-40B4-BE49-F238E27FC236}">
                      <a16:creationId xmlns:a16="http://schemas.microsoft.com/office/drawing/2014/main" id="{12481D57-1461-161C-D835-42340449A189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6" name="文本框 815">
                  <a:extLst>
                    <a:ext uri="{FF2B5EF4-FFF2-40B4-BE49-F238E27FC236}">
                      <a16:creationId xmlns:a16="http://schemas.microsoft.com/office/drawing/2014/main" id="{12481D57-1461-161C-D835-42340449A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7" name="文本框 816">
                  <a:extLst>
                    <a:ext uri="{FF2B5EF4-FFF2-40B4-BE49-F238E27FC236}">
                      <a16:creationId xmlns:a16="http://schemas.microsoft.com/office/drawing/2014/main" id="{71C74840-2903-7410-DB33-C1662A1A0253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7" name="文本框 816">
                  <a:extLst>
                    <a:ext uri="{FF2B5EF4-FFF2-40B4-BE49-F238E27FC236}">
                      <a16:creationId xmlns:a16="http://schemas.microsoft.com/office/drawing/2014/main" id="{71C74840-2903-7410-DB33-C1662A1A0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AC5328BD-C5A6-4887-2DF9-1B999E16827B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9" name="文本框 818">
              <a:extLst>
                <a:ext uri="{FF2B5EF4-FFF2-40B4-BE49-F238E27FC236}">
                  <a16:creationId xmlns:a16="http://schemas.microsoft.com/office/drawing/2014/main" id="{812F7B86-55A7-F42F-781F-DD9B0F215E7C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20" name="文本框 819">
              <a:extLst>
                <a:ext uri="{FF2B5EF4-FFF2-40B4-BE49-F238E27FC236}">
                  <a16:creationId xmlns:a16="http://schemas.microsoft.com/office/drawing/2014/main" id="{655FDF31-1E5E-98C1-68F7-7A98A93AAB6B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21" name="文本框 820">
              <a:extLst>
                <a:ext uri="{FF2B5EF4-FFF2-40B4-BE49-F238E27FC236}">
                  <a16:creationId xmlns:a16="http://schemas.microsoft.com/office/drawing/2014/main" id="{33C6A61E-84EF-C1F6-7D0A-A3D614C2F60E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22" name="文本框 821">
              <a:extLst>
                <a:ext uri="{FF2B5EF4-FFF2-40B4-BE49-F238E27FC236}">
                  <a16:creationId xmlns:a16="http://schemas.microsoft.com/office/drawing/2014/main" id="{F7AC2F12-F7D9-D054-B8DF-494665266773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23" name="文本框 822">
              <a:extLst>
                <a:ext uri="{FF2B5EF4-FFF2-40B4-BE49-F238E27FC236}">
                  <a16:creationId xmlns:a16="http://schemas.microsoft.com/office/drawing/2014/main" id="{1EA81717-08C4-2262-213C-A549F9F5317F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24" name="object 13">
            <a:extLst>
              <a:ext uri="{FF2B5EF4-FFF2-40B4-BE49-F238E27FC236}">
                <a16:creationId xmlns:a16="http://schemas.microsoft.com/office/drawing/2014/main" id="{44D6C5A4-B395-6429-FEA8-59D84859BE04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248" y="67183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5">
                <a:moveTo>
                  <a:pt x="151383" y="0"/>
                </a:moveTo>
                <a:lnTo>
                  <a:pt x="0" y="0"/>
                </a:lnTo>
                <a:lnTo>
                  <a:pt x="0" y="151383"/>
                </a:lnTo>
                <a:lnTo>
                  <a:pt x="151383" y="151383"/>
                </a:lnTo>
                <a:lnTo>
                  <a:pt x="151383" y="0"/>
                </a:lnTo>
                <a:close/>
              </a:path>
            </a:pathLst>
          </a:custGeom>
          <a:solidFill>
            <a:srgbClr val="ED9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19248" y="671830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5">
                <a:moveTo>
                  <a:pt x="151383" y="0"/>
                </a:moveTo>
                <a:lnTo>
                  <a:pt x="0" y="0"/>
                </a:lnTo>
                <a:lnTo>
                  <a:pt x="0" y="151383"/>
                </a:lnTo>
                <a:lnTo>
                  <a:pt x="151383" y="151383"/>
                </a:lnTo>
                <a:lnTo>
                  <a:pt x="1513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0325" y="88595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30" h="189230">
                <a:moveTo>
                  <a:pt x="0" y="189230"/>
                </a:moveTo>
                <a:lnTo>
                  <a:pt x="189230" y="189230"/>
                </a:lnTo>
                <a:lnTo>
                  <a:pt x="189230" y="0"/>
                </a:lnTo>
                <a:lnTo>
                  <a:pt x="0" y="0"/>
                </a:lnTo>
                <a:lnTo>
                  <a:pt x="0" y="189230"/>
                </a:lnTo>
                <a:close/>
              </a:path>
            </a:pathLst>
          </a:custGeom>
          <a:solidFill>
            <a:srgbClr val="3B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0325" y="88595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30" h="189230">
                <a:moveTo>
                  <a:pt x="0" y="189230"/>
                </a:moveTo>
                <a:lnTo>
                  <a:pt x="189230" y="189230"/>
                </a:lnTo>
                <a:lnTo>
                  <a:pt x="189230" y="0"/>
                </a:lnTo>
                <a:lnTo>
                  <a:pt x="0" y="0"/>
                </a:lnTo>
                <a:lnTo>
                  <a:pt x="0" y="1892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2644" y="113144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2644" y="1131442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2" y="164591"/>
                </a:lnTo>
                <a:lnTo>
                  <a:pt x="164592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501" y="137134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0" y="150875"/>
                </a:moveTo>
                <a:lnTo>
                  <a:pt x="150875" y="150875"/>
                </a:lnTo>
                <a:lnTo>
                  <a:pt x="150875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solidFill>
            <a:srgbClr val="8D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501" y="137134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30">
                <a:moveTo>
                  <a:pt x="0" y="150875"/>
                </a:moveTo>
                <a:lnTo>
                  <a:pt x="150875" y="150875"/>
                </a:lnTo>
                <a:lnTo>
                  <a:pt x="150875" y="0"/>
                </a:lnTo>
                <a:lnTo>
                  <a:pt x="0" y="0"/>
                </a:lnTo>
                <a:lnTo>
                  <a:pt x="0" y="1508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8839" y="163372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1"/>
                </a:moveTo>
                <a:lnTo>
                  <a:pt x="92201" y="92201"/>
                </a:lnTo>
                <a:lnTo>
                  <a:pt x="92201" y="0"/>
                </a:lnTo>
                <a:lnTo>
                  <a:pt x="0" y="0"/>
                </a:lnTo>
                <a:lnTo>
                  <a:pt x="0" y="92201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8839" y="1633727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1"/>
                </a:moveTo>
                <a:lnTo>
                  <a:pt x="92201" y="92201"/>
                </a:lnTo>
                <a:lnTo>
                  <a:pt x="92201" y="0"/>
                </a:lnTo>
                <a:lnTo>
                  <a:pt x="0" y="0"/>
                </a:lnTo>
                <a:lnTo>
                  <a:pt x="0" y="922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4897" y="182283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80086" y="0"/>
                </a:moveTo>
                <a:lnTo>
                  <a:pt x="0" y="0"/>
                </a:lnTo>
                <a:lnTo>
                  <a:pt x="0" y="180086"/>
                </a:lnTo>
                <a:lnTo>
                  <a:pt x="180086" y="180086"/>
                </a:lnTo>
                <a:lnTo>
                  <a:pt x="180086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4897" y="182283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180086" y="0"/>
                </a:moveTo>
                <a:lnTo>
                  <a:pt x="0" y="0"/>
                </a:lnTo>
                <a:lnTo>
                  <a:pt x="0" y="180086"/>
                </a:lnTo>
                <a:lnTo>
                  <a:pt x="180086" y="180086"/>
                </a:lnTo>
                <a:lnTo>
                  <a:pt x="1800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7691" y="205879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498" y="0"/>
                </a:moveTo>
                <a:lnTo>
                  <a:pt x="0" y="0"/>
                </a:lnTo>
                <a:lnTo>
                  <a:pt x="0" y="174498"/>
                </a:lnTo>
                <a:lnTo>
                  <a:pt x="174498" y="174498"/>
                </a:lnTo>
                <a:lnTo>
                  <a:pt x="174498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7691" y="205879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498" y="0"/>
                </a:moveTo>
                <a:lnTo>
                  <a:pt x="0" y="0"/>
                </a:lnTo>
                <a:lnTo>
                  <a:pt x="0" y="174498"/>
                </a:lnTo>
                <a:lnTo>
                  <a:pt x="174498" y="174498"/>
                </a:lnTo>
                <a:lnTo>
                  <a:pt x="1744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1600" y="232575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0" y="106679"/>
                </a:moveTo>
                <a:lnTo>
                  <a:pt x="106680" y="106679"/>
                </a:lnTo>
                <a:lnTo>
                  <a:pt x="10668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1600" y="232575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0" y="106679"/>
                </a:moveTo>
                <a:lnTo>
                  <a:pt x="106680" y="106679"/>
                </a:lnTo>
                <a:lnTo>
                  <a:pt x="106680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3439" y="254063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001" y="0"/>
                </a:moveTo>
                <a:lnTo>
                  <a:pt x="0" y="0"/>
                </a:lnTo>
                <a:lnTo>
                  <a:pt x="0" y="143001"/>
                </a:lnTo>
                <a:lnTo>
                  <a:pt x="143001" y="143001"/>
                </a:lnTo>
                <a:lnTo>
                  <a:pt x="143001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3439" y="254063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001" y="0"/>
                </a:moveTo>
                <a:lnTo>
                  <a:pt x="0" y="0"/>
                </a:lnTo>
                <a:lnTo>
                  <a:pt x="0" y="143001"/>
                </a:lnTo>
                <a:lnTo>
                  <a:pt x="143001" y="143001"/>
                </a:lnTo>
                <a:lnTo>
                  <a:pt x="1430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8326" y="2758694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173228" y="0"/>
                </a:moveTo>
                <a:lnTo>
                  <a:pt x="0" y="0"/>
                </a:lnTo>
                <a:lnTo>
                  <a:pt x="0" y="173227"/>
                </a:lnTo>
                <a:lnTo>
                  <a:pt x="173228" y="173227"/>
                </a:lnTo>
                <a:lnTo>
                  <a:pt x="173228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8326" y="2758694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173228" y="0"/>
                </a:moveTo>
                <a:lnTo>
                  <a:pt x="0" y="0"/>
                </a:lnTo>
                <a:lnTo>
                  <a:pt x="0" y="173227"/>
                </a:lnTo>
                <a:lnTo>
                  <a:pt x="173228" y="173227"/>
                </a:lnTo>
                <a:lnTo>
                  <a:pt x="1732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6420" y="298983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037" y="0"/>
                </a:moveTo>
                <a:lnTo>
                  <a:pt x="0" y="0"/>
                </a:lnTo>
                <a:lnTo>
                  <a:pt x="0" y="177037"/>
                </a:lnTo>
                <a:lnTo>
                  <a:pt x="177037" y="177037"/>
                </a:lnTo>
                <a:lnTo>
                  <a:pt x="177037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6420" y="298983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037" y="0"/>
                </a:moveTo>
                <a:lnTo>
                  <a:pt x="0" y="0"/>
                </a:lnTo>
                <a:lnTo>
                  <a:pt x="0" y="177037"/>
                </a:lnTo>
                <a:lnTo>
                  <a:pt x="177037" y="177037"/>
                </a:lnTo>
                <a:lnTo>
                  <a:pt x="1770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0042" y="3246501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3" y="0"/>
                </a:moveTo>
                <a:lnTo>
                  <a:pt x="0" y="0"/>
                </a:lnTo>
                <a:lnTo>
                  <a:pt x="0" y="129794"/>
                </a:lnTo>
                <a:lnTo>
                  <a:pt x="129793" y="129794"/>
                </a:lnTo>
                <a:lnTo>
                  <a:pt x="129793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0042" y="3246501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3" y="0"/>
                </a:moveTo>
                <a:lnTo>
                  <a:pt x="0" y="0"/>
                </a:lnTo>
                <a:lnTo>
                  <a:pt x="0" y="129794"/>
                </a:lnTo>
                <a:lnTo>
                  <a:pt x="129793" y="129794"/>
                </a:lnTo>
                <a:lnTo>
                  <a:pt x="12979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7216" y="346684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448" y="0"/>
                </a:moveTo>
                <a:lnTo>
                  <a:pt x="0" y="0"/>
                </a:lnTo>
                <a:lnTo>
                  <a:pt x="0" y="155448"/>
                </a:lnTo>
                <a:lnTo>
                  <a:pt x="155448" y="155448"/>
                </a:lnTo>
                <a:lnTo>
                  <a:pt x="155448" y="0"/>
                </a:lnTo>
                <a:close/>
              </a:path>
            </a:pathLst>
          </a:custGeom>
          <a:solidFill>
            <a:srgbClr val="EA8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7216" y="3466846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448" y="0"/>
                </a:moveTo>
                <a:lnTo>
                  <a:pt x="0" y="0"/>
                </a:lnTo>
                <a:lnTo>
                  <a:pt x="0" y="155448"/>
                </a:lnTo>
                <a:lnTo>
                  <a:pt x="155448" y="155448"/>
                </a:lnTo>
                <a:lnTo>
                  <a:pt x="1554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0170" y="371284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39" y="0"/>
                </a:moveTo>
                <a:lnTo>
                  <a:pt x="0" y="0"/>
                </a:lnTo>
                <a:lnTo>
                  <a:pt x="0" y="129539"/>
                </a:lnTo>
                <a:lnTo>
                  <a:pt x="129539" y="129539"/>
                </a:lnTo>
                <a:lnTo>
                  <a:pt x="129539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0170" y="371284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39" y="0"/>
                </a:moveTo>
                <a:lnTo>
                  <a:pt x="0" y="0"/>
                </a:lnTo>
                <a:lnTo>
                  <a:pt x="0" y="129539"/>
                </a:lnTo>
                <a:lnTo>
                  <a:pt x="129539" y="129539"/>
                </a:lnTo>
                <a:lnTo>
                  <a:pt x="1295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2577" y="390842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204597" y="0"/>
                </a:moveTo>
                <a:lnTo>
                  <a:pt x="0" y="0"/>
                </a:lnTo>
                <a:lnTo>
                  <a:pt x="0" y="204597"/>
                </a:lnTo>
                <a:lnTo>
                  <a:pt x="204597" y="204597"/>
                </a:lnTo>
                <a:lnTo>
                  <a:pt x="204597" y="0"/>
                </a:lnTo>
                <a:close/>
              </a:path>
            </a:pathLst>
          </a:custGeom>
          <a:solidFill>
            <a:srgbClr val="B0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2577" y="3908425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204597" y="0"/>
                </a:moveTo>
                <a:lnTo>
                  <a:pt x="0" y="0"/>
                </a:lnTo>
                <a:lnTo>
                  <a:pt x="0" y="204597"/>
                </a:lnTo>
                <a:lnTo>
                  <a:pt x="204597" y="204597"/>
                </a:lnTo>
                <a:lnTo>
                  <a:pt x="2045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1942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20"/>
                </a:moveTo>
                <a:lnTo>
                  <a:pt x="206120" y="206120"/>
                </a:lnTo>
                <a:lnTo>
                  <a:pt x="206120" y="0"/>
                </a:lnTo>
                <a:lnTo>
                  <a:pt x="0" y="0"/>
                </a:lnTo>
                <a:lnTo>
                  <a:pt x="0" y="206120"/>
                </a:lnTo>
                <a:close/>
              </a:path>
            </a:pathLst>
          </a:custGeom>
          <a:solidFill>
            <a:srgbClr val="246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1942" y="4140708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6120"/>
                </a:moveTo>
                <a:lnTo>
                  <a:pt x="206120" y="206120"/>
                </a:lnTo>
                <a:lnTo>
                  <a:pt x="206120" y="0"/>
                </a:lnTo>
                <a:lnTo>
                  <a:pt x="0" y="0"/>
                </a:lnTo>
                <a:lnTo>
                  <a:pt x="0" y="2061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2489" y="442429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029" y="0"/>
                </a:moveTo>
                <a:lnTo>
                  <a:pt x="0" y="0"/>
                </a:lnTo>
                <a:lnTo>
                  <a:pt x="0" y="105029"/>
                </a:lnTo>
                <a:lnTo>
                  <a:pt x="105029" y="105029"/>
                </a:lnTo>
                <a:lnTo>
                  <a:pt x="105029" y="0"/>
                </a:lnTo>
                <a:close/>
              </a:path>
            </a:pathLst>
          </a:custGeom>
          <a:solidFill>
            <a:srgbClr val="FC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42489" y="442429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5029" y="0"/>
                </a:moveTo>
                <a:lnTo>
                  <a:pt x="0" y="0"/>
                </a:lnTo>
                <a:lnTo>
                  <a:pt x="0" y="105029"/>
                </a:lnTo>
                <a:lnTo>
                  <a:pt x="105029" y="105029"/>
                </a:lnTo>
                <a:lnTo>
                  <a:pt x="1050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26486" y="464146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905"/>
                </a:moveTo>
                <a:lnTo>
                  <a:pt x="136906" y="136905"/>
                </a:lnTo>
                <a:lnTo>
                  <a:pt x="136906" y="0"/>
                </a:lnTo>
                <a:lnTo>
                  <a:pt x="0" y="0"/>
                </a:lnTo>
                <a:lnTo>
                  <a:pt x="0" y="136905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6486" y="464146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905"/>
                </a:moveTo>
                <a:lnTo>
                  <a:pt x="136906" y="136905"/>
                </a:lnTo>
                <a:lnTo>
                  <a:pt x="136906" y="0"/>
                </a:lnTo>
                <a:lnTo>
                  <a:pt x="0" y="0"/>
                </a:lnTo>
                <a:lnTo>
                  <a:pt x="0" y="1369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62301" y="4910328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278"/>
                </a:moveTo>
                <a:lnTo>
                  <a:pt x="65277" y="65278"/>
                </a:lnTo>
                <a:lnTo>
                  <a:pt x="65277" y="0"/>
                </a:lnTo>
                <a:lnTo>
                  <a:pt x="0" y="0"/>
                </a:lnTo>
                <a:lnTo>
                  <a:pt x="0" y="65278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62301" y="4910328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278"/>
                </a:moveTo>
                <a:lnTo>
                  <a:pt x="65277" y="65278"/>
                </a:lnTo>
                <a:lnTo>
                  <a:pt x="65277" y="0"/>
                </a:lnTo>
                <a:lnTo>
                  <a:pt x="0" y="0"/>
                </a:lnTo>
                <a:lnTo>
                  <a:pt x="0" y="652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1976" y="508304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4">
                <a:moveTo>
                  <a:pt x="0" y="185927"/>
                </a:moveTo>
                <a:lnTo>
                  <a:pt x="185927" y="185927"/>
                </a:lnTo>
                <a:lnTo>
                  <a:pt x="185927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1976" y="5083047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5" h="186054">
                <a:moveTo>
                  <a:pt x="0" y="185927"/>
                </a:moveTo>
                <a:lnTo>
                  <a:pt x="185927" y="185927"/>
                </a:lnTo>
                <a:lnTo>
                  <a:pt x="185927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7089" y="533133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701" y="0"/>
                </a:moveTo>
                <a:lnTo>
                  <a:pt x="0" y="0"/>
                </a:lnTo>
                <a:lnTo>
                  <a:pt x="0" y="155702"/>
                </a:lnTo>
                <a:lnTo>
                  <a:pt x="155701" y="155702"/>
                </a:lnTo>
                <a:lnTo>
                  <a:pt x="155701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7089" y="5331333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701" y="0"/>
                </a:moveTo>
                <a:lnTo>
                  <a:pt x="0" y="0"/>
                </a:lnTo>
                <a:lnTo>
                  <a:pt x="0" y="155702"/>
                </a:lnTo>
                <a:lnTo>
                  <a:pt x="155701" y="155702"/>
                </a:lnTo>
                <a:lnTo>
                  <a:pt x="1557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16326" y="556348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16326" y="556348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90901" y="94335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90901" y="94335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58770" y="114452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30">
                <a:moveTo>
                  <a:pt x="0" y="138429"/>
                </a:moveTo>
                <a:lnTo>
                  <a:pt x="138430" y="138429"/>
                </a:lnTo>
                <a:lnTo>
                  <a:pt x="13843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58770" y="114452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30" h="138430">
                <a:moveTo>
                  <a:pt x="0" y="138429"/>
                </a:moveTo>
                <a:lnTo>
                  <a:pt x="138430" y="138429"/>
                </a:lnTo>
                <a:lnTo>
                  <a:pt x="138430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87979" y="14067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E3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87979" y="1406778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6047" y="166776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0" y="24002"/>
                </a:moveTo>
                <a:lnTo>
                  <a:pt x="24002" y="24002"/>
                </a:lnTo>
                <a:lnTo>
                  <a:pt x="24002" y="0"/>
                </a:lnTo>
                <a:lnTo>
                  <a:pt x="0" y="0"/>
                </a:lnTo>
                <a:lnTo>
                  <a:pt x="0" y="24002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6047" y="166776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0" y="24002"/>
                </a:moveTo>
                <a:lnTo>
                  <a:pt x="24002" y="24002"/>
                </a:lnTo>
                <a:lnTo>
                  <a:pt x="24002" y="0"/>
                </a:lnTo>
                <a:lnTo>
                  <a:pt x="0" y="0"/>
                </a:lnTo>
                <a:lnTo>
                  <a:pt x="0" y="240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73248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73248" y="18581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0" y="109600"/>
                </a:moveTo>
                <a:lnTo>
                  <a:pt x="109600" y="109600"/>
                </a:lnTo>
                <a:lnTo>
                  <a:pt x="109600" y="0"/>
                </a:lnTo>
                <a:lnTo>
                  <a:pt x="0" y="0"/>
                </a:lnTo>
                <a:lnTo>
                  <a:pt x="0" y="1096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5561" y="206349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45561" y="206349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5100" y="0"/>
                </a:moveTo>
                <a:lnTo>
                  <a:pt x="0" y="0"/>
                </a:lnTo>
                <a:lnTo>
                  <a:pt x="0" y="165100"/>
                </a:lnTo>
                <a:lnTo>
                  <a:pt x="165100" y="165100"/>
                </a:lnTo>
                <a:lnTo>
                  <a:pt x="1651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9720" y="229069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656" y="0"/>
                </a:moveTo>
                <a:lnTo>
                  <a:pt x="0" y="0"/>
                </a:lnTo>
                <a:lnTo>
                  <a:pt x="0" y="176657"/>
                </a:lnTo>
                <a:lnTo>
                  <a:pt x="176656" y="176657"/>
                </a:lnTo>
                <a:lnTo>
                  <a:pt x="176656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9720" y="229069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6656" y="0"/>
                </a:moveTo>
                <a:lnTo>
                  <a:pt x="0" y="0"/>
                </a:lnTo>
                <a:lnTo>
                  <a:pt x="0" y="176657"/>
                </a:lnTo>
                <a:lnTo>
                  <a:pt x="176656" y="176657"/>
                </a:lnTo>
                <a:lnTo>
                  <a:pt x="17665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9466" y="252361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164" y="0"/>
                </a:moveTo>
                <a:lnTo>
                  <a:pt x="0" y="0"/>
                </a:lnTo>
                <a:lnTo>
                  <a:pt x="0" y="177164"/>
                </a:lnTo>
                <a:lnTo>
                  <a:pt x="177164" y="177164"/>
                </a:lnTo>
                <a:lnTo>
                  <a:pt x="177164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9466" y="252361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164" y="0"/>
                </a:moveTo>
                <a:lnTo>
                  <a:pt x="0" y="0"/>
                </a:lnTo>
                <a:lnTo>
                  <a:pt x="0" y="177164"/>
                </a:lnTo>
                <a:lnTo>
                  <a:pt x="177164" y="177164"/>
                </a:lnTo>
                <a:lnTo>
                  <a:pt x="1771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9085" y="275615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3"/>
                </a:moveTo>
                <a:lnTo>
                  <a:pt x="178054" y="178053"/>
                </a:lnTo>
                <a:lnTo>
                  <a:pt x="178054" y="0"/>
                </a:lnTo>
                <a:lnTo>
                  <a:pt x="0" y="0"/>
                </a:lnTo>
                <a:lnTo>
                  <a:pt x="0" y="178053"/>
                </a:lnTo>
                <a:close/>
              </a:path>
            </a:pathLst>
          </a:custGeom>
          <a:solidFill>
            <a:srgbClr val="4C9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39085" y="275615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3"/>
                </a:moveTo>
                <a:lnTo>
                  <a:pt x="178054" y="178053"/>
                </a:lnTo>
                <a:lnTo>
                  <a:pt x="178054" y="0"/>
                </a:lnTo>
                <a:lnTo>
                  <a:pt x="0" y="0"/>
                </a:lnTo>
                <a:lnTo>
                  <a:pt x="0" y="1780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solidFill>
            <a:srgbClr val="1F6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22955" y="2973197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19" h="210819">
                <a:moveTo>
                  <a:pt x="0" y="210312"/>
                </a:moveTo>
                <a:lnTo>
                  <a:pt x="210312" y="210312"/>
                </a:lnTo>
                <a:lnTo>
                  <a:pt x="210312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1939" y="3205352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21939" y="3205352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5717" y="3432175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662"/>
                </a:moveTo>
                <a:lnTo>
                  <a:pt x="224662" y="224662"/>
                </a:lnTo>
                <a:lnTo>
                  <a:pt x="224662" y="0"/>
                </a:lnTo>
                <a:lnTo>
                  <a:pt x="0" y="0"/>
                </a:lnTo>
                <a:lnTo>
                  <a:pt x="0" y="224662"/>
                </a:lnTo>
                <a:close/>
              </a:path>
            </a:pathLst>
          </a:custGeom>
          <a:solidFill>
            <a:srgbClr val="0E4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5717" y="3432175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662"/>
                </a:moveTo>
                <a:lnTo>
                  <a:pt x="224662" y="224662"/>
                </a:lnTo>
                <a:lnTo>
                  <a:pt x="224662" y="0"/>
                </a:lnTo>
                <a:lnTo>
                  <a:pt x="0" y="0"/>
                </a:lnTo>
                <a:lnTo>
                  <a:pt x="0" y="224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20289" y="3669919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391"/>
                </a:moveTo>
                <a:lnTo>
                  <a:pt x="215392" y="215391"/>
                </a:lnTo>
                <a:lnTo>
                  <a:pt x="215392" y="0"/>
                </a:lnTo>
                <a:lnTo>
                  <a:pt x="0" y="0"/>
                </a:lnTo>
                <a:lnTo>
                  <a:pt x="0" y="215391"/>
                </a:lnTo>
                <a:close/>
              </a:path>
            </a:pathLst>
          </a:custGeom>
          <a:solidFill>
            <a:srgbClr val="195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20289" y="3669919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391"/>
                </a:moveTo>
                <a:lnTo>
                  <a:pt x="215392" y="215391"/>
                </a:lnTo>
                <a:lnTo>
                  <a:pt x="215392" y="0"/>
                </a:lnTo>
                <a:lnTo>
                  <a:pt x="0" y="0"/>
                </a:lnTo>
                <a:lnTo>
                  <a:pt x="0" y="2153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96361" y="397890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96361" y="397890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39847" y="415544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176530" y="0"/>
                </a:moveTo>
                <a:lnTo>
                  <a:pt x="0" y="0"/>
                </a:lnTo>
                <a:lnTo>
                  <a:pt x="0" y="176530"/>
                </a:lnTo>
                <a:lnTo>
                  <a:pt x="176530" y="176530"/>
                </a:lnTo>
                <a:lnTo>
                  <a:pt x="176530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9847" y="4155440"/>
            <a:ext cx="176530" cy="176530"/>
          </a:xfrm>
          <a:custGeom>
            <a:avLst/>
            <a:gdLst/>
            <a:ahLst/>
            <a:cxnLst/>
            <a:rect l="l" t="t" r="r" b="b"/>
            <a:pathLst>
              <a:path w="176530" h="176529">
                <a:moveTo>
                  <a:pt x="176530" y="0"/>
                </a:moveTo>
                <a:lnTo>
                  <a:pt x="0" y="0"/>
                </a:lnTo>
                <a:lnTo>
                  <a:pt x="0" y="176530"/>
                </a:lnTo>
                <a:lnTo>
                  <a:pt x="176530" y="176530"/>
                </a:lnTo>
                <a:lnTo>
                  <a:pt x="1765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876550" y="4425188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5" h="103504">
                <a:moveTo>
                  <a:pt x="0" y="103124"/>
                </a:moveTo>
                <a:lnTo>
                  <a:pt x="103124" y="103124"/>
                </a:lnTo>
                <a:lnTo>
                  <a:pt x="103124" y="0"/>
                </a:lnTo>
                <a:lnTo>
                  <a:pt x="0" y="0"/>
                </a:lnTo>
                <a:lnTo>
                  <a:pt x="0" y="103124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76550" y="4425188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5" h="103504">
                <a:moveTo>
                  <a:pt x="0" y="103124"/>
                </a:moveTo>
                <a:lnTo>
                  <a:pt x="103124" y="103124"/>
                </a:lnTo>
                <a:lnTo>
                  <a:pt x="103124" y="0"/>
                </a:lnTo>
                <a:lnTo>
                  <a:pt x="0" y="0"/>
                </a:lnTo>
                <a:lnTo>
                  <a:pt x="0" y="1031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79598" y="4661534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79598" y="4661534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59404" y="487438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4" h="137795">
                <a:moveTo>
                  <a:pt x="137287" y="0"/>
                </a:moveTo>
                <a:lnTo>
                  <a:pt x="0" y="0"/>
                </a:lnTo>
                <a:lnTo>
                  <a:pt x="0" y="137287"/>
                </a:lnTo>
                <a:lnTo>
                  <a:pt x="137287" y="137287"/>
                </a:lnTo>
                <a:lnTo>
                  <a:pt x="137287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9404" y="487438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4" h="137795">
                <a:moveTo>
                  <a:pt x="137287" y="0"/>
                </a:moveTo>
                <a:lnTo>
                  <a:pt x="0" y="0"/>
                </a:lnTo>
                <a:lnTo>
                  <a:pt x="0" y="137287"/>
                </a:lnTo>
                <a:lnTo>
                  <a:pt x="137287" y="137287"/>
                </a:lnTo>
                <a:lnTo>
                  <a:pt x="137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solidFill>
            <a:srgbClr val="6C0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14701" y="506260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226822" y="0"/>
                </a:moveTo>
                <a:lnTo>
                  <a:pt x="0" y="0"/>
                </a:lnTo>
                <a:lnTo>
                  <a:pt x="0" y="226822"/>
                </a:lnTo>
                <a:lnTo>
                  <a:pt x="226822" y="226822"/>
                </a:lnTo>
                <a:lnTo>
                  <a:pt x="2268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19222" y="5400421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25"/>
                </a:moveTo>
                <a:lnTo>
                  <a:pt x="17525" y="17525"/>
                </a:lnTo>
                <a:lnTo>
                  <a:pt x="17525" y="0"/>
                </a:lnTo>
                <a:lnTo>
                  <a:pt x="0" y="0"/>
                </a:lnTo>
                <a:lnTo>
                  <a:pt x="0" y="17525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19222" y="5400421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25"/>
                </a:moveTo>
                <a:lnTo>
                  <a:pt x="17525" y="17525"/>
                </a:lnTo>
                <a:lnTo>
                  <a:pt x="17525" y="0"/>
                </a:lnTo>
                <a:lnTo>
                  <a:pt x="0" y="0"/>
                </a:lnTo>
                <a:lnTo>
                  <a:pt x="0" y="175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52039" y="55662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2"/>
                </a:moveTo>
                <a:lnTo>
                  <a:pt x="151892" y="151892"/>
                </a:lnTo>
                <a:lnTo>
                  <a:pt x="151892" y="0"/>
                </a:lnTo>
                <a:lnTo>
                  <a:pt x="0" y="0"/>
                </a:lnTo>
                <a:lnTo>
                  <a:pt x="0" y="151892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52039" y="55662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2"/>
                </a:moveTo>
                <a:lnTo>
                  <a:pt x="151892" y="151892"/>
                </a:lnTo>
                <a:lnTo>
                  <a:pt x="151892" y="0"/>
                </a:lnTo>
                <a:lnTo>
                  <a:pt x="0" y="0"/>
                </a:lnTo>
                <a:lnTo>
                  <a:pt x="0" y="1518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4730" y="110731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0" y="212851"/>
                </a:moveTo>
                <a:lnTo>
                  <a:pt x="212852" y="212851"/>
                </a:lnTo>
                <a:lnTo>
                  <a:pt x="212852" y="0"/>
                </a:lnTo>
                <a:lnTo>
                  <a:pt x="0" y="0"/>
                </a:lnTo>
                <a:lnTo>
                  <a:pt x="0" y="212851"/>
                </a:lnTo>
                <a:close/>
              </a:path>
            </a:pathLst>
          </a:custGeom>
          <a:solidFill>
            <a:srgbClr val="1C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54730" y="1107313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0" y="212851"/>
                </a:moveTo>
                <a:lnTo>
                  <a:pt x="212852" y="212851"/>
                </a:lnTo>
                <a:lnTo>
                  <a:pt x="212852" y="0"/>
                </a:lnTo>
                <a:lnTo>
                  <a:pt x="0" y="0"/>
                </a:lnTo>
                <a:lnTo>
                  <a:pt x="0" y="2128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79369" y="136499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solidFill>
            <a:srgbClr val="72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79369" y="136499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33089" y="165176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134"/>
                </a:moveTo>
                <a:lnTo>
                  <a:pt x="56133" y="56134"/>
                </a:lnTo>
                <a:lnTo>
                  <a:pt x="56133" y="0"/>
                </a:lnTo>
                <a:lnTo>
                  <a:pt x="0" y="0"/>
                </a:lnTo>
                <a:lnTo>
                  <a:pt x="0" y="56134"/>
                </a:lnTo>
                <a:close/>
              </a:path>
            </a:pathLst>
          </a:custGeom>
          <a:solidFill>
            <a:srgbClr val="EF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33089" y="165176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134"/>
                </a:moveTo>
                <a:lnTo>
                  <a:pt x="56133" y="56134"/>
                </a:lnTo>
                <a:lnTo>
                  <a:pt x="56133" y="0"/>
                </a:lnTo>
                <a:lnTo>
                  <a:pt x="0" y="0"/>
                </a:lnTo>
                <a:lnTo>
                  <a:pt x="0" y="561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82544" y="183426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80">
                <a:moveTo>
                  <a:pt x="157225" y="0"/>
                </a:moveTo>
                <a:lnTo>
                  <a:pt x="0" y="0"/>
                </a:lnTo>
                <a:lnTo>
                  <a:pt x="0" y="157225"/>
                </a:lnTo>
                <a:lnTo>
                  <a:pt x="157225" y="157225"/>
                </a:lnTo>
                <a:lnTo>
                  <a:pt x="157225" y="0"/>
                </a:lnTo>
                <a:close/>
              </a:path>
            </a:pathLst>
          </a:custGeom>
          <a:solidFill>
            <a:srgbClr val="E989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82544" y="183426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80">
                <a:moveTo>
                  <a:pt x="157225" y="0"/>
                </a:moveTo>
                <a:lnTo>
                  <a:pt x="0" y="0"/>
                </a:lnTo>
                <a:lnTo>
                  <a:pt x="0" y="157225"/>
                </a:lnTo>
                <a:lnTo>
                  <a:pt x="157225" y="157225"/>
                </a:lnTo>
                <a:lnTo>
                  <a:pt x="1572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6635" y="204152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208914" y="0"/>
                </a:moveTo>
                <a:lnTo>
                  <a:pt x="0" y="0"/>
                </a:lnTo>
                <a:lnTo>
                  <a:pt x="0" y="208914"/>
                </a:lnTo>
                <a:lnTo>
                  <a:pt x="208914" y="208914"/>
                </a:lnTo>
                <a:lnTo>
                  <a:pt x="208914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56635" y="2041525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208914" y="0"/>
                </a:moveTo>
                <a:lnTo>
                  <a:pt x="0" y="0"/>
                </a:lnTo>
                <a:lnTo>
                  <a:pt x="0" y="208914"/>
                </a:lnTo>
                <a:lnTo>
                  <a:pt x="208914" y="208914"/>
                </a:lnTo>
                <a:lnTo>
                  <a:pt x="2089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31566" y="234950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59054"/>
                </a:moveTo>
                <a:lnTo>
                  <a:pt x="59055" y="59054"/>
                </a:lnTo>
                <a:lnTo>
                  <a:pt x="59055" y="0"/>
                </a:lnTo>
                <a:lnTo>
                  <a:pt x="0" y="0"/>
                </a:lnTo>
                <a:lnTo>
                  <a:pt x="0" y="59054"/>
                </a:lnTo>
                <a:close/>
              </a:path>
            </a:pathLst>
          </a:custGeom>
          <a:solidFill>
            <a:srgbClr val="EE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31566" y="234950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0" y="59054"/>
                </a:moveTo>
                <a:lnTo>
                  <a:pt x="59055" y="59054"/>
                </a:lnTo>
                <a:lnTo>
                  <a:pt x="59055" y="0"/>
                </a:lnTo>
                <a:lnTo>
                  <a:pt x="0" y="0"/>
                </a:lnTo>
                <a:lnTo>
                  <a:pt x="0" y="590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9429" y="2510408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1"/>
                </a:lnTo>
                <a:lnTo>
                  <a:pt x="203581" y="203581"/>
                </a:lnTo>
                <a:lnTo>
                  <a:pt x="203581" y="0"/>
                </a:lnTo>
                <a:close/>
              </a:path>
            </a:pathLst>
          </a:custGeom>
          <a:solidFill>
            <a:srgbClr val="B31A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59429" y="2510408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1"/>
                </a:lnTo>
                <a:lnTo>
                  <a:pt x="203581" y="203581"/>
                </a:lnTo>
                <a:lnTo>
                  <a:pt x="2035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66288" y="275043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737" y="0"/>
                </a:moveTo>
                <a:lnTo>
                  <a:pt x="0" y="0"/>
                </a:lnTo>
                <a:lnTo>
                  <a:pt x="0" y="189737"/>
                </a:lnTo>
                <a:lnTo>
                  <a:pt x="189737" y="189737"/>
                </a:lnTo>
                <a:lnTo>
                  <a:pt x="189737" y="0"/>
                </a:lnTo>
                <a:close/>
              </a:path>
            </a:pathLst>
          </a:custGeom>
          <a:solidFill>
            <a:srgbClr val="C543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66288" y="2750439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737" y="0"/>
                </a:moveTo>
                <a:lnTo>
                  <a:pt x="0" y="0"/>
                </a:lnTo>
                <a:lnTo>
                  <a:pt x="0" y="189737"/>
                </a:lnTo>
                <a:lnTo>
                  <a:pt x="189737" y="189737"/>
                </a:lnTo>
                <a:lnTo>
                  <a:pt x="189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83941" y="3001136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431" y="0"/>
                </a:moveTo>
                <a:lnTo>
                  <a:pt x="0" y="0"/>
                </a:lnTo>
                <a:lnTo>
                  <a:pt x="0" y="154432"/>
                </a:lnTo>
                <a:lnTo>
                  <a:pt x="154431" y="154432"/>
                </a:lnTo>
                <a:lnTo>
                  <a:pt x="154431" y="0"/>
                </a:lnTo>
                <a:close/>
              </a:path>
            </a:pathLst>
          </a:custGeom>
          <a:solidFill>
            <a:srgbClr val="EB8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83941" y="3001136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431" y="0"/>
                </a:moveTo>
                <a:lnTo>
                  <a:pt x="0" y="0"/>
                </a:lnTo>
                <a:lnTo>
                  <a:pt x="0" y="154432"/>
                </a:lnTo>
                <a:lnTo>
                  <a:pt x="154431" y="154432"/>
                </a:lnTo>
                <a:lnTo>
                  <a:pt x="1544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2897" y="326326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393" y="0"/>
                </a:moveTo>
                <a:lnTo>
                  <a:pt x="0" y="0"/>
                </a:lnTo>
                <a:lnTo>
                  <a:pt x="0" y="96392"/>
                </a:lnTo>
                <a:lnTo>
                  <a:pt x="96393" y="96392"/>
                </a:lnTo>
                <a:lnTo>
                  <a:pt x="96393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12897" y="326326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393" y="0"/>
                </a:moveTo>
                <a:lnTo>
                  <a:pt x="0" y="0"/>
                </a:lnTo>
                <a:lnTo>
                  <a:pt x="0" y="96392"/>
                </a:lnTo>
                <a:lnTo>
                  <a:pt x="96393" y="96392"/>
                </a:lnTo>
                <a:lnTo>
                  <a:pt x="963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2516" y="3495928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4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12516" y="3495928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4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25977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357" y="0"/>
                </a:moveTo>
                <a:lnTo>
                  <a:pt x="0" y="0"/>
                </a:lnTo>
                <a:lnTo>
                  <a:pt x="0" y="70358"/>
                </a:lnTo>
                <a:lnTo>
                  <a:pt x="70357" y="70358"/>
                </a:lnTo>
                <a:lnTo>
                  <a:pt x="70357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25977" y="3742435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357" y="0"/>
                </a:moveTo>
                <a:lnTo>
                  <a:pt x="0" y="0"/>
                </a:lnTo>
                <a:lnTo>
                  <a:pt x="0" y="70358"/>
                </a:lnTo>
                <a:lnTo>
                  <a:pt x="70357" y="70358"/>
                </a:lnTo>
                <a:lnTo>
                  <a:pt x="703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48380" y="3897884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225425" y="0"/>
                </a:moveTo>
                <a:lnTo>
                  <a:pt x="0" y="0"/>
                </a:lnTo>
                <a:lnTo>
                  <a:pt x="0" y="225425"/>
                </a:lnTo>
                <a:lnTo>
                  <a:pt x="225425" y="225425"/>
                </a:lnTo>
                <a:lnTo>
                  <a:pt x="225425" y="0"/>
                </a:lnTo>
                <a:close/>
              </a:path>
            </a:pathLst>
          </a:custGeom>
          <a:solidFill>
            <a:srgbClr val="71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48380" y="3897884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225425" y="0"/>
                </a:moveTo>
                <a:lnTo>
                  <a:pt x="0" y="0"/>
                </a:lnTo>
                <a:lnTo>
                  <a:pt x="0" y="225425"/>
                </a:lnTo>
                <a:lnTo>
                  <a:pt x="225425" y="225425"/>
                </a:lnTo>
                <a:lnTo>
                  <a:pt x="225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98673" y="418134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840"/>
                </a:moveTo>
                <a:lnTo>
                  <a:pt x="124841" y="124840"/>
                </a:lnTo>
                <a:lnTo>
                  <a:pt x="124841" y="0"/>
                </a:lnTo>
                <a:lnTo>
                  <a:pt x="0" y="0"/>
                </a:lnTo>
                <a:lnTo>
                  <a:pt x="0" y="124840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98673" y="418134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840"/>
                </a:moveTo>
                <a:lnTo>
                  <a:pt x="124841" y="124840"/>
                </a:lnTo>
                <a:lnTo>
                  <a:pt x="124841" y="0"/>
                </a:lnTo>
                <a:lnTo>
                  <a:pt x="0" y="0"/>
                </a:lnTo>
                <a:lnTo>
                  <a:pt x="0" y="1248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97402" y="4413122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381"/>
                </a:moveTo>
                <a:lnTo>
                  <a:pt x="127381" y="127381"/>
                </a:lnTo>
                <a:lnTo>
                  <a:pt x="127381" y="0"/>
                </a:lnTo>
                <a:lnTo>
                  <a:pt x="0" y="0"/>
                </a:lnTo>
                <a:lnTo>
                  <a:pt x="0" y="127381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97402" y="4413122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381"/>
                </a:moveTo>
                <a:lnTo>
                  <a:pt x="127381" y="127381"/>
                </a:lnTo>
                <a:lnTo>
                  <a:pt x="127381" y="0"/>
                </a:lnTo>
                <a:lnTo>
                  <a:pt x="0" y="0"/>
                </a:lnTo>
                <a:lnTo>
                  <a:pt x="0" y="1273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98673" y="464756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841"/>
                </a:moveTo>
                <a:lnTo>
                  <a:pt x="124841" y="124841"/>
                </a:lnTo>
                <a:lnTo>
                  <a:pt x="124841" y="0"/>
                </a:lnTo>
                <a:lnTo>
                  <a:pt x="0" y="0"/>
                </a:lnTo>
                <a:lnTo>
                  <a:pt x="0" y="124841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98673" y="464756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0" y="124841"/>
                </a:moveTo>
                <a:lnTo>
                  <a:pt x="124841" y="124841"/>
                </a:lnTo>
                <a:lnTo>
                  <a:pt x="124841" y="0"/>
                </a:lnTo>
                <a:lnTo>
                  <a:pt x="0" y="0"/>
                </a:lnTo>
                <a:lnTo>
                  <a:pt x="0" y="1248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88639" y="4870577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6"/>
                </a:moveTo>
                <a:lnTo>
                  <a:pt x="144906" y="144906"/>
                </a:lnTo>
                <a:lnTo>
                  <a:pt x="144906" y="0"/>
                </a:lnTo>
                <a:lnTo>
                  <a:pt x="0" y="0"/>
                </a:lnTo>
                <a:lnTo>
                  <a:pt x="0" y="144906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88639" y="4870577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6"/>
                </a:moveTo>
                <a:lnTo>
                  <a:pt x="144906" y="144906"/>
                </a:lnTo>
                <a:lnTo>
                  <a:pt x="144906" y="0"/>
                </a:lnTo>
                <a:lnTo>
                  <a:pt x="0" y="0"/>
                </a:lnTo>
                <a:lnTo>
                  <a:pt x="0" y="1449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51377" y="516635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557" y="0"/>
                </a:moveTo>
                <a:lnTo>
                  <a:pt x="0" y="0"/>
                </a:lnTo>
                <a:lnTo>
                  <a:pt x="0" y="19557"/>
                </a:lnTo>
                <a:lnTo>
                  <a:pt x="19557" y="19557"/>
                </a:lnTo>
                <a:lnTo>
                  <a:pt x="19557" y="0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51377" y="516635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557" y="0"/>
                </a:moveTo>
                <a:lnTo>
                  <a:pt x="0" y="0"/>
                </a:lnTo>
                <a:lnTo>
                  <a:pt x="0" y="19557"/>
                </a:lnTo>
                <a:lnTo>
                  <a:pt x="19557" y="19557"/>
                </a:lnTo>
                <a:lnTo>
                  <a:pt x="195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3962" y="0"/>
                </a:moveTo>
                <a:lnTo>
                  <a:pt x="0" y="0"/>
                </a:lnTo>
                <a:lnTo>
                  <a:pt x="0" y="203962"/>
                </a:lnTo>
                <a:lnTo>
                  <a:pt x="203962" y="203962"/>
                </a:lnTo>
                <a:lnTo>
                  <a:pt x="203962" y="0"/>
                </a:lnTo>
                <a:close/>
              </a:path>
            </a:pathLst>
          </a:custGeom>
          <a:solidFill>
            <a:srgbClr val="B2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59176" y="5307203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3962" y="0"/>
                </a:moveTo>
                <a:lnTo>
                  <a:pt x="0" y="0"/>
                </a:lnTo>
                <a:lnTo>
                  <a:pt x="0" y="203962"/>
                </a:lnTo>
                <a:lnTo>
                  <a:pt x="203962" y="203962"/>
                </a:lnTo>
                <a:lnTo>
                  <a:pt x="2039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105657" y="558672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998"/>
                </a:moveTo>
                <a:lnTo>
                  <a:pt x="110998" y="110998"/>
                </a:lnTo>
                <a:lnTo>
                  <a:pt x="110998" y="0"/>
                </a:lnTo>
                <a:lnTo>
                  <a:pt x="0" y="0"/>
                </a:lnTo>
                <a:lnTo>
                  <a:pt x="0" y="110998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05657" y="558672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998"/>
                </a:moveTo>
                <a:lnTo>
                  <a:pt x="110998" y="110998"/>
                </a:lnTo>
                <a:lnTo>
                  <a:pt x="110998" y="0"/>
                </a:lnTo>
                <a:lnTo>
                  <a:pt x="0" y="0"/>
                </a:lnTo>
                <a:lnTo>
                  <a:pt x="0" y="1109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87014" y="1339596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375"/>
                </a:moveTo>
                <a:lnTo>
                  <a:pt x="214375" y="214375"/>
                </a:lnTo>
                <a:lnTo>
                  <a:pt x="214375" y="0"/>
                </a:lnTo>
                <a:lnTo>
                  <a:pt x="0" y="0"/>
                </a:lnTo>
                <a:lnTo>
                  <a:pt x="0" y="214375"/>
                </a:lnTo>
                <a:close/>
              </a:path>
            </a:pathLst>
          </a:custGeom>
          <a:solidFill>
            <a:srgbClr val="1A5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87014" y="1339596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375"/>
                </a:moveTo>
                <a:lnTo>
                  <a:pt x="214375" y="214375"/>
                </a:lnTo>
                <a:lnTo>
                  <a:pt x="214375" y="0"/>
                </a:lnTo>
                <a:lnTo>
                  <a:pt x="0" y="0"/>
                </a:lnTo>
                <a:lnTo>
                  <a:pt x="0" y="214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09492" y="159511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0" y="169417"/>
                </a:moveTo>
                <a:lnTo>
                  <a:pt x="169417" y="169417"/>
                </a:lnTo>
                <a:lnTo>
                  <a:pt x="169417" y="0"/>
                </a:lnTo>
                <a:lnTo>
                  <a:pt x="0" y="0"/>
                </a:lnTo>
                <a:lnTo>
                  <a:pt x="0" y="169417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09492" y="1595119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4">
                <a:moveTo>
                  <a:pt x="0" y="169417"/>
                </a:moveTo>
                <a:lnTo>
                  <a:pt x="169417" y="169417"/>
                </a:lnTo>
                <a:lnTo>
                  <a:pt x="169417" y="0"/>
                </a:lnTo>
                <a:lnTo>
                  <a:pt x="0" y="0"/>
                </a:lnTo>
                <a:lnTo>
                  <a:pt x="0" y="1694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78580" y="189725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241"/>
                </a:moveTo>
                <a:lnTo>
                  <a:pt x="31241" y="31241"/>
                </a:lnTo>
                <a:lnTo>
                  <a:pt x="31241" y="0"/>
                </a:lnTo>
                <a:lnTo>
                  <a:pt x="0" y="0"/>
                </a:lnTo>
                <a:lnTo>
                  <a:pt x="0" y="31241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78580" y="189725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241"/>
                </a:moveTo>
                <a:lnTo>
                  <a:pt x="31241" y="31241"/>
                </a:lnTo>
                <a:lnTo>
                  <a:pt x="31241" y="0"/>
                </a:lnTo>
                <a:lnTo>
                  <a:pt x="0" y="0"/>
                </a:lnTo>
                <a:lnTo>
                  <a:pt x="0" y="312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86252" y="203809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8E0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86252" y="2038095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12414" y="229730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575" y="0"/>
                </a:moveTo>
                <a:lnTo>
                  <a:pt x="0" y="0"/>
                </a:lnTo>
                <a:lnTo>
                  <a:pt x="0" y="163575"/>
                </a:lnTo>
                <a:lnTo>
                  <a:pt x="163575" y="163575"/>
                </a:lnTo>
                <a:lnTo>
                  <a:pt x="163575" y="0"/>
                </a:lnTo>
                <a:close/>
              </a:path>
            </a:pathLst>
          </a:custGeom>
          <a:solidFill>
            <a:srgbClr val="E37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12414" y="2297302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575" y="0"/>
                </a:moveTo>
                <a:lnTo>
                  <a:pt x="0" y="0"/>
                </a:lnTo>
                <a:lnTo>
                  <a:pt x="0" y="163575"/>
                </a:lnTo>
                <a:lnTo>
                  <a:pt x="163575" y="163575"/>
                </a:lnTo>
                <a:lnTo>
                  <a:pt x="163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79902" y="24978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79902" y="24978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29940" y="278091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329940" y="278091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363848" y="30478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833" y="0"/>
                </a:moveTo>
                <a:lnTo>
                  <a:pt x="0" y="0"/>
                </a:lnTo>
                <a:lnTo>
                  <a:pt x="0" y="60833"/>
                </a:lnTo>
                <a:lnTo>
                  <a:pt x="60833" y="60833"/>
                </a:lnTo>
                <a:lnTo>
                  <a:pt x="60833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63848" y="30478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833" y="0"/>
                </a:moveTo>
                <a:lnTo>
                  <a:pt x="0" y="0"/>
                </a:lnTo>
                <a:lnTo>
                  <a:pt x="0" y="60833"/>
                </a:lnTo>
                <a:lnTo>
                  <a:pt x="60833" y="60833"/>
                </a:lnTo>
                <a:lnTo>
                  <a:pt x="608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88614" y="330580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1302" y="0"/>
                </a:moveTo>
                <a:lnTo>
                  <a:pt x="0" y="0"/>
                </a:lnTo>
                <a:lnTo>
                  <a:pt x="0" y="11302"/>
                </a:lnTo>
                <a:lnTo>
                  <a:pt x="11302" y="11302"/>
                </a:lnTo>
                <a:lnTo>
                  <a:pt x="11302" y="0"/>
                </a:lnTo>
                <a:close/>
              </a:path>
            </a:pathLst>
          </a:custGeom>
          <a:solidFill>
            <a:srgbClr val="F8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388614" y="3305809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1302" y="0"/>
                </a:moveTo>
                <a:lnTo>
                  <a:pt x="0" y="0"/>
                </a:lnTo>
                <a:lnTo>
                  <a:pt x="0" y="11302"/>
                </a:lnTo>
                <a:lnTo>
                  <a:pt x="11302" y="11302"/>
                </a:lnTo>
                <a:lnTo>
                  <a:pt x="11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344290" y="34945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822"/>
                </a:moveTo>
                <a:lnTo>
                  <a:pt x="99822" y="99822"/>
                </a:lnTo>
                <a:lnTo>
                  <a:pt x="99822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44290" y="34945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99822"/>
                </a:moveTo>
                <a:lnTo>
                  <a:pt x="99822" y="99822"/>
                </a:lnTo>
                <a:lnTo>
                  <a:pt x="99822" y="0"/>
                </a:lnTo>
                <a:lnTo>
                  <a:pt x="0" y="0"/>
                </a:lnTo>
                <a:lnTo>
                  <a:pt x="0" y="998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74009" y="37572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40512"/>
                </a:moveTo>
                <a:lnTo>
                  <a:pt x="40512" y="40512"/>
                </a:lnTo>
                <a:lnTo>
                  <a:pt x="40512" y="0"/>
                </a:lnTo>
                <a:lnTo>
                  <a:pt x="0" y="0"/>
                </a:lnTo>
                <a:lnTo>
                  <a:pt x="0" y="40512"/>
                </a:lnTo>
                <a:close/>
              </a:path>
            </a:pathLst>
          </a:custGeom>
          <a:solidFill>
            <a:srgbClr val="F4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74009" y="375729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0" y="40512"/>
                </a:moveTo>
                <a:lnTo>
                  <a:pt x="40512" y="40512"/>
                </a:lnTo>
                <a:lnTo>
                  <a:pt x="40512" y="0"/>
                </a:lnTo>
                <a:lnTo>
                  <a:pt x="0" y="0"/>
                </a:lnTo>
                <a:lnTo>
                  <a:pt x="0" y="405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96792" y="391337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690" y="0"/>
                </a:moveTo>
                <a:lnTo>
                  <a:pt x="0" y="0"/>
                </a:lnTo>
                <a:lnTo>
                  <a:pt x="0" y="194690"/>
                </a:lnTo>
                <a:lnTo>
                  <a:pt x="194690" y="194690"/>
                </a:lnTo>
                <a:lnTo>
                  <a:pt x="194690" y="0"/>
                </a:lnTo>
                <a:close/>
              </a:path>
            </a:pathLst>
          </a:custGeom>
          <a:solidFill>
            <a:srgbClr val="BF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96792" y="3913378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690" y="0"/>
                </a:moveTo>
                <a:lnTo>
                  <a:pt x="0" y="0"/>
                </a:lnTo>
                <a:lnTo>
                  <a:pt x="0" y="194690"/>
                </a:lnTo>
                <a:lnTo>
                  <a:pt x="194690" y="194690"/>
                </a:lnTo>
                <a:lnTo>
                  <a:pt x="1946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58641" y="420814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247" y="0"/>
                </a:moveTo>
                <a:lnTo>
                  <a:pt x="0" y="0"/>
                </a:lnTo>
                <a:lnTo>
                  <a:pt x="0" y="71247"/>
                </a:lnTo>
                <a:lnTo>
                  <a:pt x="71247" y="71247"/>
                </a:lnTo>
                <a:lnTo>
                  <a:pt x="71247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58641" y="420814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247" y="0"/>
                </a:moveTo>
                <a:lnTo>
                  <a:pt x="0" y="0"/>
                </a:lnTo>
                <a:lnTo>
                  <a:pt x="0" y="71247"/>
                </a:lnTo>
                <a:lnTo>
                  <a:pt x="71247" y="71247"/>
                </a:lnTo>
                <a:lnTo>
                  <a:pt x="712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51784" y="443433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51784" y="4434332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36" y="0"/>
                </a:moveTo>
                <a:lnTo>
                  <a:pt x="0" y="0"/>
                </a:lnTo>
                <a:lnTo>
                  <a:pt x="0" y="84836"/>
                </a:lnTo>
                <a:lnTo>
                  <a:pt x="84836" y="84836"/>
                </a:lnTo>
                <a:lnTo>
                  <a:pt x="848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302000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530"/>
                </a:moveTo>
                <a:lnTo>
                  <a:pt x="184530" y="184530"/>
                </a:lnTo>
                <a:lnTo>
                  <a:pt x="184530" y="0"/>
                </a:lnTo>
                <a:lnTo>
                  <a:pt x="0" y="0"/>
                </a:lnTo>
                <a:lnTo>
                  <a:pt x="0" y="184530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302000" y="4617592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530"/>
                </a:moveTo>
                <a:lnTo>
                  <a:pt x="184530" y="184530"/>
                </a:lnTo>
                <a:lnTo>
                  <a:pt x="184530" y="0"/>
                </a:lnTo>
                <a:lnTo>
                  <a:pt x="0" y="0"/>
                </a:lnTo>
                <a:lnTo>
                  <a:pt x="0" y="1845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54070" y="4902834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263" y="0"/>
                </a:moveTo>
                <a:lnTo>
                  <a:pt x="0" y="0"/>
                </a:lnTo>
                <a:lnTo>
                  <a:pt x="0" y="80263"/>
                </a:lnTo>
                <a:lnTo>
                  <a:pt x="80263" y="80263"/>
                </a:lnTo>
                <a:lnTo>
                  <a:pt x="80263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54070" y="4902834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263" y="0"/>
                </a:moveTo>
                <a:lnTo>
                  <a:pt x="0" y="0"/>
                </a:lnTo>
                <a:lnTo>
                  <a:pt x="0" y="80263"/>
                </a:lnTo>
                <a:lnTo>
                  <a:pt x="80263" y="80263"/>
                </a:lnTo>
                <a:lnTo>
                  <a:pt x="802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37178" y="51191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8"/>
                </a:lnTo>
                <a:lnTo>
                  <a:pt x="113919" y="113918"/>
                </a:lnTo>
                <a:lnTo>
                  <a:pt x="113919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37178" y="51191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8"/>
                </a:lnTo>
                <a:lnTo>
                  <a:pt x="113919" y="113918"/>
                </a:lnTo>
                <a:lnTo>
                  <a:pt x="1139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329304" y="5344286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3"/>
                </a:lnTo>
                <a:lnTo>
                  <a:pt x="129794" y="129793"/>
                </a:lnTo>
                <a:lnTo>
                  <a:pt x="129794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329304" y="5344286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3"/>
                </a:lnTo>
                <a:lnTo>
                  <a:pt x="129794" y="129793"/>
                </a:lnTo>
                <a:lnTo>
                  <a:pt x="12979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318128" y="55660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273"/>
                </a:moveTo>
                <a:lnTo>
                  <a:pt x="152273" y="152273"/>
                </a:lnTo>
                <a:lnTo>
                  <a:pt x="152273" y="0"/>
                </a:lnTo>
                <a:lnTo>
                  <a:pt x="0" y="0"/>
                </a:lnTo>
                <a:lnTo>
                  <a:pt x="0" y="152273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318128" y="55660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273"/>
                </a:moveTo>
                <a:lnTo>
                  <a:pt x="152273" y="152273"/>
                </a:lnTo>
                <a:lnTo>
                  <a:pt x="152273" y="0"/>
                </a:lnTo>
                <a:lnTo>
                  <a:pt x="0" y="0"/>
                </a:lnTo>
                <a:lnTo>
                  <a:pt x="0" y="1522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17138" y="1569719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0" y="220345"/>
                </a:moveTo>
                <a:lnTo>
                  <a:pt x="220345" y="220345"/>
                </a:lnTo>
                <a:lnTo>
                  <a:pt x="220345" y="0"/>
                </a:lnTo>
                <a:lnTo>
                  <a:pt x="0" y="0"/>
                </a:lnTo>
                <a:lnTo>
                  <a:pt x="0" y="220345"/>
                </a:lnTo>
                <a:close/>
              </a:path>
            </a:pathLst>
          </a:custGeom>
          <a:solidFill>
            <a:srgbClr val="134A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17138" y="1569719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0" y="220345"/>
                </a:moveTo>
                <a:lnTo>
                  <a:pt x="220345" y="220345"/>
                </a:lnTo>
                <a:lnTo>
                  <a:pt x="220345" y="0"/>
                </a:lnTo>
                <a:lnTo>
                  <a:pt x="0" y="0"/>
                </a:lnTo>
                <a:lnTo>
                  <a:pt x="0" y="2203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553714" y="1839341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7065"/>
                </a:moveTo>
                <a:lnTo>
                  <a:pt x="147065" y="147065"/>
                </a:lnTo>
                <a:lnTo>
                  <a:pt x="147065" y="0"/>
                </a:lnTo>
                <a:lnTo>
                  <a:pt x="0" y="0"/>
                </a:lnTo>
                <a:lnTo>
                  <a:pt x="0" y="147065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53714" y="1839341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7065"/>
                </a:moveTo>
                <a:lnTo>
                  <a:pt x="147065" y="147065"/>
                </a:lnTo>
                <a:lnTo>
                  <a:pt x="147065" y="0"/>
                </a:lnTo>
                <a:lnTo>
                  <a:pt x="0" y="0"/>
                </a:lnTo>
                <a:lnTo>
                  <a:pt x="0" y="1470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41395" y="206019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703" y="0"/>
                </a:moveTo>
                <a:lnTo>
                  <a:pt x="0" y="0"/>
                </a:lnTo>
                <a:lnTo>
                  <a:pt x="0" y="171703"/>
                </a:lnTo>
                <a:lnTo>
                  <a:pt x="171703" y="171703"/>
                </a:lnTo>
                <a:lnTo>
                  <a:pt x="171703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41395" y="206019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703" y="0"/>
                </a:moveTo>
                <a:lnTo>
                  <a:pt x="0" y="0"/>
                </a:lnTo>
                <a:lnTo>
                  <a:pt x="0" y="171703"/>
                </a:lnTo>
                <a:lnTo>
                  <a:pt x="171703" y="171703"/>
                </a:lnTo>
                <a:lnTo>
                  <a:pt x="1717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29203" y="228092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solidFill>
            <a:srgbClr val="BD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529203" y="2280920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196341" y="0"/>
                </a:moveTo>
                <a:lnTo>
                  <a:pt x="0" y="0"/>
                </a:lnTo>
                <a:lnTo>
                  <a:pt x="0" y="196341"/>
                </a:lnTo>
                <a:lnTo>
                  <a:pt x="196341" y="196341"/>
                </a:lnTo>
                <a:lnTo>
                  <a:pt x="1963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526409" y="25112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solidFill>
            <a:srgbClr val="B52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26409" y="251129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580003" y="279806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80003" y="279806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601973" y="30530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546" y="0"/>
                </a:moveTo>
                <a:lnTo>
                  <a:pt x="0" y="0"/>
                </a:lnTo>
                <a:lnTo>
                  <a:pt x="0" y="50546"/>
                </a:lnTo>
                <a:lnTo>
                  <a:pt x="50546" y="50546"/>
                </a:lnTo>
                <a:lnTo>
                  <a:pt x="50546" y="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601973" y="30530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546" y="0"/>
                </a:moveTo>
                <a:lnTo>
                  <a:pt x="0" y="0"/>
                </a:lnTo>
                <a:lnTo>
                  <a:pt x="0" y="50546"/>
                </a:lnTo>
                <a:lnTo>
                  <a:pt x="50546" y="50546"/>
                </a:lnTo>
                <a:lnTo>
                  <a:pt x="505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74922" y="3259073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74922" y="3259073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90035" y="35073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90035" y="350735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71494" y="372173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760" y="0"/>
                </a:moveTo>
                <a:lnTo>
                  <a:pt x="0" y="0"/>
                </a:lnTo>
                <a:lnTo>
                  <a:pt x="0" y="111760"/>
                </a:lnTo>
                <a:lnTo>
                  <a:pt x="111760" y="111760"/>
                </a:lnTo>
                <a:lnTo>
                  <a:pt x="111760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71494" y="372173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760" y="0"/>
                </a:moveTo>
                <a:lnTo>
                  <a:pt x="0" y="0"/>
                </a:lnTo>
                <a:lnTo>
                  <a:pt x="0" y="111760"/>
                </a:lnTo>
                <a:lnTo>
                  <a:pt x="111760" y="111760"/>
                </a:lnTo>
                <a:lnTo>
                  <a:pt x="1117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62477" y="394589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39" y="0"/>
                </a:moveTo>
                <a:lnTo>
                  <a:pt x="0" y="0"/>
                </a:lnTo>
                <a:lnTo>
                  <a:pt x="0" y="129539"/>
                </a:lnTo>
                <a:lnTo>
                  <a:pt x="129539" y="129539"/>
                </a:lnTo>
                <a:lnTo>
                  <a:pt x="129539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62477" y="3945890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39" y="0"/>
                </a:moveTo>
                <a:lnTo>
                  <a:pt x="0" y="0"/>
                </a:lnTo>
                <a:lnTo>
                  <a:pt x="0" y="129539"/>
                </a:lnTo>
                <a:lnTo>
                  <a:pt x="129539" y="129539"/>
                </a:lnTo>
                <a:lnTo>
                  <a:pt x="1295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71621" y="418807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251" y="0"/>
                </a:moveTo>
                <a:lnTo>
                  <a:pt x="0" y="0"/>
                </a:lnTo>
                <a:lnTo>
                  <a:pt x="0" y="111251"/>
                </a:lnTo>
                <a:lnTo>
                  <a:pt x="111251" y="111251"/>
                </a:lnTo>
                <a:lnTo>
                  <a:pt x="111251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571621" y="418807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251" y="0"/>
                </a:moveTo>
                <a:lnTo>
                  <a:pt x="0" y="0"/>
                </a:lnTo>
                <a:lnTo>
                  <a:pt x="0" y="111251"/>
                </a:lnTo>
                <a:lnTo>
                  <a:pt x="111251" y="111251"/>
                </a:lnTo>
                <a:lnTo>
                  <a:pt x="1112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537077" y="43865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6" y="0"/>
                </a:moveTo>
                <a:lnTo>
                  <a:pt x="0" y="0"/>
                </a:lnTo>
                <a:lnTo>
                  <a:pt x="0" y="180467"/>
                </a:lnTo>
                <a:lnTo>
                  <a:pt x="180466" y="180467"/>
                </a:lnTo>
                <a:lnTo>
                  <a:pt x="180466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537077" y="43865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466" y="0"/>
                </a:moveTo>
                <a:lnTo>
                  <a:pt x="0" y="0"/>
                </a:lnTo>
                <a:lnTo>
                  <a:pt x="0" y="180467"/>
                </a:lnTo>
                <a:lnTo>
                  <a:pt x="180466" y="180467"/>
                </a:lnTo>
                <a:lnTo>
                  <a:pt x="1804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514852" y="4597527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790"/>
                </a:moveTo>
                <a:lnTo>
                  <a:pt x="224789" y="224790"/>
                </a:lnTo>
                <a:lnTo>
                  <a:pt x="224789" y="0"/>
                </a:lnTo>
                <a:lnTo>
                  <a:pt x="0" y="0"/>
                </a:lnTo>
                <a:lnTo>
                  <a:pt x="0" y="224790"/>
                </a:lnTo>
                <a:close/>
              </a:path>
            </a:pathLst>
          </a:custGeom>
          <a:solidFill>
            <a:srgbClr val="0E4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514852" y="4597527"/>
            <a:ext cx="224790" cy="224790"/>
          </a:xfrm>
          <a:custGeom>
            <a:avLst/>
            <a:gdLst/>
            <a:ahLst/>
            <a:cxnLst/>
            <a:rect l="l" t="t" r="r" b="b"/>
            <a:pathLst>
              <a:path w="224789" h="224789">
                <a:moveTo>
                  <a:pt x="0" y="224790"/>
                </a:moveTo>
                <a:lnTo>
                  <a:pt x="224789" y="224790"/>
                </a:lnTo>
                <a:lnTo>
                  <a:pt x="224789" y="0"/>
                </a:lnTo>
                <a:lnTo>
                  <a:pt x="0" y="0"/>
                </a:lnTo>
                <a:lnTo>
                  <a:pt x="0" y="2247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51173" y="486689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273" y="0"/>
                </a:moveTo>
                <a:lnTo>
                  <a:pt x="0" y="0"/>
                </a:lnTo>
                <a:lnTo>
                  <a:pt x="0" y="152272"/>
                </a:lnTo>
                <a:lnTo>
                  <a:pt x="152273" y="152272"/>
                </a:lnTo>
                <a:lnTo>
                  <a:pt x="152273" y="0"/>
                </a:lnTo>
                <a:close/>
              </a:path>
            </a:pathLst>
          </a:custGeom>
          <a:solidFill>
            <a:srgbClr val="ED9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51173" y="486689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273" y="0"/>
                </a:moveTo>
                <a:lnTo>
                  <a:pt x="0" y="0"/>
                </a:lnTo>
                <a:lnTo>
                  <a:pt x="0" y="152272"/>
                </a:lnTo>
                <a:lnTo>
                  <a:pt x="152273" y="152272"/>
                </a:lnTo>
                <a:lnTo>
                  <a:pt x="1522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605021" y="51537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450" y="0"/>
                </a:moveTo>
                <a:lnTo>
                  <a:pt x="0" y="0"/>
                </a:lnTo>
                <a:lnTo>
                  <a:pt x="0" y="44450"/>
                </a:lnTo>
                <a:lnTo>
                  <a:pt x="44450" y="44450"/>
                </a:lnTo>
                <a:lnTo>
                  <a:pt x="44450" y="0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605021" y="51537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450" y="0"/>
                </a:moveTo>
                <a:lnTo>
                  <a:pt x="0" y="0"/>
                </a:lnTo>
                <a:lnTo>
                  <a:pt x="0" y="44450"/>
                </a:lnTo>
                <a:lnTo>
                  <a:pt x="44450" y="44450"/>
                </a:lnTo>
                <a:lnTo>
                  <a:pt x="44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577716" y="535952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187"/>
                </a:moveTo>
                <a:lnTo>
                  <a:pt x="99187" y="99187"/>
                </a:lnTo>
                <a:lnTo>
                  <a:pt x="99187" y="0"/>
                </a:lnTo>
                <a:lnTo>
                  <a:pt x="0" y="0"/>
                </a:lnTo>
                <a:lnTo>
                  <a:pt x="0" y="99187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77716" y="535952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0" y="99187"/>
                </a:moveTo>
                <a:lnTo>
                  <a:pt x="99187" y="99187"/>
                </a:lnTo>
                <a:lnTo>
                  <a:pt x="99187" y="0"/>
                </a:lnTo>
                <a:lnTo>
                  <a:pt x="0" y="0"/>
                </a:lnTo>
                <a:lnTo>
                  <a:pt x="0" y="991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5917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1"/>
                </a:moveTo>
                <a:lnTo>
                  <a:pt x="136271" y="136271"/>
                </a:lnTo>
                <a:lnTo>
                  <a:pt x="136271" y="0"/>
                </a:lnTo>
                <a:lnTo>
                  <a:pt x="0" y="0"/>
                </a:lnTo>
                <a:lnTo>
                  <a:pt x="0" y="136271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59175" y="5574029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136271"/>
                </a:moveTo>
                <a:lnTo>
                  <a:pt x="136271" y="136271"/>
                </a:lnTo>
                <a:lnTo>
                  <a:pt x="136271" y="0"/>
                </a:lnTo>
                <a:lnTo>
                  <a:pt x="0" y="0"/>
                </a:lnTo>
                <a:lnTo>
                  <a:pt x="0" y="1362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63390" y="1815973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3928"/>
                </a:moveTo>
                <a:lnTo>
                  <a:pt x="193928" y="193928"/>
                </a:lnTo>
                <a:lnTo>
                  <a:pt x="193928" y="0"/>
                </a:lnTo>
                <a:lnTo>
                  <a:pt x="0" y="0"/>
                </a:lnTo>
                <a:lnTo>
                  <a:pt x="0" y="193928"/>
                </a:lnTo>
                <a:close/>
              </a:path>
            </a:pathLst>
          </a:custGeom>
          <a:solidFill>
            <a:srgbClr val="357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63390" y="1815973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0" y="193928"/>
                </a:moveTo>
                <a:lnTo>
                  <a:pt x="193928" y="193928"/>
                </a:lnTo>
                <a:lnTo>
                  <a:pt x="193928" y="0"/>
                </a:lnTo>
                <a:lnTo>
                  <a:pt x="0" y="0"/>
                </a:lnTo>
                <a:lnTo>
                  <a:pt x="0" y="1939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12921" y="209854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869" y="0"/>
                </a:moveTo>
                <a:lnTo>
                  <a:pt x="0" y="0"/>
                </a:lnTo>
                <a:lnTo>
                  <a:pt x="0" y="94869"/>
                </a:lnTo>
                <a:lnTo>
                  <a:pt x="94869" y="94869"/>
                </a:lnTo>
                <a:lnTo>
                  <a:pt x="9486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812921" y="209854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869" y="0"/>
                </a:moveTo>
                <a:lnTo>
                  <a:pt x="0" y="0"/>
                </a:lnTo>
                <a:lnTo>
                  <a:pt x="0" y="94869"/>
                </a:lnTo>
                <a:lnTo>
                  <a:pt x="94869" y="94869"/>
                </a:lnTo>
                <a:lnTo>
                  <a:pt x="94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55771" y="227444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168" y="0"/>
                </a:moveTo>
                <a:lnTo>
                  <a:pt x="0" y="0"/>
                </a:lnTo>
                <a:lnTo>
                  <a:pt x="0" y="209168"/>
                </a:lnTo>
                <a:lnTo>
                  <a:pt x="209168" y="209168"/>
                </a:lnTo>
                <a:lnTo>
                  <a:pt x="209168" y="0"/>
                </a:lnTo>
                <a:close/>
              </a:path>
            </a:pathLst>
          </a:custGeom>
          <a:solidFill>
            <a:srgbClr val="A2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55771" y="2274442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209168" y="0"/>
                </a:moveTo>
                <a:lnTo>
                  <a:pt x="0" y="0"/>
                </a:lnTo>
                <a:lnTo>
                  <a:pt x="0" y="209168"/>
                </a:lnTo>
                <a:lnTo>
                  <a:pt x="209168" y="209168"/>
                </a:lnTo>
                <a:lnTo>
                  <a:pt x="2091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83965" y="2535808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solidFill>
            <a:srgbClr val="EC9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83965" y="2535808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826636" y="281152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437"/>
                </a:moveTo>
                <a:lnTo>
                  <a:pt x="67437" y="67437"/>
                </a:lnTo>
                <a:lnTo>
                  <a:pt x="67437" y="0"/>
                </a:lnTo>
                <a:lnTo>
                  <a:pt x="0" y="0"/>
                </a:lnTo>
                <a:lnTo>
                  <a:pt x="0" y="6743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826636" y="281152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437"/>
                </a:moveTo>
                <a:lnTo>
                  <a:pt x="67437" y="67437"/>
                </a:lnTo>
                <a:lnTo>
                  <a:pt x="67437" y="0"/>
                </a:lnTo>
                <a:lnTo>
                  <a:pt x="0" y="0"/>
                </a:lnTo>
                <a:lnTo>
                  <a:pt x="0" y="674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24351" y="30422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24351" y="304228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804539" y="325551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804539" y="325551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819144" y="3503167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550"/>
                </a:moveTo>
                <a:lnTo>
                  <a:pt x="82550" y="82550"/>
                </a:lnTo>
                <a:lnTo>
                  <a:pt x="8255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819144" y="3503167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550"/>
                </a:moveTo>
                <a:lnTo>
                  <a:pt x="82550" y="82550"/>
                </a:lnTo>
                <a:lnTo>
                  <a:pt x="82550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796410" y="371360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7888" y="0"/>
                </a:moveTo>
                <a:lnTo>
                  <a:pt x="0" y="0"/>
                </a:lnTo>
                <a:lnTo>
                  <a:pt x="0" y="127888"/>
                </a:lnTo>
                <a:lnTo>
                  <a:pt x="127888" y="127888"/>
                </a:lnTo>
                <a:lnTo>
                  <a:pt x="127888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96410" y="3713607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7888" y="0"/>
                </a:moveTo>
                <a:lnTo>
                  <a:pt x="0" y="0"/>
                </a:lnTo>
                <a:lnTo>
                  <a:pt x="0" y="127888"/>
                </a:lnTo>
                <a:lnTo>
                  <a:pt x="127888" y="127888"/>
                </a:lnTo>
                <a:lnTo>
                  <a:pt x="1278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17746" y="39679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6"/>
                </a:moveTo>
                <a:lnTo>
                  <a:pt x="85216" y="85216"/>
                </a:lnTo>
                <a:lnTo>
                  <a:pt x="85216" y="0"/>
                </a:lnTo>
                <a:lnTo>
                  <a:pt x="0" y="0"/>
                </a:lnTo>
                <a:lnTo>
                  <a:pt x="0" y="8521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17746" y="396798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6"/>
                </a:moveTo>
                <a:lnTo>
                  <a:pt x="85216" y="85216"/>
                </a:lnTo>
                <a:lnTo>
                  <a:pt x="85216" y="0"/>
                </a:lnTo>
                <a:lnTo>
                  <a:pt x="0" y="0"/>
                </a:lnTo>
                <a:lnTo>
                  <a:pt x="0" y="852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87266" y="417067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176" y="0"/>
                </a:moveTo>
                <a:lnTo>
                  <a:pt x="0" y="0"/>
                </a:lnTo>
                <a:lnTo>
                  <a:pt x="0" y="146176"/>
                </a:lnTo>
                <a:lnTo>
                  <a:pt x="146176" y="146176"/>
                </a:lnTo>
                <a:lnTo>
                  <a:pt x="146176" y="0"/>
                </a:lnTo>
                <a:close/>
              </a:path>
            </a:pathLst>
          </a:custGeom>
          <a:solidFill>
            <a:srgbClr val="F2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87266" y="417067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176" y="0"/>
                </a:moveTo>
                <a:lnTo>
                  <a:pt x="0" y="0"/>
                </a:lnTo>
                <a:lnTo>
                  <a:pt x="0" y="146176"/>
                </a:lnTo>
                <a:lnTo>
                  <a:pt x="146176" y="146176"/>
                </a:lnTo>
                <a:lnTo>
                  <a:pt x="1461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753739" y="4370196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233" y="0"/>
                </a:moveTo>
                <a:lnTo>
                  <a:pt x="0" y="0"/>
                </a:lnTo>
                <a:lnTo>
                  <a:pt x="0" y="213232"/>
                </a:lnTo>
                <a:lnTo>
                  <a:pt x="213233" y="213232"/>
                </a:lnTo>
                <a:lnTo>
                  <a:pt x="213233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53739" y="4370196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3233" y="0"/>
                </a:moveTo>
                <a:lnTo>
                  <a:pt x="0" y="0"/>
                </a:lnTo>
                <a:lnTo>
                  <a:pt x="0" y="213232"/>
                </a:lnTo>
                <a:lnTo>
                  <a:pt x="213233" y="213232"/>
                </a:lnTo>
                <a:lnTo>
                  <a:pt x="2132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747134" y="4596638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568"/>
                </a:moveTo>
                <a:lnTo>
                  <a:pt x="226567" y="226568"/>
                </a:lnTo>
                <a:lnTo>
                  <a:pt x="226567" y="0"/>
                </a:lnTo>
                <a:lnTo>
                  <a:pt x="0" y="0"/>
                </a:lnTo>
                <a:lnTo>
                  <a:pt x="0" y="226568"/>
                </a:lnTo>
                <a:close/>
              </a:path>
            </a:pathLst>
          </a:custGeom>
          <a:solidFill>
            <a:srgbClr val="0C3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747134" y="4596638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5">
                <a:moveTo>
                  <a:pt x="0" y="226568"/>
                </a:moveTo>
                <a:lnTo>
                  <a:pt x="226567" y="226568"/>
                </a:lnTo>
                <a:lnTo>
                  <a:pt x="226567" y="0"/>
                </a:lnTo>
                <a:lnTo>
                  <a:pt x="0" y="0"/>
                </a:lnTo>
                <a:lnTo>
                  <a:pt x="0" y="2265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67454" y="485012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767454" y="485012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1"/>
                </a:lnTo>
                <a:lnTo>
                  <a:pt x="185800" y="185801"/>
                </a:lnTo>
                <a:lnTo>
                  <a:pt x="185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45052" y="5160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480"/>
                </a:moveTo>
                <a:lnTo>
                  <a:pt x="30479" y="30480"/>
                </a:lnTo>
                <a:lnTo>
                  <a:pt x="3047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45052" y="5160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480"/>
                </a:moveTo>
                <a:lnTo>
                  <a:pt x="30479" y="30480"/>
                </a:lnTo>
                <a:lnTo>
                  <a:pt x="3047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70757" y="531964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9069"/>
                </a:moveTo>
                <a:lnTo>
                  <a:pt x="179070" y="179069"/>
                </a:lnTo>
                <a:lnTo>
                  <a:pt x="17907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solidFill>
            <a:srgbClr val="489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70757" y="5319648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70">
                <a:moveTo>
                  <a:pt x="0" y="179069"/>
                </a:moveTo>
                <a:lnTo>
                  <a:pt x="179070" y="179069"/>
                </a:lnTo>
                <a:lnTo>
                  <a:pt x="179070" y="0"/>
                </a:lnTo>
                <a:lnTo>
                  <a:pt x="0" y="0"/>
                </a:lnTo>
                <a:lnTo>
                  <a:pt x="0" y="1790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07333" y="558927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6044"/>
                </a:moveTo>
                <a:lnTo>
                  <a:pt x="106045" y="106044"/>
                </a:lnTo>
                <a:lnTo>
                  <a:pt x="106045" y="0"/>
                </a:lnTo>
                <a:lnTo>
                  <a:pt x="0" y="0"/>
                </a:lnTo>
                <a:lnTo>
                  <a:pt x="0" y="106044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07333" y="558927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6044"/>
                </a:moveTo>
                <a:lnTo>
                  <a:pt x="106045" y="106044"/>
                </a:lnTo>
                <a:lnTo>
                  <a:pt x="106045" y="0"/>
                </a:lnTo>
                <a:lnTo>
                  <a:pt x="0" y="0"/>
                </a:lnTo>
                <a:lnTo>
                  <a:pt x="0" y="106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24503" y="207708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0" y="137922"/>
                </a:moveTo>
                <a:lnTo>
                  <a:pt x="137922" y="137922"/>
                </a:lnTo>
                <a:lnTo>
                  <a:pt x="137922" y="0"/>
                </a:lnTo>
                <a:lnTo>
                  <a:pt x="0" y="0"/>
                </a:lnTo>
                <a:lnTo>
                  <a:pt x="0" y="137922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24503" y="2077085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0" y="137922"/>
                </a:moveTo>
                <a:lnTo>
                  <a:pt x="137922" y="137922"/>
                </a:lnTo>
                <a:lnTo>
                  <a:pt x="137922" y="0"/>
                </a:lnTo>
                <a:lnTo>
                  <a:pt x="0" y="0"/>
                </a:lnTo>
                <a:lnTo>
                  <a:pt x="0" y="1379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992626" y="227825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solidFill>
            <a:srgbClr val="B52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2626" y="2278252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30">
                <a:moveTo>
                  <a:pt x="201675" y="0"/>
                </a:moveTo>
                <a:lnTo>
                  <a:pt x="0" y="0"/>
                </a:lnTo>
                <a:lnTo>
                  <a:pt x="0" y="201675"/>
                </a:lnTo>
                <a:lnTo>
                  <a:pt x="201675" y="201675"/>
                </a:lnTo>
                <a:lnTo>
                  <a:pt x="2016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86733" y="260553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335" y="0"/>
                </a:moveTo>
                <a:lnTo>
                  <a:pt x="0" y="0"/>
                </a:lnTo>
                <a:lnTo>
                  <a:pt x="0" y="13335"/>
                </a:lnTo>
                <a:lnTo>
                  <a:pt x="13335" y="13335"/>
                </a:lnTo>
                <a:lnTo>
                  <a:pt x="13335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86733" y="260553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3335" y="0"/>
                </a:moveTo>
                <a:lnTo>
                  <a:pt x="0" y="0"/>
                </a:lnTo>
                <a:lnTo>
                  <a:pt x="0" y="13335"/>
                </a:lnTo>
                <a:lnTo>
                  <a:pt x="13335" y="13335"/>
                </a:lnTo>
                <a:lnTo>
                  <a:pt x="133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19041" y="2770885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844"/>
                </a:moveTo>
                <a:lnTo>
                  <a:pt x="148844" y="148844"/>
                </a:lnTo>
                <a:lnTo>
                  <a:pt x="148844" y="0"/>
                </a:lnTo>
                <a:lnTo>
                  <a:pt x="0" y="0"/>
                </a:lnTo>
                <a:lnTo>
                  <a:pt x="0" y="148844"/>
                </a:lnTo>
                <a:close/>
              </a:path>
            </a:pathLst>
          </a:custGeom>
          <a:solidFill>
            <a:srgbClr val="91C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19041" y="2770885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844"/>
                </a:moveTo>
                <a:lnTo>
                  <a:pt x="148844" y="148844"/>
                </a:lnTo>
                <a:lnTo>
                  <a:pt x="148844" y="0"/>
                </a:lnTo>
                <a:lnTo>
                  <a:pt x="0" y="0"/>
                </a:lnTo>
                <a:lnTo>
                  <a:pt x="0" y="1488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18279" y="300316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0" y="150367"/>
                </a:moveTo>
                <a:lnTo>
                  <a:pt x="150367" y="150367"/>
                </a:lnTo>
                <a:lnTo>
                  <a:pt x="150367" y="0"/>
                </a:lnTo>
                <a:lnTo>
                  <a:pt x="0" y="0"/>
                </a:lnTo>
                <a:lnTo>
                  <a:pt x="0" y="150367"/>
                </a:lnTo>
                <a:close/>
              </a:path>
            </a:pathLst>
          </a:custGeom>
          <a:solidFill>
            <a:srgbClr val="8E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18279" y="3003169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4">
                <a:moveTo>
                  <a:pt x="0" y="150367"/>
                </a:moveTo>
                <a:lnTo>
                  <a:pt x="150367" y="150367"/>
                </a:lnTo>
                <a:lnTo>
                  <a:pt x="150367" y="0"/>
                </a:lnTo>
                <a:lnTo>
                  <a:pt x="0" y="0"/>
                </a:lnTo>
                <a:lnTo>
                  <a:pt x="0" y="1503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66032" y="328409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737" y="0"/>
                </a:moveTo>
                <a:lnTo>
                  <a:pt x="0" y="0"/>
                </a:lnTo>
                <a:lnTo>
                  <a:pt x="0" y="54737"/>
                </a:lnTo>
                <a:lnTo>
                  <a:pt x="54737" y="54737"/>
                </a:lnTo>
                <a:lnTo>
                  <a:pt x="54737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66032" y="328409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737" y="0"/>
                </a:moveTo>
                <a:lnTo>
                  <a:pt x="0" y="0"/>
                </a:lnTo>
                <a:lnTo>
                  <a:pt x="0" y="54737"/>
                </a:lnTo>
                <a:lnTo>
                  <a:pt x="54737" y="54737"/>
                </a:lnTo>
                <a:lnTo>
                  <a:pt x="54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26408" y="347751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26408" y="347751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985"/>
                </a:moveTo>
                <a:lnTo>
                  <a:pt x="133985" y="133985"/>
                </a:lnTo>
                <a:lnTo>
                  <a:pt x="133985" y="0"/>
                </a:lnTo>
                <a:lnTo>
                  <a:pt x="0" y="0"/>
                </a:lnTo>
                <a:lnTo>
                  <a:pt x="0" y="1339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54094" y="37381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66" y="0"/>
                </a:moveTo>
                <a:lnTo>
                  <a:pt x="0" y="0"/>
                </a:lnTo>
                <a:lnTo>
                  <a:pt x="0" y="78866"/>
                </a:lnTo>
                <a:lnTo>
                  <a:pt x="78866" y="78866"/>
                </a:lnTo>
                <a:lnTo>
                  <a:pt x="78866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54094" y="373811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866" y="0"/>
                </a:moveTo>
                <a:lnTo>
                  <a:pt x="0" y="0"/>
                </a:lnTo>
                <a:lnTo>
                  <a:pt x="0" y="78866"/>
                </a:lnTo>
                <a:lnTo>
                  <a:pt x="78866" y="78866"/>
                </a:lnTo>
                <a:lnTo>
                  <a:pt x="788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95801" y="3912996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0" y="195199"/>
                </a:moveTo>
                <a:lnTo>
                  <a:pt x="195199" y="195199"/>
                </a:lnTo>
                <a:lnTo>
                  <a:pt x="195199" y="0"/>
                </a:lnTo>
                <a:lnTo>
                  <a:pt x="0" y="0"/>
                </a:lnTo>
                <a:lnTo>
                  <a:pt x="0" y="195199"/>
                </a:lnTo>
                <a:close/>
              </a:path>
            </a:pathLst>
          </a:custGeom>
          <a:solidFill>
            <a:srgbClr val="347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95801" y="3912996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0" y="195199"/>
                </a:moveTo>
                <a:lnTo>
                  <a:pt x="195199" y="195199"/>
                </a:lnTo>
                <a:lnTo>
                  <a:pt x="195199" y="0"/>
                </a:lnTo>
                <a:lnTo>
                  <a:pt x="0" y="0"/>
                </a:lnTo>
                <a:lnTo>
                  <a:pt x="0" y="1951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84878" y="4135246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7042" y="0"/>
                </a:moveTo>
                <a:lnTo>
                  <a:pt x="0" y="0"/>
                </a:lnTo>
                <a:lnTo>
                  <a:pt x="0" y="217043"/>
                </a:lnTo>
                <a:lnTo>
                  <a:pt x="217042" y="217043"/>
                </a:lnTo>
                <a:lnTo>
                  <a:pt x="217042" y="0"/>
                </a:lnTo>
                <a:close/>
              </a:path>
            </a:pathLst>
          </a:custGeom>
          <a:solidFill>
            <a:srgbClr val="8B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84878" y="4135246"/>
            <a:ext cx="217170" cy="217170"/>
          </a:xfrm>
          <a:custGeom>
            <a:avLst/>
            <a:gdLst/>
            <a:ahLst/>
            <a:cxnLst/>
            <a:rect l="l" t="t" r="r" b="b"/>
            <a:pathLst>
              <a:path w="217170" h="217170">
                <a:moveTo>
                  <a:pt x="217042" y="0"/>
                </a:moveTo>
                <a:lnTo>
                  <a:pt x="0" y="0"/>
                </a:lnTo>
                <a:lnTo>
                  <a:pt x="0" y="217043"/>
                </a:lnTo>
                <a:lnTo>
                  <a:pt x="217042" y="217043"/>
                </a:lnTo>
                <a:lnTo>
                  <a:pt x="2170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08501" y="4391786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DC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08501" y="4391786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08628" y="46250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544"/>
                </a:moveTo>
                <a:lnTo>
                  <a:pt x="169545" y="169544"/>
                </a:lnTo>
                <a:lnTo>
                  <a:pt x="169545" y="0"/>
                </a:lnTo>
                <a:lnTo>
                  <a:pt x="0" y="0"/>
                </a:lnTo>
                <a:lnTo>
                  <a:pt x="0" y="169544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08628" y="462508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544"/>
                </a:moveTo>
                <a:lnTo>
                  <a:pt x="169545" y="169544"/>
                </a:lnTo>
                <a:lnTo>
                  <a:pt x="169545" y="0"/>
                </a:lnTo>
                <a:lnTo>
                  <a:pt x="0" y="0"/>
                </a:lnTo>
                <a:lnTo>
                  <a:pt x="0" y="1695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09644" y="4859020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09644" y="4859020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7766" y="0"/>
                </a:moveTo>
                <a:lnTo>
                  <a:pt x="0" y="0"/>
                </a:lnTo>
                <a:lnTo>
                  <a:pt x="0" y="167766"/>
                </a:lnTo>
                <a:lnTo>
                  <a:pt x="167766" y="167766"/>
                </a:lnTo>
                <a:lnTo>
                  <a:pt x="167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21963" y="510463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21963" y="5104638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88561" y="5304282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677"/>
                </a:moveTo>
                <a:lnTo>
                  <a:pt x="209676" y="209677"/>
                </a:lnTo>
                <a:lnTo>
                  <a:pt x="209676" y="0"/>
                </a:lnTo>
                <a:lnTo>
                  <a:pt x="0" y="0"/>
                </a:lnTo>
                <a:lnTo>
                  <a:pt x="0" y="209677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88561" y="5304282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677"/>
                </a:moveTo>
                <a:lnTo>
                  <a:pt x="209676" y="209677"/>
                </a:lnTo>
                <a:lnTo>
                  <a:pt x="209676" y="0"/>
                </a:lnTo>
                <a:lnTo>
                  <a:pt x="0" y="0"/>
                </a:lnTo>
                <a:lnTo>
                  <a:pt x="0" y="2096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35425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35425" y="5584316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950" y="0"/>
                </a:moveTo>
                <a:lnTo>
                  <a:pt x="0" y="0"/>
                </a:lnTo>
                <a:lnTo>
                  <a:pt x="0" y="115950"/>
                </a:lnTo>
                <a:lnTo>
                  <a:pt x="115950" y="115950"/>
                </a:lnTo>
                <a:lnTo>
                  <a:pt x="115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261992" y="231457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032"/>
                </a:moveTo>
                <a:lnTo>
                  <a:pt x="129032" y="129032"/>
                </a:lnTo>
                <a:lnTo>
                  <a:pt x="129032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261992" y="231457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0" y="129032"/>
                </a:moveTo>
                <a:lnTo>
                  <a:pt x="129032" y="129032"/>
                </a:lnTo>
                <a:lnTo>
                  <a:pt x="129032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214495" y="2500122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224027"/>
                </a:moveTo>
                <a:lnTo>
                  <a:pt x="224027" y="224027"/>
                </a:lnTo>
                <a:lnTo>
                  <a:pt x="22402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0F4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14495" y="2500122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224027"/>
                </a:moveTo>
                <a:lnTo>
                  <a:pt x="224027" y="224027"/>
                </a:lnTo>
                <a:lnTo>
                  <a:pt x="224027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89171" y="28078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675"/>
                </a:moveTo>
                <a:lnTo>
                  <a:pt x="74675" y="74675"/>
                </a:lnTo>
                <a:lnTo>
                  <a:pt x="74675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289171" y="280784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675"/>
                </a:moveTo>
                <a:lnTo>
                  <a:pt x="74675" y="74675"/>
                </a:lnTo>
                <a:lnTo>
                  <a:pt x="74675" y="0"/>
                </a:lnTo>
                <a:lnTo>
                  <a:pt x="0" y="0"/>
                </a:lnTo>
                <a:lnTo>
                  <a:pt x="0" y="746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87011" y="3038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94" y="0"/>
                </a:moveTo>
                <a:lnTo>
                  <a:pt x="0" y="0"/>
                </a:lnTo>
                <a:lnTo>
                  <a:pt x="0" y="78994"/>
                </a:lnTo>
                <a:lnTo>
                  <a:pt x="78994" y="78994"/>
                </a:lnTo>
                <a:lnTo>
                  <a:pt x="78994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287011" y="3038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94" y="0"/>
                </a:moveTo>
                <a:lnTo>
                  <a:pt x="0" y="0"/>
                </a:lnTo>
                <a:lnTo>
                  <a:pt x="0" y="78994"/>
                </a:lnTo>
                <a:lnTo>
                  <a:pt x="78994" y="78994"/>
                </a:lnTo>
                <a:lnTo>
                  <a:pt x="789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55134" y="324002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748" y="0"/>
                </a:moveTo>
                <a:lnTo>
                  <a:pt x="0" y="0"/>
                </a:lnTo>
                <a:lnTo>
                  <a:pt x="0" y="142748"/>
                </a:lnTo>
                <a:lnTo>
                  <a:pt x="142748" y="142748"/>
                </a:lnTo>
                <a:lnTo>
                  <a:pt x="142748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255134" y="324002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748" y="0"/>
                </a:moveTo>
                <a:lnTo>
                  <a:pt x="0" y="0"/>
                </a:lnTo>
                <a:lnTo>
                  <a:pt x="0" y="142748"/>
                </a:lnTo>
                <a:lnTo>
                  <a:pt x="142748" y="142748"/>
                </a:lnTo>
                <a:lnTo>
                  <a:pt x="1427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56023" y="3473958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70"/>
                </a:lnTo>
                <a:lnTo>
                  <a:pt x="140970" y="140970"/>
                </a:lnTo>
                <a:lnTo>
                  <a:pt x="140970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56023" y="3473958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970" y="0"/>
                </a:moveTo>
                <a:lnTo>
                  <a:pt x="0" y="0"/>
                </a:lnTo>
                <a:lnTo>
                  <a:pt x="0" y="140970"/>
                </a:lnTo>
                <a:lnTo>
                  <a:pt x="140970" y="140970"/>
                </a:lnTo>
                <a:lnTo>
                  <a:pt x="1409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51578" y="3702558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solidFill>
            <a:srgbClr val="EF98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251578" y="3702558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860" y="0"/>
                </a:moveTo>
                <a:lnTo>
                  <a:pt x="0" y="0"/>
                </a:lnTo>
                <a:lnTo>
                  <a:pt x="0" y="149860"/>
                </a:lnTo>
                <a:lnTo>
                  <a:pt x="149860" y="149860"/>
                </a:lnTo>
                <a:lnTo>
                  <a:pt x="1498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219702" y="3903726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740"/>
                </a:moveTo>
                <a:lnTo>
                  <a:pt x="213740" y="213740"/>
                </a:lnTo>
                <a:lnTo>
                  <a:pt x="213740" y="0"/>
                </a:lnTo>
                <a:lnTo>
                  <a:pt x="0" y="0"/>
                </a:lnTo>
                <a:lnTo>
                  <a:pt x="0" y="213740"/>
                </a:lnTo>
                <a:close/>
              </a:path>
            </a:pathLst>
          </a:custGeom>
          <a:solidFill>
            <a:srgbClr val="1B5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219702" y="3903726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740"/>
                </a:moveTo>
                <a:lnTo>
                  <a:pt x="213740" y="213740"/>
                </a:lnTo>
                <a:lnTo>
                  <a:pt x="213740" y="0"/>
                </a:lnTo>
                <a:lnTo>
                  <a:pt x="0" y="0"/>
                </a:lnTo>
                <a:lnTo>
                  <a:pt x="0" y="2137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277486" y="419468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44" y="0"/>
                </a:moveTo>
                <a:lnTo>
                  <a:pt x="0" y="0"/>
                </a:lnTo>
                <a:lnTo>
                  <a:pt x="0" y="98044"/>
                </a:lnTo>
                <a:lnTo>
                  <a:pt x="98044" y="98044"/>
                </a:lnTo>
                <a:lnTo>
                  <a:pt x="98044" y="0"/>
                </a:lnTo>
                <a:close/>
              </a:path>
            </a:pathLst>
          </a:custGeom>
          <a:solidFill>
            <a:srgbClr val="FDD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277486" y="419468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044" y="0"/>
                </a:moveTo>
                <a:lnTo>
                  <a:pt x="0" y="0"/>
                </a:lnTo>
                <a:lnTo>
                  <a:pt x="0" y="98044"/>
                </a:lnTo>
                <a:lnTo>
                  <a:pt x="98044" y="98044"/>
                </a:lnTo>
                <a:lnTo>
                  <a:pt x="980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99584" y="44498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848" y="0"/>
                </a:moveTo>
                <a:lnTo>
                  <a:pt x="0" y="0"/>
                </a:lnTo>
                <a:lnTo>
                  <a:pt x="0" y="53848"/>
                </a:lnTo>
                <a:lnTo>
                  <a:pt x="53848" y="53848"/>
                </a:lnTo>
                <a:lnTo>
                  <a:pt x="53848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299584" y="444982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848" y="0"/>
                </a:moveTo>
                <a:lnTo>
                  <a:pt x="0" y="0"/>
                </a:lnTo>
                <a:lnTo>
                  <a:pt x="0" y="53848"/>
                </a:lnTo>
                <a:lnTo>
                  <a:pt x="53848" y="53848"/>
                </a:lnTo>
                <a:lnTo>
                  <a:pt x="538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272788" y="46562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272788" y="46562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282947" y="489940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122"/>
                </a:moveTo>
                <a:lnTo>
                  <a:pt x="87122" y="87122"/>
                </a:lnTo>
                <a:lnTo>
                  <a:pt x="87122" y="0"/>
                </a:lnTo>
                <a:lnTo>
                  <a:pt x="0" y="0"/>
                </a:lnTo>
                <a:lnTo>
                  <a:pt x="0" y="87122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82947" y="489940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122"/>
                </a:moveTo>
                <a:lnTo>
                  <a:pt x="87122" y="87122"/>
                </a:lnTo>
                <a:lnTo>
                  <a:pt x="87122" y="0"/>
                </a:lnTo>
                <a:lnTo>
                  <a:pt x="0" y="0"/>
                </a:lnTo>
                <a:lnTo>
                  <a:pt x="0" y="871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64786" y="511429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solidFill>
            <a:srgbClr val="BBD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264786" y="511429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45102" y="532777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4"/>
                </a:moveTo>
                <a:lnTo>
                  <a:pt x="162813" y="162814"/>
                </a:lnTo>
                <a:lnTo>
                  <a:pt x="162813" y="0"/>
                </a:lnTo>
                <a:lnTo>
                  <a:pt x="0" y="0"/>
                </a:lnTo>
                <a:lnTo>
                  <a:pt x="0" y="162814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245102" y="532777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2814"/>
                </a:moveTo>
                <a:lnTo>
                  <a:pt x="162813" y="162814"/>
                </a:lnTo>
                <a:lnTo>
                  <a:pt x="162813" y="0"/>
                </a:lnTo>
                <a:lnTo>
                  <a:pt x="0" y="0"/>
                </a:lnTo>
                <a:lnTo>
                  <a:pt x="0" y="1628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27321" y="554304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374" y="0"/>
                </a:moveTo>
                <a:lnTo>
                  <a:pt x="0" y="0"/>
                </a:lnTo>
                <a:lnTo>
                  <a:pt x="0" y="198373"/>
                </a:lnTo>
                <a:lnTo>
                  <a:pt x="198374" y="198373"/>
                </a:lnTo>
                <a:lnTo>
                  <a:pt x="198374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27321" y="554304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374" y="0"/>
                </a:moveTo>
                <a:lnTo>
                  <a:pt x="0" y="0"/>
                </a:lnTo>
                <a:lnTo>
                  <a:pt x="0" y="198373"/>
                </a:lnTo>
                <a:lnTo>
                  <a:pt x="198374" y="198373"/>
                </a:lnTo>
                <a:lnTo>
                  <a:pt x="1983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72432" y="25250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371"/>
                </a:moveTo>
                <a:lnTo>
                  <a:pt x="174371" y="174371"/>
                </a:lnTo>
                <a:lnTo>
                  <a:pt x="174371" y="0"/>
                </a:lnTo>
                <a:lnTo>
                  <a:pt x="0" y="0"/>
                </a:lnTo>
                <a:lnTo>
                  <a:pt x="0" y="174371"/>
                </a:lnTo>
                <a:close/>
              </a:path>
            </a:pathLst>
          </a:custGeom>
          <a:solidFill>
            <a:srgbClr val="569D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72432" y="25250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371"/>
                </a:moveTo>
                <a:lnTo>
                  <a:pt x="174371" y="174371"/>
                </a:lnTo>
                <a:lnTo>
                  <a:pt x="174371" y="0"/>
                </a:lnTo>
                <a:lnTo>
                  <a:pt x="0" y="0"/>
                </a:lnTo>
                <a:lnTo>
                  <a:pt x="0" y="1743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74336" y="275996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1"/>
                </a:lnTo>
                <a:lnTo>
                  <a:pt x="170561" y="170561"/>
                </a:lnTo>
                <a:lnTo>
                  <a:pt x="170561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74336" y="2759964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1"/>
                </a:lnTo>
                <a:lnTo>
                  <a:pt x="170561" y="170561"/>
                </a:lnTo>
                <a:lnTo>
                  <a:pt x="1705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6590" y="298538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927" y="0"/>
                </a:moveTo>
                <a:lnTo>
                  <a:pt x="0" y="0"/>
                </a:lnTo>
                <a:lnTo>
                  <a:pt x="0" y="185927"/>
                </a:lnTo>
                <a:lnTo>
                  <a:pt x="185927" y="185927"/>
                </a:lnTo>
                <a:lnTo>
                  <a:pt x="185927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66590" y="2985389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927" y="0"/>
                </a:moveTo>
                <a:lnTo>
                  <a:pt x="0" y="0"/>
                </a:lnTo>
                <a:lnTo>
                  <a:pt x="0" y="185927"/>
                </a:lnTo>
                <a:lnTo>
                  <a:pt x="185927" y="185927"/>
                </a:lnTo>
                <a:lnTo>
                  <a:pt x="1859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91101" y="32429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905" y="0"/>
                </a:moveTo>
                <a:lnTo>
                  <a:pt x="0" y="0"/>
                </a:lnTo>
                <a:lnTo>
                  <a:pt x="0" y="136905"/>
                </a:lnTo>
                <a:lnTo>
                  <a:pt x="136905" y="136905"/>
                </a:lnTo>
                <a:lnTo>
                  <a:pt x="136905" y="0"/>
                </a:lnTo>
                <a:close/>
              </a:path>
            </a:pathLst>
          </a:custGeom>
          <a:solidFill>
            <a:srgbClr val="F6A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91101" y="32429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6905" y="0"/>
                </a:moveTo>
                <a:lnTo>
                  <a:pt x="0" y="0"/>
                </a:lnTo>
                <a:lnTo>
                  <a:pt x="0" y="136905"/>
                </a:lnTo>
                <a:lnTo>
                  <a:pt x="136905" y="136905"/>
                </a:lnTo>
                <a:lnTo>
                  <a:pt x="1369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463288" y="3448303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532" y="0"/>
                </a:moveTo>
                <a:lnTo>
                  <a:pt x="0" y="0"/>
                </a:lnTo>
                <a:lnTo>
                  <a:pt x="0" y="192532"/>
                </a:lnTo>
                <a:lnTo>
                  <a:pt x="192532" y="192532"/>
                </a:lnTo>
                <a:lnTo>
                  <a:pt x="192532" y="0"/>
                </a:lnTo>
                <a:close/>
              </a:path>
            </a:pathLst>
          </a:custGeom>
          <a:solidFill>
            <a:srgbClr val="C2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463288" y="3448303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192532" y="0"/>
                </a:moveTo>
                <a:lnTo>
                  <a:pt x="0" y="0"/>
                </a:lnTo>
                <a:lnTo>
                  <a:pt x="0" y="192532"/>
                </a:lnTo>
                <a:lnTo>
                  <a:pt x="192532" y="192532"/>
                </a:lnTo>
                <a:lnTo>
                  <a:pt x="1925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497196" y="371525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713" y="0"/>
                </a:moveTo>
                <a:lnTo>
                  <a:pt x="0" y="0"/>
                </a:lnTo>
                <a:lnTo>
                  <a:pt x="0" y="124713"/>
                </a:lnTo>
                <a:lnTo>
                  <a:pt x="124713" y="124713"/>
                </a:lnTo>
                <a:lnTo>
                  <a:pt x="124713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97196" y="371525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713" y="0"/>
                </a:moveTo>
                <a:lnTo>
                  <a:pt x="0" y="0"/>
                </a:lnTo>
                <a:lnTo>
                  <a:pt x="0" y="124713"/>
                </a:lnTo>
                <a:lnTo>
                  <a:pt x="124713" y="124713"/>
                </a:lnTo>
                <a:lnTo>
                  <a:pt x="1247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505959" y="3956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505959" y="3956939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1"/>
                </a:lnTo>
                <a:lnTo>
                  <a:pt x="107441" y="107441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463669" y="4147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770"/>
                </a:moveTo>
                <a:lnTo>
                  <a:pt x="191770" y="191770"/>
                </a:lnTo>
                <a:lnTo>
                  <a:pt x="191770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388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463669" y="414782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0" y="191770"/>
                </a:moveTo>
                <a:lnTo>
                  <a:pt x="191770" y="191770"/>
                </a:lnTo>
                <a:lnTo>
                  <a:pt x="191770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467097" y="438442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1"/>
                </a:moveTo>
                <a:lnTo>
                  <a:pt x="184912" y="184911"/>
                </a:lnTo>
                <a:lnTo>
                  <a:pt x="184912" y="0"/>
                </a:lnTo>
                <a:lnTo>
                  <a:pt x="0" y="0"/>
                </a:lnTo>
                <a:lnTo>
                  <a:pt x="0" y="184911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67097" y="438442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1"/>
                </a:moveTo>
                <a:lnTo>
                  <a:pt x="184912" y="184911"/>
                </a:lnTo>
                <a:lnTo>
                  <a:pt x="184912" y="0"/>
                </a:lnTo>
                <a:lnTo>
                  <a:pt x="0" y="0"/>
                </a:lnTo>
                <a:lnTo>
                  <a:pt x="0" y="184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68621" y="461886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68621" y="461886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7" y="0"/>
                </a:moveTo>
                <a:lnTo>
                  <a:pt x="0" y="0"/>
                </a:lnTo>
                <a:lnTo>
                  <a:pt x="0" y="182118"/>
                </a:lnTo>
                <a:lnTo>
                  <a:pt x="182117" y="182118"/>
                </a:lnTo>
                <a:lnTo>
                  <a:pt x="1821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455159" y="4838572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914"/>
                </a:moveTo>
                <a:lnTo>
                  <a:pt x="208914" y="208914"/>
                </a:lnTo>
                <a:lnTo>
                  <a:pt x="208914" y="0"/>
                </a:lnTo>
                <a:lnTo>
                  <a:pt x="0" y="0"/>
                </a:lnTo>
                <a:lnTo>
                  <a:pt x="0" y="208914"/>
                </a:lnTo>
                <a:close/>
              </a:path>
            </a:pathLst>
          </a:custGeom>
          <a:solidFill>
            <a:srgbClr val="20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55159" y="4838572"/>
            <a:ext cx="208915" cy="208915"/>
          </a:xfrm>
          <a:custGeom>
            <a:avLst/>
            <a:gdLst/>
            <a:ahLst/>
            <a:cxnLst/>
            <a:rect l="l" t="t" r="r" b="b"/>
            <a:pathLst>
              <a:path w="208914" h="208914">
                <a:moveTo>
                  <a:pt x="0" y="208914"/>
                </a:moveTo>
                <a:lnTo>
                  <a:pt x="208914" y="208914"/>
                </a:lnTo>
                <a:lnTo>
                  <a:pt x="208914" y="0"/>
                </a:lnTo>
                <a:lnTo>
                  <a:pt x="0" y="0"/>
                </a:lnTo>
                <a:lnTo>
                  <a:pt x="0" y="2089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75098" y="509168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910"/>
                </a:moveTo>
                <a:lnTo>
                  <a:pt x="168910" y="168910"/>
                </a:lnTo>
                <a:lnTo>
                  <a:pt x="168910" y="0"/>
                </a:lnTo>
                <a:lnTo>
                  <a:pt x="0" y="0"/>
                </a:lnTo>
                <a:lnTo>
                  <a:pt x="0" y="168910"/>
                </a:lnTo>
                <a:close/>
              </a:path>
            </a:pathLst>
          </a:custGeom>
          <a:solidFill>
            <a:srgbClr val="65A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475098" y="5091684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910"/>
                </a:moveTo>
                <a:lnTo>
                  <a:pt x="168910" y="168910"/>
                </a:lnTo>
                <a:lnTo>
                  <a:pt x="168910" y="0"/>
                </a:lnTo>
                <a:lnTo>
                  <a:pt x="0" y="0"/>
                </a:lnTo>
                <a:lnTo>
                  <a:pt x="0" y="1689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68240" y="531787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625" y="0"/>
                </a:moveTo>
                <a:lnTo>
                  <a:pt x="0" y="0"/>
                </a:lnTo>
                <a:lnTo>
                  <a:pt x="0" y="182625"/>
                </a:lnTo>
                <a:lnTo>
                  <a:pt x="182625" y="182625"/>
                </a:lnTo>
                <a:lnTo>
                  <a:pt x="182625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68240" y="531787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625" y="0"/>
                </a:moveTo>
                <a:lnTo>
                  <a:pt x="0" y="0"/>
                </a:lnTo>
                <a:lnTo>
                  <a:pt x="0" y="182625"/>
                </a:lnTo>
                <a:lnTo>
                  <a:pt x="182625" y="182625"/>
                </a:lnTo>
                <a:lnTo>
                  <a:pt x="182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84751" y="556742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605" y="0"/>
                </a:moveTo>
                <a:lnTo>
                  <a:pt x="0" y="0"/>
                </a:lnTo>
                <a:lnTo>
                  <a:pt x="0" y="149606"/>
                </a:lnTo>
                <a:lnTo>
                  <a:pt x="149605" y="149606"/>
                </a:lnTo>
                <a:lnTo>
                  <a:pt x="149605" y="0"/>
                </a:lnTo>
                <a:close/>
              </a:path>
            </a:pathLst>
          </a:custGeom>
          <a:solidFill>
            <a:srgbClr val="EF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84751" y="556742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605" y="0"/>
                </a:moveTo>
                <a:lnTo>
                  <a:pt x="0" y="0"/>
                </a:lnTo>
                <a:lnTo>
                  <a:pt x="0" y="149606"/>
                </a:lnTo>
                <a:lnTo>
                  <a:pt x="149605" y="149606"/>
                </a:lnTo>
                <a:lnTo>
                  <a:pt x="14960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58690" y="281127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solidFill>
            <a:srgbClr val="E9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8690" y="281127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44211" y="3029839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44211" y="3029839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32146" y="325094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AC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32146" y="325094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16779" y="34684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1"/>
                </a:lnTo>
                <a:lnTo>
                  <a:pt x="151891" y="151891"/>
                </a:lnTo>
                <a:lnTo>
                  <a:pt x="151891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16779" y="346849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1"/>
                </a:lnTo>
                <a:lnTo>
                  <a:pt x="151891" y="151891"/>
                </a:lnTo>
                <a:lnTo>
                  <a:pt x="1518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28717" y="3713479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142" y="0"/>
                </a:moveTo>
                <a:lnTo>
                  <a:pt x="0" y="0"/>
                </a:lnTo>
                <a:lnTo>
                  <a:pt x="0" y="128142"/>
                </a:lnTo>
                <a:lnTo>
                  <a:pt x="128142" y="128142"/>
                </a:lnTo>
                <a:lnTo>
                  <a:pt x="128142" y="0"/>
                </a:lnTo>
                <a:close/>
              </a:path>
            </a:pathLst>
          </a:custGeom>
          <a:solidFill>
            <a:srgbClr val="F9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28717" y="3713479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128142" y="0"/>
                </a:moveTo>
                <a:lnTo>
                  <a:pt x="0" y="0"/>
                </a:lnTo>
                <a:lnTo>
                  <a:pt x="0" y="128142"/>
                </a:lnTo>
                <a:lnTo>
                  <a:pt x="128142" y="128142"/>
                </a:lnTo>
                <a:lnTo>
                  <a:pt x="1281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97221" y="3915283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solidFill>
            <a:srgbClr val="398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697221" y="3915283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0" y="190880"/>
                </a:moveTo>
                <a:lnTo>
                  <a:pt x="190880" y="190880"/>
                </a:lnTo>
                <a:lnTo>
                  <a:pt x="190880" y="0"/>
                </a:lnTo>
                <a:lnTo>
                  <a:pt x="0" y="0"/>
                </a:lnTo>
                <a:lnTo>
                  <a:pt x="0" y="1908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090"/>
                </a:moveTo>
                <a:lnTo>
                  <a:pt x="93090" y="93090"/>
                </a:lnTo>
                <a:lnTo>
                  <a:pt x="93090" y="0"/>
                </a:lnTo>
                <a:lnTo>
                  <a:pt x="0" y="0"/>
                </a:lnTo>
                <a:lnTo>
                  <a:pt x="0" y="93090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46116" y="4197222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090"/>
                </a:moveTo>
                <a:lnTo>
                  <a:pt x="93090" y="93090"/>
                </a:lnTo>
                <a:lnTo>
                  <a:pt x="93090" y="0"/>
                </a:lnTo>
                <a:lnTo>
                  <a:pt x="0" y="0"/>
                </a:lnTo>
                <a:lnTo>
                  <a:pt x="0" y="930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62119" y="444627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086"/>
                </a:moveTo>
                <a:lnTo>
                  <a:pt x="61087" y="61086"/>
                </a:lnTo>
                <a:lnTo>
                  <a:pt x="61087" y="0"/>
                </a:lnTo>
                <a:lnTo>
                  <a:pt x="0" y="0"/>
                </a:lnTo>
                <a:lnTo>
                  <a:pt x="0" y="61086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62119" y="444627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086"/>
                </a:moveTo>
                <a:lnTo>
                  <a:pt x="61087" y="61086"/>
                </a:lnTo>
                <a:lnTo>
                  <a:pt x="61087" y="0"/>
                </a:lnTo>
                <a:lnTo>
                  <a:pt x="0" y="0"/>
                </a:lnTo>
                <a:lnTo>
                  <a:pt x="0" y="610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3604" y="463080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241" y="0"/>
                </a:moveTo>
                <a:lnTo>
                  <a:pt x="0" y="0"/>
                </a:lnTo>
                <a:lnTo>
                  <a:pt x="0" y="158242"/>
                </a:lnTo>
                <a:lnTo>
                  <a:pt x="158241" y="158242"/>
                </a:lnTo>
                <a:lnTo>
                  <a:pt x="158241" y="0"/>
                </a:lnTo>
                <a:close/>
              </a:path>
            </a:pathLst>
          </a:custGeom>
          <a:solidFill>
            <a:srgbClr val="E8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3604" y="4630801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241" y="0"/>
                </a:moveTo>
                <a:lnTo>
                  <a:pt x="0" y="0"/>
                </a:lnTo>
                <a:lnTo>
                  <a:pt x="0" y="158242"/>
                </a:lnTo>
                <a:lnTo>
                  <a:pt x="158241" y="158242"/>
                </a:lnTo>
                <a:lnTo>
                  <a:pt x="1582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37861" y="4888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601"/>
                </a:moveTo>
                <a:lnTo>
                  <a:pt x="109600" y="109601"/>
                </a:lnTo>
                <a:lnTo>
                  <a:pt x="109600" y="0"/>
                </a:lnTo>
                <a:lnTo>
                  <a:pt x="0" y="0"/>
                </a:lnTo>
                <a:lnTo>
                  <a:pt x="0" y="109601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37861" y="488810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601"/>
                </a:moveTo>
                <a:lnTo>
                  <a:pt x="109600" y="109601"/>
                </a:lnTo>
                <a:lnTo>
                  <a:pt x="109600" y="0"/>
                </a:lnTo>
                <a:lnTo>
                  <a:pt x="0" y="0"/>
                </a:lnTo>
                <a:lnTo>
                  <a:pt x="0" y="1096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5890" y="5099303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5890" y="5099303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29607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111"/>
                </a:moveTo>
                <a:lnTo>
                  <a:pt x="126111" y="126111"/>
                </a:lnTo>
                <a:lnTo>
                  <a:pt x="126111" y="0"/>
                </a:lnTo>
                <a:lnTo>
                  <a:pt x="0" y="0"/>
                </a:lnTo>
                <a:lnTo>
                  <a:pt x="0" y="126111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29607" y="534606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111"/>
                </a:moveTo>
                <a:lnTo>
                  <a:pt x="126111" y="126111"/>
                </a:lnTo>
                <a:lnTo>
                  <a:pt x="126111" y="0"/>
                </a:lnTo>
                <a:lnTo>
                  <a:pt x="0" y="0"/>
                </a:lnTo>
                <a:lnTo>
                  <a:pt x="0" y="1261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05096" y="555459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175133" y="0"/>
                </a:moveTo>
                <a:lnTo>
                  <a:pt x="0" y="0"/>
                </a:lnTo>
                <a:lnTo>
                  <a:pt x="0" y="175132"/>
                </a:lnTo>
                <a:lnTo>
                  <a:pt x="175133" y="175132"/>
                </a:lnTo>
                <a:lnTo>
                  <a:pt x="175133" y="0"/>
                </a:lnTo>
                <a:close/>
              </a:path>
            </a:pathLst>
          </a:custGeom>
          <a:solidFill>
            <a:srgbClr val="D76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05096" y="5554598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60" h="175260">
                <a:moveTo>
                  <a:pt x="175133" y="0"/>
                </a:moveTo>
                <a:lnTo>
                  <a:pt x="0" y="0"/>
                </a:lnTo>
                <a:lnTo>
                  <a:pt x="0" y="175132"/>
                </a:lnTo>
                <a:lnTo>
                  <a:pt x="175133" y="175132"/>
                </a:lnTo>
                <a:lnTo>
                  <a:pt x="1751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12486" y="296494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0" y="226695"/>
                </a:moveTo>
                <a:lnTo>
                  <a:pt x="226695" y="226695"/>
                </a:lnTo>
                <a:lnTo>
                  <a:pt x="226695" y="0"/>
                </a:lnTo>
                <a:lnTo>
                  <a:pt x="0" y="0"/>
                </a:lnTo>
                <a:lnTo>
                  <a:pt x="0" y="226695"/>
                </a:lnTo>
                <a:close/>
              </a:path>
            </a:pathLst>
          </a:custGeom>
          <a:solidFill>
            <a:srgbClr val="0B3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12486" y="2964942"/>
            <a:ext cx="226695" cy="226695"/>
          </a:xfrm>
          <a:custGeom>
            <a:avLst/>
            <a:gdLst/>
            <a:ahLst/>
            <a:cxnLst/>
            <a:rect l="l" t="t" r="r" b="b"/>
            <a:pathLst>
              <a:path w="226695" h="226694">
                <a:moveTo>
                  <a:pt x="0" y="226695"/>
                </a:moveTo>
                <a:lnTo>
                  <a:pt x="226695" y="226695"/>
                </a:lnTo>
                <a:lnTo>
                  <a:pt x="226695" y="0"/>
                </a:lnTo>
                <a:lnTo>
                  <a:pt x="0" y="0"/>
                </a:lnTo>
                <a:lnTo>
                  <a:pt x="0" y="2266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21758" y="320738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8025"/>
                </a:moveTo>
                <a:lnTo>
                  <a:pt x="208025" y="208025"/>
                </a:lnTo>
                <a:lnTo>
                  <a:pt x="208025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21758" y="320738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8025"/>
                </a:moveTo>
                <a:lnTo>
                  <a:pt x="208025" y="208025"/>
                </a:lnTo>
                <a:lnTo>
                  <a:pt x="208025" y="0"/>
                </a:lnTo>
                <a:lnTo>
                  <a:pt x="0" y="0"/>
                </a:lnTo>
                <a:lnTo>
                  <a:pt x="0" y="2080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19726" y="3438525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solidFill>
            <a:srgbClr val="1C5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19726" y="3438525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2089"/>
                </a:moveTo>
                <a:lnTo>
                  <a:pt x="212089" y="212089"/>
                </a:lnTo>
                <a:lnTo>
                  <a:pt x="212089" y="0"/>
                </a:lnTo>
                <a:lnTo>
                  <a:pt x="0" y="0"/>
                </a:lnTo>
                <a:lnTo>
                  <a:pt x="0" y="212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26584" y="367830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solidFill>
            <a:srgbClr val="3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26584" y="367830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500"/>
                </a:moveTo>
                <a:lnTo>
                  <a:pt x="198500" y="198500"/>
                </a:lnTo>
                <a:lnTo>
                  <a:pt x="198500" y="0"/>
                </a:lnTo>
                <a:lnTo>
                  <a:pt x="0" y="0"/>
                </a:lnTo>
                <a:lnTo>
                  <a:pt x="0" y="198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39029" y="392391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2"/>
                </a:moveTo>
                <a:lnTo>
                  <a:pt x="173482" y="173482"/>
                </a:lnTo>
                <a:lnTo>
                  <a:pt x="173482" y="0"/>
                </a:lnTo>
                <a:lnTo>
                  <a:pt x="0" y="0"/>
                </a:lnTo>
                <a:lnTo>
                  <a:pt x="0" y="173482"/>
                </a:lnTo>
                <a:close/>
              </a:path>
            </a:pathLst>
          </a:custGeom>
          <a:solidFill>
            <a:srgbClr val="599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39029" y="392391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2"/>
                </a:moveTo>
                <a:lnTo>
                  <a:pt x="173482" y="173482"/>
                </a:lnTo>
                <a:lnTo>
                  <a:pt x="173482" y="0"/>
                </a:lnTo>
                <a:lnTo>
                  <a:pt x="0" y="0"/>
                </a:lnTo>
                <a:lnTo>
                  <a:pt x="0" y="1734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50078" y="416801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384" y="0"/>
                </a:moveTo>
                <a:lnTo>
                  <a:pt x="0" y="0"/>
                </a:lnTo>
                <a:lnTo>
                  <a:pt x="0" y="151383"/>
                </a:lnTo>
                <a:lnTo>
                  <a:pt x="151384" y="151383"/>
                </a:lnTo>
                <a:lnTo>
                  <a:pt x="151384" y="0"/>
                </a:lnTo>
                <a:close/>
              </a:path>
            </a:pathLst>
          </a:custGeom>
          <a:solidFill>
            <a:srgbClr val="ED9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50078" y="416801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384" y="0"/>
                </a:moveTo>
                <a:lnTo>
                  <a:pt x="0" y="0"/>
                </a:lnTo>
                <a:lnTo>
                  <a:pt x="0" y="151383"/>
                </a:lnTo>
                <a:lnTo>
                  <a:pt x="151384" y="151383"/>
                </a:lnTo>
                <a:lnTo>
                  <a:pt x="1513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59350" y="44104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59350" y="44104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67859" y="465200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67859" y="4652009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23790" y="4840859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088" y="0"/>
                </a:moveTo>
                <a:lnTo>
                  <a:pt x="0" y="0"/>
                </a:lnTo>
                <a:lnTo>
                  <a:pt x="0" y="204089"/>
                </a:lnTo>
                <a:lnTo>
                  <a:pt x="204088" y="204089"/>
                </a:lnTo>
                <a:lnTo>
                  <a:pt x="204088" y="0"/>
                </a:lnTo>
                <a:close/>
              </a:path>
            </a:pathLst>
          </a:custGeom>
          <a:solidFill>
            <a:srgbClr val="B2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23790" y="4840859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088" y="0"/>
                </a:moveTo>
                <a:lnTo>
                  <a:pt x="0" y="0"/>
                </a:lnTo>
                <a:lnTo>
                  <a:pt x="0" y="204089"/>
                </a:lnTo>
                <a:lnTo>
                  <a:pt x="204088" y="204089"/>
                </a:lnTo>
                <a:lnTo>
                  <a:pt x="2040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42585" y="509282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6370" y="0"/>
                </a:moveTo>
                <a:lnTo>
                  <a:pt x="0" y="0"/>
                </a:lnTo>
                <a:lnTo>
                  <a:pt x="0" y="166369"/>
                </a:lnTo>
                <a:lnTo>
                  <a:pt x="166370" y="166369"/>
                </a:lnTo>
                <a:lnTo>
                  <a:pt x="166370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42585" y="5092827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6370" y="0"/>
                </a:moveTo>
                <a:lnTo>
                  <a:pt x="0" y="0"/>
                </a:lnTo>
                <a:lnTo>
                  <a:pt x="0" y="166369"/>
                </a:lnTo>
                <a:lnTo>
                  <a:pt x="166370" y="166369"/>
                </a:lnTo>
                <a:lnTo>
                  <a:pt x="1663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31664" y="531495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341"/>
                </a:moveTo>
                <a:lnTo>
                  <a:pt x="188340" y="188341"/>
                </a:lnTo>
                <a:lnTo>
                  <a:pt x="188340" y="0"/>
                </a:lnTo>
                <a:lnTo>
                  <a:pt x="0" y="0"/>
                </a:lnTo>
                <a:lnTo>
                  <a:pt x="0" y="188341"/>
                </a:lnTo>
                <a:close/>
              </a:path>
            </a:pathLst>
          </a:custGeom>
          <a:solidFill>
            <a:srgbClr val="3B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31664" y="5314950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341"/>
                </a:moveTo>
                <a:lnTo>
                  <a:pt x="188340" y="188341"/>
                </a:lnTo>
                <a:lnTo>
                  <a:pt x="188340" y="0"/>
                </a:lnTo>
                <a:lnTo>
                  <a:pt x="0" y="0"/>
                </a:lnTo>
                <a:lnTo>
                  <a:pt x="0" y="1883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48935" y="5565394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69"/>
                </a:moveTo>
                <a:lnTo>
                  <a:pt x="153670" y="153669"/>
                </a:lnTo>
                <a:lnTo>
                  <a:pt x="153670" y="0"/>
                </a:lnTo>
                <a:lnTo>
                  <a:pt x="0" y="0"/>
                </a:lnTo>
                <a:lnTo>
                  <a:pt x="0" y="153669"/>
                </a:lnTo>
                <a:close/>
              </a:path>
            </a:pathLst>
          </a:custGeom>
          <a:solidFill>
            <a:srgbClr val="88BD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48935" y="5565394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69"/>
                </a:moveTo>
                <a:lnTo>
                  <a:pt x="153670" y="153669"/>
                </a:lnTo>
                <a:lnTo>
                  <a:pt x="153670" y="0"/>
                </a:lnTo>
                <a:lnTo>
                  <a:pt x="0" y="0"/>
                </a:lnTo>
                <a:lnTo>
                  <a:pt x="0" y="1536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149469" y="3202051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94"/>
                </a:moveTo>
                <a:lnTo>
                  <a:pt x="218694" y="218694"/>
                </a:lnTo>
                <a:lnTo>
                  <a:pt x="218694" y="0"/>
                </a:lnTo>
                <a:lnTo>
                  <a:pt x="0" y="0"/>
                </a:lnTo>
                <a:lnTo>
                  <a:pt x="0" y="218694"/>
                </a:lnTo>
                <a:close/>
              </a:path>
            </a:pathLst>
          </a:custGeom>
          <a:solidFill>
            <a:srgbClr val="154E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149469" y="3202051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0" y="218694"/>
                </a:moveTo>
                <a:lnTo>
                  <a:pt x="218694" y="218694"/>
                </a:lnTo>
                <a:lnTo>
                  <a:pt x="218694" y="0"/>
                </a:lnTo>
                <a:lnTo>
                  <a:pt x="0" y="0"/>
                </a:lnTo>
                <a:lnTo>
                  <a:pt x="0" y="2186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144642" y="34302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473"/>
                </a:moveTo>
                <a:lnTo>
                  <a:pt x="228473" y="228473"/>
                </a:lnTo>
                <a:lnTo>
                  <a:pt x="228473" y="0"/>
                </a:lnTo>
                <a:lnTo>
                  <a:pt x="0" y="0"/>
                </a:lnTo>
                <a:lnTo>
                  <a:pt x="0" y="228473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44642" y="34302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473"/>
                </a:moveTo>
                <a:lnTo>
                  <a:pt x="228473" y="228473"/>
                </a:lnTo>
                <a:lnTo>
                  <a:pt x="228473" y="0"/>
                </a:lnTo>
                <a:lnTo>
                  <a:pt x="0" y="0"/>
                </a:lnTo>
                <a:lnTo>
                  <a:pt x="0" y="2284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152135" y="3670808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487"/>
                </a:moveTo>
                <a:lnTo>
                  <a:pt x="213487" y="213487"/>
                </a:lnTo>
                <a:lnTo>
                  <a:pt x="213487" y="0"/>
                </a:lnTo>
                <a:lnTo>
                  <a:pt x="0" y="0"/>
                </a:lnTo>
                <a:lnTo>
                  <a:pt x="0" y="213487"/>
                </a:lnTo>
                <a:close/>
              </a:path>
            </a:pathLst>
          </a:custGeom>
          <a:solidFill>
            <a:srgbClr val="1B5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152135" y="3670808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487"/>
                </a:moveTo>
                <a:lnTo>
                  <a:pt x="213487" y="213487"/>
                </a:lnTo>
                <a:lnTo>
                  <a:pt x="213487" y="0"/>
                </a:lnTo>
                <a:lnTo>
                  <a:pt x="0" y="0"/>
                </a:lnTo>
                <a:lnTo>
                  <a:pt x="0" y="213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86553" y="393827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86553" y="393827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144779"/>
                </a:moveTo>
                <a:lnTo>
                  <a:pt x="144779" y="144779"/>
                </a:lnTo>
                <a:lnTo>
                  <a:pt x="144779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171566" y="415645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498" y="0"/>
                </a:moveTo>
                <a:lnTo>
                  <a:pt x="0" y="0"/>
                </a:lnTo>
                <a:lnTo>
                  <a:pt x="0" y="174498"/>
                </a:lnTo>
                <a:lnTo>
                  <a:pt x="174498" y="174498"/>
                </a:lnTo>
                <a:lnTo>
                  <a:pt x="174498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171566" y="415645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174498" y="0"/>
                </a:moveTo>
                <a:lnTo>
                  <a:pt x="0" y="0"/>
                </a:lnTo>
                <a:lnTo>
                  <a:pt x="0" y="174498"/>
                </a:lnTo>
                <a:lnTo>
                  <a:pt x="174498" y="174498"/>
                </a:lnTo>
                <a:lnTo>
                  <a:pt x="1744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10302" y="442836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10302" y="442836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7027" y="0"/>
                </a:moveTo>
                <a:lnTo>
                  <a:pt x="0" y="0"/>
                </a:lnTo>
                <a:lnTo>
                  <a:pt x="0" y="97027"/>
                </a:lnTo>
                <a:lnTo>
                  <a:pt x="97027" y="97027"/>
                </a:lnTo>
                <a:lnTo>
                  <a:pt x="970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04840" y="465594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solidFill>
            <a:srgbClr val="FC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04840" y="465594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076" y="0"/>
                </a:moveTo>
                <a:lnTo>
                  <a:pt x="0" y="0"/>
                </a:lnTo>
                <a:lnTo>
                  <a:pt x="0" y="108076"/>
                </a:lnTo>
                <a:lnTo>
                  <a:pt x="108076" y="108076"/>
                </a:lnTo>
                <a:lnTo>
                  <a:pt x="1080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161660" y="4845811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437" y="0"/>
                </a:moveTo>
                <a:lnTo>
                  <a:pt x="0" y="0"/>
                </a:lnTo>
                <a:lnTo>
                  <a:pt x="0" y="194437"/>
                </a:lnTo>
                <a:lnTo>
                  <a:pt x="194437" y="194437"/>
                </a:lnTo>
                <a:lnTo>
                  <a:pt x="194437" y="0"/>
                </a:lnTo>
                <a:close/>
              </a:path>
            </a:pathLst>
          </a:custGeom>
          <a:solidFill>
            <a:srgbClr val="BF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161660" y="4845811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194437" y="0"/>
                </a:moveTo>
                <a:lnTo>
                  <a:pt x="0" y="0"/>
                </a:lnTo>
                <a:lnTo>
                  <a:pt x="0" y="194437"/>
                </a:lnTo>
                <a:lnTo>
                  <a:pt x="194437" y="194437"/>
                </a:lnTo>
                <a:lnTo>
                  <a:pt x="194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solidFill>
            <a:srgbClr val="B52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158104" y="5075301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549" y="0"/>
                </a:moveTo>
                <a:lnTo>
                  <a:pt x="0" y="0"/>
                </a:lnTo>
                <a:lnTo>
                  <a:pt x="0" y="201549"/>
                </a:lnTo>
                <a:lnTo>
                  <a:pt x="201549" y="201549"/>
                </a:lnTo>
                <a:lnTo>
                  <a:pt x="2015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177028" y="532739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solidFill>
            <a:srgbClr val="72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177028" y="532739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0" y="163575"/>
                </a:moveTo>
                <a:lnTo>
                  <a:pt x="163575" y="163575"/>
                </a:lnTo>
                <a:lnTo>
                  <a:pt x="163575" y="0"/>
                </a:lnTo>
                <a:lnTo>
                  <a:pt x="0" y="0"/>
                </a:lnTo>
                <a:lnTo>
                  <a:pt x="0" y="163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179695" y="556298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158496"/>
                </a:lnTo>
                <a:lnTo>
                  <a:pt x="158496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7E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179695" y="556298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496"/>
                </a:moveTo>
                <a:lnTo>
                  <a:pt x="158496" y="158496"/>
                </a:lnTo>
                <a:lnTo>
                  <a:pt x="158496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380990" y="3433571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868"/>
                </a:moveTo>
                <a:lnTo>
                  <a:pt x="221868" y="221868"/>
                </a:lnTo>
                <a:lnTo>
                  <a:pt x="221868" y="0"/>
                </a:lnTo>
                <a:lnTo>
                  <a:pt x="0" y="0"/>
                </a:lnTo>
                <a:lnTo>
                  <a:pt x="0" y="221868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380990" y="3433571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868"/>
                </a:moveTo>
                <a:lnTo>
                  <a:pt x="221868" y="221868"/>
                </a:lnTo>
                <a:lnTo>
                  <a:pt x="221868" y="0"/>
                </a:lnTo>
                <a:lnTo>
                  <a:pt x="0" y="0"/>
                </a:lnTo>
                <a:lnTo>
                  <a:pt x="0" y="2218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75909" y="3661536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0" y="232156"/>
                </a:moveTo>
                <a:lnTo>
                  <a:pt x="232156" y="232156"/>
                </a:lnTo>
                <a:lnTo>
                  <a:pt x="232156" y="0"/>
                </a:lnTo>
                <a:lnTo>
                  <a:pt x="0" y="0"/>
                </a:lnTo>
                <a:lnTo>
                  <a:pt x="0" y="23215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375909" y="3661536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0" y="232156"/>
                </a:moveTo>
                <a:lnTo>
                  <a:pt x="232156" y="232156"/>
                </a:lnTo>
                <a:lnTo>
                  <a:pt x="232156" y="0"/>
                </a:lnTo>
                <a:lnTo>
                  <a:pt x="0" y="0"/>
                </a:lnTo>
                <a:lnTo>
                  <a:pt x="0" y="2321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484621" y="4003294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0" y="14732"/>
                </a:moveTo>
                <a:lnTo>
                  <a:pt x="14732" y="14732"/>
                </a:lnTo>
                <a:lnTo>
                  <a:pt x="14732" y="0"/>
                </a:lnTo>
                <a:lnTo>
                  <a:pt x="0" y="0"/>
                </a:lnTo>
                <a:lnTo>
                  <a:pt x="0" y="14732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484621" y="4003294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0" y="14732"/>
                </a:moveTo>
                <a:lnTo>
                  <a:pt x="14732" y="14732"/>
                </a:lnTo>
                <a:lnTo>
                  <a:pt x="14732" y="0"/>
                </a:lnTo>
                <a:lnTo>
                  <a:pt x="0" y="0"/>
                </a:lnTo>
                <a:lnTo>
                  <a:pt x="0" y="147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440171" y="4191889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3632" y="0"/>
                </a:moveTo>
                <a:lnTo>
                  <a:pt x="0" y="0"/>
                </a:lnTo>
                <a:lnTo>
                  <a:pt x="0" y="103632"/>
                </a:lnTo>
                <a:lnTo>
                  <a:pt x="103632" y="103632"/>
                </a:lnTo>
                <a:lnTo>
                  <a:pt x="103632" y="0"/>
                </a:lnTo>
                <a:close/>
              </a:path>
            </a:pathLst>
          </a:custGeom>
          <a:solidFill>
            <a:srgbClr val="FDD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440171" y="4191889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3632" y="0"/>
                </a:moveTo>
                <a:lnTo>
                  <a:pt x="0" y="0"/>
                </a:lnTo>
                <a:lnTo>
                  <a:pt x="0" y="103632"/>
                </a:lnTo>
                <a:lnTo>
                  <a:pt x="103632" y="103632"/>
                </a:lnTo>
                <a:lnTo>
                  <a:pt x="1036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453379" y="443826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215"/>
                </a:moveTo>
                <a:lnTo>
                  <a:pt x="77215" y="77215"/>
                </a:lnTo>
                <a:lnTo>
                  <a:pt x="77215" y="0"/>
                </a:lnTo>
                <a:lnTo>
                  <a:pt x="0" y="0"/>
                </a:lnTo>
                <a:lnTo>
                  <a:pt x="0" y="77215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453379" y="443826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215"/>
                </a:moveTo>
                <a:lnTo>
                  <a:pt x="77215" y="77215"/>
                </a:lnTo>
                <a:lnTo>
                  <a:pt x="77215" y="0"/>
                </a:lnTo>
                <a:lnTo>
                  <a:pt x="0" y="0"/>
                </a:lnTo>
                <a:lnTo>
                  <a:pt x="0" y="772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11596" y="462953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654" y="0"/>
                </a:moveTo>
                <a:lnTo>
                  <a:pt x="0" y="0"/>
                </a:lnTo>
                <a:lnTo>
                  <a:pt x="0" y="160655"/>
                </a:lnTo>
                <a:lnTo>
                  <a:pt x="160654" y="160655"/>
                </a:lnTo>
                <a:lnTo>
                  <a:pt x="160654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411596" y="4629530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654" y="0"/>
                </a:moveTo>
                <a:lnTo>
                  <a:pt x="0" y="0"/>
                </a:lnTo>
                <a:lnTo>
                  <a:pt x="0" y="160655"/>
                </a:lnTo>
                <a:lnTo>
                  <a:pt x="160654" y="160655"/>
                </a:lnTo>
                <a:lnTo>
                  <a:pt x="1606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411215" y="486232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416" y="0"/>
                </a:moveTo>
                <a:lnTo>
                  <a:pt x="0" y="0"/>
                </a:lnTo>
                <a:lnTo>
                  <a:pt x="0" y="161417"/>
                </a:lnTo>
                <a:lnTo>
                  <a:pt x="161416" y="161417"/>
                </a:lnTo>
                <a:lnTo>
                  <a:pt x="161416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411215" y="486232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416" y="0"/>
                </a:moveTo>
                <a:lnTo>
                  <a:pt x="0" y="0"/>
                </a:lnTo>
                <a:lnTo>
                  <a:pt x="0" y="161417"/>
                </a:lnTo>
                <a:lnTo>
                  <a:pt x="161416" y="161417"/>
                </a:lnTo>
                <a:lnTo>
                  <a:pt x="1614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396103" y="508025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642" y="0"/>
                </a:moveTo>
                <a:lnTo>
                  <a:pt x="0" y="0"/>
                </a:lnTo>
                <a:lnTo>
                  <a:pt x="0" y="191643"/>
                </a:lnTo>
                <a:lnTo>
                  <a:pt x="191642" y="191643"/>
                </a:lnTo>
                <a:lnTo>
                  <a:pt x="191642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96103" y="508025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642" y="0"/>
                </a:moveTo>
                <a:lnTo>
                  <a:pt x="0" y="0"/>
                </a:lnTo>
                <a:lnTo>
                  <a:pt x="0" y="191643"/>
                </a:lnTo>
                <a:lnTo>
                  <a:pt x="191642" y="191643"/>
                </a:lnTo>
                <a:lnTo>
                  <a:pt x="1916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59221" y="5376417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531"/>
                </a:moveTo>
                <a:lnTo>
                  <a:pt x="65532" y="65531"/>
                </a:lnTo>
                <a:lnTo>
                  <a:pt x="6553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59221" y="5376417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531"/>
                </a:moveTo>
                <a:lnTo>
                  <a:pt x="65532" y="65531"/>
                </a:lnTo>
                <a:lnTo>
                  <a:pt x="6553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398261" y="5548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3D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398261" y="5548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325"/>
                </a:moveTo>
                <a:lnTo>
                  <a:pt x="187325" y="187325"/>
                </a:lnTo>
                <a:lnTo>
                  <a:pt x="187325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615304" y="3667886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solidFill>
            <a:srgbClr val="144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15304" y="3667886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0" y="219456"/>
                </a:moveTo>
                <a:lnTo>
                  <a:pt x="219455" y="219456"/>
                </a:lnTo>
                <a:lnTo>
                  <a:pt x="219455" y="0"/>
                </a:lnTo>
                <a:lnTo>
                  <a:pt x="0" y="0"/>
                </a:lnTo>
                <a:lnTo>
                  <a:pt x="0" y="2194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680964" y="3966717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8011"/>
                </a:moveTo>
                <a:lnTo>
                  <a:pt x="88011" y="88011"/>
                </a:lnTo>
                <a:lnTo>
                  <a:pt x="88011" y="0"/>
                </a:lnTo>
                <a:lnTo>
                  <a:pt x="0" y="0"/>
                </a:lnTo>
                <a:lnTo>
                  <a:pt x="0" y="88011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80964" y="3966717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8011"/>
                </a:moveTo>
                <a:lnTo>
                  <a:pt x="88011" y="88011"/>
                </a:lnTo>
                <a:lnTo>
                  <a:pt x="88011" y="0"/>
                </a:lnTo>
                <a:lnTo>
                  <a:pt x="0" y="0"/>
                </a:lnTo>
                <a:lnTo>
                  <a:pt x="0" y="880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638927" y="4157726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2085" y="0"/>
                </a:moveTo>
                <a:lnTo>
                  <a:pt x="0" y="0"/>
                </a:lnTo>
                <a:lnTo>
                  <a:pt x="0" y="172085"/>
                </a:lnTo>
                <a:lnTo>
                  <a:pt x="172085" y="172085"/>
                </a:lnTo>
                <a:lnTo>
                  <a:pt x="172085" y="0"/>
                </a:lnTo>
                <a:close/>
              </a:path>
            </a:pathLst>
          </a:custGeom>
          <a:solidFill>
            <a:srgbClr val="DA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38927" y="4157726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2085" y="0"/>
                </a:moveTo>
                <a:lnTo>
                  <a:pt x="0" y="0"/>
                </a:lnTo>
                <a:lnTo>
                  <a:pt x="0" y="172085"/>
                </a:lnTo>
                <a:lnTo>
                  <a:pt x="172085" y="172085"/>
                </a:lnTo>
                <a:lnTo>
                  <a:pt x="1720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89980" y="4441697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1"/>
                </a:lnTo>
                <a:lnTo>
                  <a:pt x="70230" y="70231"/>
                </a:lnTo>
                <a:lnTo>
                  <a:pt x="70230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689980" y="4441697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230" y="0"/>
                </a:moveTo>
                <a:lnTo>
                  <a:pt x="0" y="0"/>
                </a:lnTo>
                <a:lnTo>
                  <a:pt x="0" y="70231"/>
                </a:lnTo>
                <a:lnTo>
                  <a:pt x="70230" y="70231"/>
                </a:lnTo>
                <a:lnTo>
                  <a:pt x="702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680964" y="4665853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137" y="0"/>
                </a:moveTo>
                <a:lnTo>
                  <a:pt x="0" y="0"/>
                </a:lnTo>
                <a:lnTo>
                  <a:pt x="0" y="88137"/>
                </a:lnTo>
                <a:lnTo>
                  <a:pt x="88137" y="88137"/>
                </a:lnTo>
                <a:lnTo>
                  <a:pt x="88137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680964" y="4665853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137" y="0"/>
                </a:moveTo>
                <a:lnTo>
                  <a:pt x="0" y="0"/>
                </a:lnTo>
                <a:lnTo>
                  <a:pt x="0" y="88137"/>
                </a:lnTo>
                <a:lnTo>
                  <a:pt x="88137" y="88137"/>
                </a:lnTo>
                <a:lnTo>
                  <a:pt x="881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632196" y="4850003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0"/>
                </a:lnTo>
                <a:lnTo>
                  <a:pt x="185800" y="185800"/>
                </a:lnTo>
                <a:lnTo>
                  <a:pt x="18580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632196" y="4850003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4">
                <a:moveTo>
                  <a:pt x="185800" y="0"/>
                </a:moveTo>
                <a:lnTo>
                  <a:pt x="0" y="0"/>
                </a:lnTo>
                <a:lnTo>
                  <a:pt x="0" y="185800"/>
                </a:lnTo>
                <a:lnTo>
                  <a:pt x="185800" y="185800"/>
                </a:lnTo>
                <a:lnTo>
                  <a:pt x="185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618607" y="506958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2851" y="0"/>
                </a:moveTo>
                <a:lnTo>
                  <a:pt x="0" y="0"/>
                </a:lnTo>
                <a:lnTo>
                  <a:pt x="0" y="212851"/>
                </a:lnTo>
                <a:lnTo>
                  <a:pt x="212851" y="212851"/>
                </a:lnTo>
                <a:lnTo>
                  <a:pt x="212851" y="0"/>
                </a:lnTo>
                <a:close/>
              </a:path>
            </a:pathLst>
          </a:custGeom>
          <a:solidFill>
            <a:srgbClr val="970F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618607" y="5069585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212851" y="0"/>
                </a:moveTo>
                <a:lnTo>
                  <a:pt x="0" y="0"/>
                </a:lnTo>
                <a:lnTo>
                  <a:pt x="0" y="212851"/>
                </a:lnTo>
                <a:lnTo>
                  <a:pt x="212851" y="212851"/>
                </a:lnTo>
                <a:lnTo>
                  <a:pt x="212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60644" y="534466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904"/>
                </a:moveTo>
                <a:lnTo>
                  <a:pt x="128904" y="128904"/>
                </a:lnTo>
                <a:lnTo>
                  <a:pt x="128904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60644" y="534466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904"/>
                </a:moveTo>
                <a:lnTo>
                  <a:pt x="128904" y="128904"/>
                </a:lnTo>
                <a:lnTo>
                  <a:pt x="128904" y="0"/>
                </a:lnTo>
                <a:lnTo>
                  <a:pt x="0" y="0"/>
                </a:lnTo>
                <a:lnTo>
                  <a:pt x="0" y="1289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637910" y="555510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244"/>
                </a:moveTo>
                <a:lnTo>
                  <a:pt x="174244" y="174244"/>
                </a:lnTo>
                <a:lnTo>
                  <a:pt x="174244" y="0"/>
                </a:lnTo>
                <a:lnTo>
                  <a:pt x="0" y="0"/>
                </a:lnTo>
                <a:lnTo>
                  <a:pt x="0" y="174244"/>
                </a:lnTo>
                <a:close/>
              </a:path>
            </a:pathLst>
          </a:custGeom>
          <a:solidFill>
            <a:srgbClr val="57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637910" y="5555107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244"/>
                </a:moveTo>
                <a:lnTo>
                  <a:pt x="174244" y="174244"/>
                </a:lnTo>
                <a:lnTo>
                  <a:pt x="174244" y="0"/>
                </a:lnTo>
                <a:lnTo>
                  <a:pt x="0" y="0"/>
                </a:lnTo>
                <a:lnTo>
                  <a:pt x="0" y="1742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27852" y="39804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451" y="0"/>
                </a:moveTo>
                <a:lnTo>
                  <a:pt x="0" y="0"/>
                </a:lnTo>
                <a:lnTo>
                  <a:pt x="0" y="60451"/>
                </a:lnTo>
                <a:lnTo>
                  <a:pt x="60451" y="60451"/>
                </a:lnTo>
                <a:lnTo>
                  <a:pt x="60451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27852" y="39804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451" y="0"/>
                </a:moveTo>
                <a:lnTo>
                  <a:pt x="0" y="0"/>
                </a:lnTo>
                <a:lnTo>
                  <a:pt x="0" y="60451"/>
                </a:lnTo>
                <a:lnTo>
                  <a:pt x="60451" y="60451"/>
                </a:lnTo>
                <a:lnTo>
                  <a:pt x="604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907151" y="419277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0"/>
                </a:lnTo>
                <a:lnTo>
                  <a:pt x="101980" y="101980"/>
                </a:lnTo>
                <a:lnTo>
                  <a:pt x="101980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907151" y="419277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0"/>
                </a:lnTo>
                <a:lnTo>
                  <a:pt x="101980" y="101980"/>
                </a:lnTo>
                <a:lnTo>
                  <a:pt x="1019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902833" y="4421504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617"/>
                </a:moveTo>
                <a:lnTo>
                  <a:pt x="110616" y="110617"/>
                </a:lnTo>
                <a:lnTo>
                  <a:pt x="110616" y="0"/>
                </a:lnTo>
                <a:lnTo>
                  <a:pt x="0" y="0"/>
                </a:lnTo>
                <a:lnTo>
                  <a:pt x="0" y="110617"/>
                </a:lnTo>
                <a:close/>
              </a:path>
            </a:pathLst>
          </a:custGeom>
          <a:solidFill>
            <a:srgbClr val="CC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902833" y="4421504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617"/>
                </a:moveTo>
                <a:lnTo>
                  <a:pt x="110616" y="110617"/>
                </a:lnTo>
                <a:lnTo>
                  <a:pt x="110616" y="0"/>
                </a:lnTo>
                <a:lnTo>
                  <a:pt x="0" y="0"/>
                </a:lnTo>
                <a:lnTo>
                  <a:pt x="0" y="11061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874003" y="462584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874003" y="4625847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886830" y="487172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886830" y="487172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859653" y="5077586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6976" y="0"/>
                </a:moveTo>
                <a:lnTo>
                  <a:pt x="0" y="0"/>
                </a:lnTo>
                <a:lnTo>
                  <a:pt x="0" y="196976"/>
                </a:lnTo>
                <a:lnTo>
                  <a:pt x="196976" y="196976"/>
                </a:lnTo>
                <a:lnTo>
                  <a:pt x="196976" y="0"/>
                </a:lnTo>
                <a:close/>
              </a:path>
            </a:pathLst>
          </a:custGeom>
          <a:solidFill>
            <a:srgbClr val="BC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59653" y="5077586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6976" y="0"/>
                </a:moveTo>
                <a:lnTo>
                  <a:pt x="0" y="0"/>
                </a:lnTo>
                <a:lnTo>
                  <a:pt x="0" y="196976"/>
                </a:lnTo>
                <a:lnTo>
                  <a:pt x="196976" y="196976"/>
                </a:lnTo>
                <a:lnTo>
                  <a:pt x="1969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937250" y="538835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655" y="0"/>
                </a:moveTo>
                <a:lnTo>
                  <a:pt x="0" y="0"/>
                </a:lnTo>
                <a:lnTo>
                  <a:pt x="0" y="41656"/>
                </a:lnTo>
                <a:lnTo>
                  <a:pt x="41655" y="41656"/>
                </a:lnTo>
                <a:lnTo>
                  <a:pt x="41655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37250" y="538835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655" y="0"/>
                </a:moveTo>
                <a:lnTo>
                  <a:pt x="0" y="0"/>
                </a:lnTo>
                <a:lnTo>
                  <a:pt x="0" y="41656"/>
                </a:lnTo>
                <a:lnTo>
                  <a:pt x="41655" y="41656"/>
                </a:lnTo>
                <a:lnTo>
                  <a:pt x="416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867400" y="5551551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356"/>
                </a:moveTo>
                <a:lnTo>
                  <a:pt x="181355" y="181356"/>
                </a:lnTo>
                <a:lnTo>
                  <a:pt x="181355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solidFill>
            <a:srgbClr val="42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867400" y="5551551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356"/>
                </a:moveTo>
                <a:lnTo>
                  <a:pt x="181355" y="181356"/>
                </a:lnTo>
                <a:lnTo>
                  <a:pt x="181355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105271" y="4157853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703" y="0"/>
                </a:moveTo>
                <a:lnTo>
                  <a:pt x="0" y="0"/>
                </a:lnTo>
                <a:lnTo>
                  <a:pt x="0" y="171704"/>
                </a:lnTo>
                <a:lnTo>
                  <a:pt x="171703" y="171704"/>
                </a:lnTo>
                <a:lnTo>
                  <a:pt x="171703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105271" y="4157853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703" y="0"/>
                </a:moveTo>
                <a:lnTo>
                  <a:pt x="0" y="0"/>
                </a:lnTo>
                <a:lnTo>
                  <a:pt x="0" y="171704"/>
                </a:lnTo>
                <a:lnTo>
                  <a:pt x="171703" y="171704"/>
                </a:lnTo>
                <a:lnTo>
                  <a:pt x="17170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24955" y="441070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334" y="0"/>
                </a:moveTo>
                <a:lnTo>
                  <a:pt x="0" y="0"/>
                </a:lnTo>
                <a:lnTo>
                  <a:pt x="0" y="132333"/>
                </a:lnTo>
                <a:lnTo>
                  <a:pt x="132334" y="132333"/>
                </a:lnTo>
                <a:lnTo>
                  <a:pt x="132334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24955" y="4410709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334" y="0"/>
                </a:moveTo>
                <a:lnTo>
                  <a:pt x="0" y="0"/>
                </a:lnTo>
                <a:lnTo>
                  <a:pt x="0" y="132333"/>
                </a:lnTo>
                <a:lnTo>
                  <a:pt x="132334" y="132333"/>
                </a:lnTo>
                <a:lnTo>
                  <a:pt x="1323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160770" y="46795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705" y="0"/>
                </a:moveTo>
                <a:lnTo>
                  <a:pt x="0" y="0"/>
                </a:lnTo>
                <a:lnTo>
                  <a:pt x="0" y="60705"/>
                </a:lnTo>
                <a:lnTo>
                  <a:pt x="60705" y="60705"/>
                </a:lnTo>
                <a:lnTo>
                  <a:pt x="60705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160770" y="46795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705" y="0"/>
                </a:moveTo>
                <a:lnTo>
                  <a:pt x="0" y="0"/>
                </a:lnTo>
                <a:lnTo>
                  <a:pt x="0" y="60705"/>
                </a:lnTo>
                <a:lnTo>
                  <a:pt x="60705" y="60705"/>
                </a:lnTo>
                <a:lnTo>
                  <a:pt x="60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123178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123178" y="487502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889" y="0"/>
                </a:moveTo>
                <a:lnTo>
                  <a:pt x="0" y="0"/>
                </a:lnTo>
                <a:lnTo>
                  <a:pt x="0" y="135889"/>
                </a:lnTo>
                <a:lnTo>
                  <a:pt x="135889" y="135889"/>
                </a:lnTo>
                <a:lnTo>
                  <a:pt x="1358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154165" y="513905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4040" y="0"/>
                </a:moveTo>
                <a:lnTo>
                  <a:pt x="0" y="0"/>
                </a:lnTo>
                <a:lnTo>
                  <a:pt x="0" y="74041"/>
                </a:lnTo>
                <a:lnTo>
                  <a:pt x="74040" y="74041"/>
                </a:lnTo>
                <a:lnTo>
                  <a:pt x="7404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154165" y="513905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4040" y="0"/>
                </a:moveTo>
                <a:lnTo>
                  <a:pt x="0" y="0"/>
                </a:lnTo>
                <a:lnTo>
                  <a:pt x="0" y="74041"/>
                </a:lnTo>
                <a:lnTo>
                  <a:pt x="74040" y="74041"/>
                </a:lnTo>
                <a:lnTo>
                  <a:pt x="740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085332" y="5303265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836"/>
                </a:moveTo>
                <a:lnTo>
                  <a:pt x="211836" y="211836"/>
                </a:lnTo>
                <a:lnTo>
                  <a:pt x="211836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1D5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085332" y="5303265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836"/>
                </a:moveTo>
                <a:lnTo>
                  <a:pt x="211836" y="211836"/>
                </a:lnTo>
                <a:lnTo>
                  <a:pt x="211836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15177" y="55662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2"/>
                </a:lnTo>
                <a:lnTo>
                  <a:pt x="151891" y="151892"/>
                </a:lnTo>
                <a:lnTo>
                  <a:pt x="151891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115177" y="55662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1891" y="0"/>
                </a:moveTo>
                <a:lnTo>
                  <a:pt x="0" y="0"/>
                </a:lnTo>
                <a:lnTo>
                  <a:pt x="0" y="151892"/>
                </a:lnTo>
                <a:lnTo>
                  <a:pt x="151891" y="151892"/>
                </a:lnTo>
                <a:lnTo>
                  <a:pt x="1518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388353" y="444093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5"/>
                </a:moveTo>
                <a:lnTo>
                  <a:pt x="71754" y="71755"/>
                </a:lnTo>
                <a:lnTo>
                  <a:pt x="71754" y="0"/>
                </a:lnTo>
                <a:lnTo>
                  <a:pt x="0" y="0"/>
                </a:lnTo>
                <a:lnTo>
                  <a:pt x="0" y="7175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388353" y="4440935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755"/>
                </a:moveTo>
                <a:lnTo>
                  <a:pt x="71754" y="71755"/>
                </a:lnTo>
                <a:lnTo>
                  <a:pt x="71754" y="0"/>
                </a:lnTo>
                <a:lnTo>
                  <a:pt x="0" y="0"/>
                </a:lnTo>
                <a:lnTo>
                  <a:pt x="0" y="717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367526" y="465315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0" y="0"/>
                </a:lnTo>
                <a:lnTo>
                  <a:pt x="0" y="113537"/>
                </a:lnTo>
                <a:lnTo>
                  <a:pt x="113537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367526" y="4653153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0" y="0"/>
                </a:lnTo>
                <a:lnTo>
                  <a:pt x="0" y="113537"/>
                </a:lnTo>
                <a:lnTo>
                  <a:pt x="113537" y="113537"/>
                </a:lnTo>
                <a:lnTo>
                  <a:pt x="1135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361176" y="487984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61176" y="487984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6237"/>
                </a:moveTo>
                <a:lnTo>
                  <a:pt x="126237" y="126237"/>
                </a:lnTo>
                <a:lnTo>
                  <a:pt x="126237" y="0"/>
                </a:lnTo>
                <a:lnTo>
                  <a:pt x="0" y="0"/>
                </a:lnTo>
                <a:lnTo>
                  <a:pt x="0" y="1262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322948" y="5074792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564"/>
                </a:moveTo>
                <a:lnTo>
                  <a:pt x="202565" y="202564"/>
                </a:lnTo>
                <a:lnTo>
                  <a:pt x="202565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solidFill>
            <a:srgbClr val="2A6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322948" y="5074792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0" y="202564"/>
                </a:moveTo>
                <a:lnTo>
                  <a:pt x="202565" y="202564"/>
                </a:lnTo>
                <a:lnTo>
                  <a:pt x="202565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341490" y="532637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4" h="165735">
                <a:moveTo>
                  <a:pt x="165480" y="0"/>
                </a:moveTo>
                <a:lnTo>
                  <a:pt x="0" y="0"/>
                </a:lnTo>
                <a:lnTo>
                  <a:pt x="0" y="165481"/>
                </a:lnTo>
                <a:lnTo>
                  <a:pt x="165480" y="165481"/>
                </a:lnTo>
                <a:lnTo>
                  <a:pt x="165480" y="0"/>
                </a:lnTo>
                <a:close/>
              </a:path>
            </a:pathLst>
          </a:custGeom>
          <a:solidFill>
            <a:srgbClr val="E17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341490" y="532637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4" h="165735">
                <a:moveTo>
                  <a:pt x="165480" y="0"/>
                </a:moveTo>
                <a:lnTo>
                  <a:pt x="0" y="0"/>
                </a:lnTo>
                <a:lnTo>
                  <a:pt x="0" y="165481"/>
                </a:lnTo>
                <a:lnTo>
                  <a:pt x="165480" y="165481"/>
                </a:lnTo>
                <a:lnTo>
                  <a:pt x="1654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6362827" y="558088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808"/>
                </a:moveTo>
                <a:lnTo>
                  <a:pt x="122809" y="122808"/>
                </a:lnTo>
                <a:lnTo>
                  <a:pt x="122809" y="0"/>
                </a:lnTo>
                <a:lnTo>
                  <a:pt x="0" y="0"/>
                </a:lnTo>
                <a:lnTo>
                  <a:pt x="0" y="122808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6362827" y="558088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808"/>
                </a:moveTo>
                <a:lnTo>
                  <a:pt x="122809" y="122808"/>
                </a:lnTo>
                <a:lnTo>
                  <a:pt x="122809" y="0"/>
                </a:lnTo>
                <a:lnTo>
                  <a:pt x="0" y="0"/>
                </a:lnTo>
                <a:lnTo>
                  <a:pt x="0" y="1228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559422" y="461200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5" h="196214">
                <a:moveTo>
                  <a:pt x="195833" y="0"/>
                </a:moveTo>
                <a:lnTo>
                  <a:pt x="0" y="0"/>
                </a:lnTo>
                <a:lnTo>
                  <a:pt x="0" y="195834"/>
                </a:lnTo>
                <a:lnTo>
                  <a:pt x="195833" y="195834"/>
                </a:lnTo>
                <a:lnTo>
                  <a:pt x="195833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6559422" y="4612004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5" h="196214">
                <a:moveTo>
                  <a:pt x="195833" y="0"/>
                </a:moveTo>
                <a:lnTo>
                  <a:pt x="0" y="0"/>
                </a:lnTo>
                <a:lnTo>
                  <a:pt x="0" y="195834"/>
                </a:lnTo>
                <a:lnTo>
                  <a:pt x="195833" y="195834"/>
                </a:lnTo>
                <a:lnTo>
                  <a:pt x="1958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6552183" y="483781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0" y="210312"/>
                </a:moveTo>
                <a:lnTo>
                  <a:pt x="210311" y="210312"/>
                </a:lnTo>
                <a:lnTo>
                  <a:pt x="210311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solidFill>
            <a:srgbClr val="1F6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6552183" y="483781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20">
                <a:moveTo>
                  <a:pt x="0" y="210312"/>
                </a:moveTo>
                <a:lnTo>
                  <a:pt x="210311" y="210312"/>
                </a:lnTo>
                <a:lnTo>
                  <a:pt x="210311" y="0"/>
                </a:lnTo>
                <a:lnTo>
                  <a:pt x="0" y="0"/>
                </a:lnTo>
                <a:lnTo>
                  <a:pt x="0" y="210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593840" y="511251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593840" y="511251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4" h="127635">
                <a:moveTo>
                  <a:pt x="127126" y="0"/>
                </a:moveTo>
                <a:lnTo>
                  <a:pt x="0" y="0"/>
                </a:lnTo>
                <a:lnTo>
                  <a:pt x="0" y="127126"/>
                </a:lnTo>
                <a:lnTo>
                  <a:pt x="127126" y="127126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554723" y="530656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231" y="0"/>
                </a:moveTo>
                <a:lnTo>
                  <a:pt x="0" y="0"/>
                </a:lnTo>
                <a:lnTo>
                  <a:pt x="0" y="205231"/>
                </a:lnTo>
                <a:lnTo>
                  <a:pt x="205231" y="205231"/>
                </a:lnTo>
                <a:lnTo>
                  <a:pt x="205231" y="0"/>
                </a:lnTo>
                <a:close/>
              </a:path>
            </a:pathLst>
          </a:custGeom>
          <a:solidFill>
            <a:srgbClr val="AE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6554723" y="530656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205231" y="0"/>
                </a:moveTo>
                <a:lnTo>
                  <a:pt x="0" y="0"/>
                </a:lnTo>
                <a:lnTo>
                  <a:pt x="0" y="205231"/>
                </a:lnTo>
                <a:lnTo>
                  <a:pt x="205231" y="205231"/>
                </a:lnTo>
                <a:lnTo>
                  <a:pt x="2052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586855" y="55718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843" y="0"/>
                </a:moveTo>
                <a:lnTo>
                  <a:pt x="0" y="0"/>
                </a:lnTo>
                <a:lnTo>
                  <a:pt x="0" y="140842"/>
                </a:lnTo>
                <a:lnTo>
                  <a:pt x="140843" y="140842"/>
                </a:lnTo>
                <a:lnTo>
                  <a:pt x="140843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586855" y="55718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843" y="0"/>
                </a:moveTo>
                <a:lnTo>
                  <a:pt x="0" y="0"/>
                </a:lnTo>
                <a:lnTo>
                  <a:pt x="0" y="140842"/>
                </a:lnTo>
                <a:lnTo>
                  <a:pt x="140843" y="140842"/>
                </a:lnTo>
                <a:lnTo>
                  <a:pt x="14084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19645" y="487222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19645" y="487222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40981" y="512648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0" y="99060"/>
                </a:moveTo>
                <a:lnTo>
                  <a:pt x="99059" y="99060"/>
                </a:lnTo>
                <a:lnTo>
                  <a:pt x="99059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840981" y="512648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0" y="99060"/>
                </a:moveTo>
                <a:lnTo>
                  <a:pt x="99059" y="99060"/>
                </a:lnTo>
                <a:lnTo>
                  <a:pt x="99059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21423" y="534022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1"/>
                </a:moveTo>
                <a:lnTo>
                  <a:pt x="137922" y="137921"/>
                </a:lnTo>
                <a:lnTo>
                  <a:pt x="137922" y="0"/>
                </a:lnTo>
                <a:lnTo>
                  <a:pt x="0" y="0"/>
                </a:lnTo>
                <a:lnTo>
                  <a:pt x="0" y="137921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21423" y="534022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7921"/>
                </a:moveTo>
                <a:lnTo>
                  <a:pt x="137922" y="137921"/>
                </a:lnTo>
                <a:lnTo>
                  <a:pt x="137922" y="0"/>
                </a:lnTo>
                <a:lnTo>
                  <a:pt x="0" y="0"/>
                </a:lnTo>
                <a:lnTo>
                  <a:pt x="0" y="1379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58634" y="561047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500"/>
                </a:moveTo>
                <a:lnTo>
                  <a:pt x="63500" y="63500"/>
                </a:lnTo>
                <a:lnTo>
                  <a:pt x="635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58634" y="561047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63500"/>
                </a:moveTo>
                <a:lnTo>
                  <a:pt x="63500" y="63500"/>
                </a:lnTo>
                <a:lnTo>
                  <a:pt x="635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072248" y="512483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9" y="102489"/>
                </a:lnTo>
                <a:lnTo>
                  <a:pt x="102489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072248" y="5124830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9" y="102489"/>
                </a:lnTo>
                <a:lnTo>
                  <a:pt x="102489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7021321" y="5306948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3" y="0"/>
                </a:moveTo>
                <a:lnTo>
                  <a:pt x="0" y="0"/>
                </a:lnTo>
                <a:lnTo>
                  <a:pt x="0" y="204343"/>
                </a:lnTo>
                <a:lnTo>
                  <a:pt x="204343" y="204343"/>
                </a:lnTo>
                <a:lnTo>
                  <a:pt x="204343" y="0"/>
                </a:lnTo>
                <a:close/>
              </a:path>
            </a:pathLst>
          </a:custGeom>
          <a:solidFill>
            <a:srgbClr val="B1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021321" y="5306948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3" y="0"/>
                </a:moveTo>
                <a:lnTo>
                  <a:pt x="0" y="0"/>
                </a:lnTo>
                <a:lnTo>
                  <a:pt x="0" y="204343"/>
                </a:lnTo>
                <a:lnTo>
                  <a:pt x="204343" y="204343"/>
                </a:lnTo>
                <a:lnTo>
                  <a:pt x="20434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030084" y="55487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44" y="0"/>
                </a:moveTo>
                <a:lnTo>
                  <a:pt x="0" y="0"/>
                </a:lnTo>
                <a:lnTo>
                  <a:pt x="0" y="186944"/>
                </a:lnTo>
                <a:lnTo>
                  <a:pt x="186944" y="186944"/>
                </a:lnTo>
                <a:lnTo>
                  <a:pt x="186944" y="0"/>
                </a:lnTo>
                <a:close/>
              </a:path>
            </a:pathLst>
          </a:custGeom>
          <a:solidFill>
            <a:srgbClr val="C94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030084" y="55487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44" y="0"/>
                </a:moveTo>
                <a:lnTo>
                  <a:pt x="0" y="0"/>
                </a:lnTo>
                <a:lnTo>
                  <a:pt x="0" y="186944"/>
                </a:lnTo>
                <a:lnTo>
                  <a:pt x="186944" y="186944"/>
                </a:lnTo>
                <a:lnTo>
                  <a:pt x="1869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331202" y="53836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0926" y="0"/>
                </a:moveTo>
                <a:lnTo>
                  <a:pt x="0" y="0"/>
                </a:lnTo>
                <a:lnTo>
                  <a:pt x="0" y="50927"/>
                </a:lnTo>
                <a:lnTo>
                  <a:pt x="50926" y="50927"/>
                </a:lnTo>
                <a:lnTo>
                  <a:pt x="50926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331202" y="53836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0926" y="0"/>
                </a:moveTo>
                <a:lnTo>
                  <a:pt x="0" y="0"/>
                </a:lnTo>
                <a:lnTo>
                  <a:pt x="0" y="50927"/>
                </a:lnTo>
                <a:lnTo>
                  <a:pt x="50926" y="50927"/>
                </a:lnTo>
                <a:lnTo>
                  <a:pt x="509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316978" y="56024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316978" y="56024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573644" y="562610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32131"/>
                </a:moveTo>
                <a:lnTo>
                  <a:pt x="32130" y="32131"/>
                </a:lnTo>
                <a:lnTo>
                  <a:pt x="32130" y="0"/>
                </a:lnTo>
                <a:lnTo>
                  <a:pt x="0" y="0"/>
                </a:lnTo>
                <a:lnTo>
                  <a:pt x="0" y="32131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573644" y="562610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32131"/>
                </a:moveTo>
                <a:lnTo>
                  <a:pt x="32130" y="32131"/>
                </a:lnTo>
                <a:lnTo>
                  <a:pt x="32130" y="0"/>
                </a:lnTo>
                <a:lnTo>
                  <a:pt x="0" y="0"/>
                </a:lnTo>
                <a:lnTo>
                  <a:pt x="0" y="321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694939" y="477519"/>
            <a:ext cx="3904615" cy="456565"/>
          </a:xfrm>
          <a:custGeom>
            <a:avLst/>
            <a:gdLst/>
            <a:ahLst/>
            <a:cxnLst/>
            <a:rect l="l" t="t" r="r" b="b"/>
            <a:pathLst>
              <a:path w="3904615" h="456565">
                <a:moveTo>
                  <a:pt x="3904107" y="456437"/>
                </a:moveTo>
                <a:lnTo>
                  <a:pt x="3902710" y="456056"/>
                </a:lnTo>
                <a:lnTo>
                  <a:pt x="3893439" y="453516"/>
                </a:lnTo>
                <a:lnTo>
                  <a:pt x="3871467" y="447294"/>
                </a:lnTo>
                <a:lnTo>
                  <a:pt x="3835018" y="437133"/>
                </a:lnTo>
                <a:lnTo>
                  <a:pt x="3786124" y="423418"/>
                </a:lnTo>
                <a:lnTo>
                  <a:pt x="3728720" y="407288"/>
                </a:lnTo>
                <a:lnTo>
                  <a:pt x="3668141" y="390398"/>
                </a:lnTo>
                <a:lnTo>
                  <a:pt x="3608578" y="373633"/>
                </a:lnTo>
                <a:lnTo>
                  <a:pt x="3551682" y="357758"/>
                </a:lnTo>
                <a:lnTo>
                  <a:pt x="3497580" y="342900"/>
                </a:lnTo>
                <a:lnTo>
                  <a:pt x="3446272" y="328929"/>
                </a:lnTo>
                <a:lnTo>
                  <a:pt x="3396996" y="315849"/>
                </a:lnTo>
                <a:lnTo>
                  <a:pt x="3349117" y="303402"/>
                </a:lnTo>
                <a:lnTo>
                  <a:pt x="3301873" y="291464"/>
                </a:lnTo>
                <a:lnTo>
                  <a:pt x="3221482" y="271906"/>
                </a:lnTo>
                <a:lnTo>
                  <a:pt x="3174619" y="260857"/>
                </a:lnTo>
                <a:lnTo>
                  <a:pt x="3128518" y="250316"/>
                </a:lnTo>
                <a:lnTo>
                  <a:pt x="3084068" y="240283"/>
                </a:lnTo>
                <a:lnTo>
                  <a:pt x="3041269" y="231012"/>
                </a:lnTo>
                <a:lnTo>
                  <a:pt x="3000502" y="222250"/>
                </a:lnTo>
                <a:lnTo>
                  <a:pt x="2961132" y="213995"/>
                </a:lnTo>
                <a:lnTo>
                  <a:pt x="2922270" y="205866"/>
                </a:lnTo>
                <a:lnTo>
                  <a:pt x="2882519" y="197611"/>
                </a:lnTo>
                <a:lnTo>
                  <a:pt x="2840990" y="189102"/>
                </a:lnTo>
                <a:lnTo>
                  <a:pt x="2797556" y="180466"/>
                </a:lnTo>
                <a:lnTo>
                  <a:pt x="2752217" y="171576"/>
                </a:lnTo>
                <a:lnTo>
                  <a:pt x="2705481" y="162813"/>
                </a:lnTo>
                <a:lnTo>
                  <a:pt x="2657856" y="154050"/>
                </a:lnTo>
                <a:lnTo>
                  <a:pt x="2576449" y="139953"/>
                </a:lnTo>
                <a:lnTo>
                  <a:pt x="2528951" y="132079"/>
                </a:lnTo>
                <a:lnTo>
                  <a:pt x="2482342" y="124586"/>
                </a:lnTo>
                <a:lnTo>
                  <a:pt x="2437257" y="117601"/>
                </a:lnTo>
                <a:lnTo>
                  <a:pt x="2393950" y="111125"/>
                </a:lnTo>
                <a:lnTo>
                  <a:pt x="2352675" y="105155"/>
                </a:lnTo>
                <a:lnTo>
                  <a:pt x="2312797" y="99440"/>
                </a:lnTo>
                <a:lnTo>
                  <a:pt x="2273554" y="93852"/>
                </a:lnTo>
                <a:lnTo>
                  <a:pt x="2233295" y="88264"/>
                </a:lnTo>
                <a:lnTo>
                  <a:pt x="2191385" y="82550"/>
                </a:lnTo>
                <a:lnTo>
                  <a:pt x="2147443" y="76834"/>
                </a:lnTo>
                <a:lnTo>
                  <a:pt x="2101596" y="70993"/>
                </a:lnTo>
                <a:lnTo>
                  <a:pt x="2054352" y="65277"/>
                </a:lnTo>
                <a:lnTo>
                  <a:pt x="2006219" y="59816"/>
                </a:lnTo>
                <a:lnTo>
                  <a:pt x="1924177" y="51053"/>
                </a:lnTo>
                <a:lnTo>
                  <a:pt x="1876171" y="46354"/>
                </a:lnTo>
                <a:lnTo>
                  <a:pt x="1829181" y="42036"/>
                </a:lnTo>
                <a:lnTo>
                  <a:pt x="1783714" y="37973"/>
                </a:lnTo>
                <a:lnTo>
                  <a:pt x="1740154" y="34416"/>
                </a:lnTo>
                <a:lnTo>
                  <a:pt x="1698498" y="31241"/>
                </a:lnTo>
                <a:lnTo>
                  <a:pt x="1658365" y="28194"/>
                </a:lnTo>
                <a:lnTo>
                  <a:pt x="1618742" y="25273"/>
                </a:lnTo>
                <a:lnTo>
                  <a:pt x="1578356" y="22351"/>
                </a:lnTo>
                <a:lnTo>
                  <a:pt x="1536064" y="19430"/>
                </a:lnTo>
                <a:lnTo>
                  <a:pt x="1491869" y="16636"/>
                </a:lnTo>
                <a:lnTo>
                  <a:pt x="1445768" y="13843"/>
                </a:lnTo>
                <a:lnTo>
                  <a:pt x="1398270" y="11302"/>
                </a:lnTo>
                <a:lnTo>
                  <a:pt x="1349883" y="9016"/>
                </a:lnTo>
                <a:lnTo>
                  <a:pt x="1267333" y="5714"/>
                </a:lnTo>
                <a:lnTo>
                  <a:pt x="1219200" y="4190"/>
                </a:lnTo>
                <a:lnTo>
                  <a:pt x="1171956" y="2921"/>
                </a:lnTo>
                <a:lnTo>
                  <a:pt x="1126363" y="2031"/>
                </a:lnTo>
                <a:lnTo>
                  <a:pt x="1082675" y="1397"/>
                </a:lnTo>
                <a:lnTo>
                  <a:pt x="1040892" y="888"/>
                </a:lnTo>
                <a:lnTo>
                  <a:pt x="1000633" y="507"/>
                </a:lnTo>
                <a:lnTo>
                  <a:pt x="961009" y="253"/>
                </a:lnTo>
                <a:lnTo>
                  <a:pt x="920369" y="0"/>
                </a:lnTo>
                <a:lnTo>
                  <a:pt x="878077" y="0"/>
                </a:lnTo>
                <a:lnTo>
                  <a:pt x="833755" y="0"/>
                </a:lnTo>
                <a:lnTo>
                  <a:pt x="787526" y="380"/>
                </a:lnTo>
                <a:lnTo>
                  <a:pt x="739901" y="1015"/>
                </a:lnTo>
                <a:lnTo>
                  <a:pt x="691514" y="1904"/>
                </a:lnTo>
                <a:lnTo>
                  <a:pt x="608964" y="4063"/>
                </a:lnTo>
                <a:lnTo>
                  <a:pt x="560070" y="5841"/>
                </a:lnTo>
                <a:lnTo>
                  <a:pt x="510286" y="7874"/>
                </a:lnTo>
                <a:lnTo>
                  <a:pt x="458851" y="10413"/>
                </a:lnTo>
                <a:lnTo>
                  <a:pt x="404876" y="13207"/>
                </a:lnTo>
                <a:lnTo>
                  <a:pt x="347980" y="16382"/>
                </a:lnTo>
                <a:lnTo>
                  <a:pt x="288036" y="19938"/>
                </a:lnTo>
                <a:lnTo>
                  <a:pt x="225679" y="23622"/>
                </a:lnTo>
                <a:lnTo>
                  <a:pt x="163322" y="27304"/>
                </a:lnTo>
                <a:lnTo>
                  <a:pt x="105918" y="30606"/>
                </a:lnTo>
                <a:lnTo>
                  <a:pt x="58801" y="33400"/>
                </a:lnTo>
                <a:lnTo>
                  <a:pt x="25527" y="35432"/>
                </a:lnTo>
                <a:lnTo>
                  <a:pt x="6985" y="36449"/>
                </a:lnTo>
                <a:lnTo>
                  <a:pt x="508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27985" y="649858"/>
            <a:ext cx="3671570" cy="284480"/>
          </a:xfrm>
          <a:custGeom>
            <a:avLst/>
            <a:gdLst/>
            <a:ahLst/>
            <a:cxnLst/>
            <a:rect l="l" t="t" r="r" b="b"/>
            <a:pathLst>
              <a:path w="3671570" h="284480">
                <a:moveTo>
                  <a:pt x="3671062" y="284099"/>
                </a:moveTo>
                <a:lnTo>
                  <a:pt x="3669538" y="283845"/>
                </a:lnTo>
                <a:lnTo>
                  <a:pt x="3660013" y="281686"/>
                </a:lnTo>
                <a:lnTo>
                  <a:pt x="3637153" y="276606"/>
                </a:lnTo>
                <a:lnTo>
                  <a:pt x="3599941" y="268477"/>
                </a:lnTo>
                <a:lnTo>
                  <a:pt x="3550285" y="257556"/>
                </a:lnTo>
                <a:lnTo>
                  <a:pt x="3493135" y="244856"/>
                </a:lnTo>
                <a:lnTo>
                  <a:pt x="3433572" y="231775"/>
                </a:lnTo>
                <a:lnTo>
                  <a:pt x="3375787" y="219075"/>
                </a:lnTo>
                <a:lnTo>
                  <a:pt x="3320668" y="207010"/>
                </a:lnTo>
                <a:lnTo>
                  <a:pt x="3268472" y="195834"/>
                </a:lnTo>
                <a:lnTo>
                  <a:pt x="3218941" y="185420"/>
                </a:lnTo>
                <a:lnTo>
                  <a:pt x="3171316" y="175641"/>
                </a:lnTo>
                <a:lnTo>
                  <a:pt x="3124707" y="166497"/>
                </a:lnTo>
                <a:lnTo>
                  <a:pt x="3078353" y="157607"/>
                </a:lnTo>
                <a:lnTo>
                  <a:pt x="3021838" y="147320"/>
                </a:lnTo>
                <a:lnTo>
                  <a:pt x="2975991" y="139192"/>
                </a:lnTo>
                <a:lnTo>
                  <a:pt x="2931032" y="131572"/>
                </a:lnTo>
                <a:lnTo>
                  <a:pt x="2887599" y="124460"/>
                </a:lnTo>
                <a:lnTo>
                  <a:pt x="2846197" y="117856"/>
                </a:lnTo>
                <a:lnTo>
                  <a:pt x="2806573" y="111760"/>
                </a:lnTo>
                <a:lnTo>
                  <a:pt x="2768345" y="105918"/>
                </a:lnTo>
                <a:lnTo>
                  <a:pt x="2730245" y="100075"/>
                </a:lnTo>
                <a:lnTo>
                  <a:pt x="2690876" y="94234"/>
                </a:lnTo>
                <a:lnTo>
                  <a:pt x="2649854" y="88265"/>
                </a:lnTo>
                <a:lnTo>
                  <a:pt x="2606675" y="82296"/>
                </a:lnTo>
                <a:lnTo>
                  <a:pt x="2561843" y="76200"/>
                </a:lnTo>
                <a:lnTo>
                  <a:pt x="2515742" y="70358"/>
                </a:lnTo>
                <a:lnTo>
                  <a:pt x="2469134" y="64643"/>
                </a:lnTo>
                <a:lnTo>
                  <a:pt x="2458847" y="63373"/>
                </a:lnTo>
                <a:lnTo>
                  <a:pt x="2412111" y="58039"/>
                </a:lnTo>
                <a:lnTo>
                  <a:pt x="2365755" y="52959"/>
                </a:lnTo>
                <a:lnTo>
                  <a:pt x="2320416" y="48387"/>
                </a:lnTo>
                <a:lnTo>
                  <a:pt x="2276602" y="44196"/>
                </a:lnTo>
                <a:lnTo>
                  <a:pt x="2234818" y="40259"/>
                </a:lnTo>
                <a:lnTo>
                  <a:pt x="2194814" y="36830"/>
                </a:lnTo>
                <a:lnTo>
                  <a:pt x="2156332" y="33527"/>
                </a:lnTo>
                <a:lnTo>
                  <a:pt x="2117852" y="30352"/>
                </a:lnTo>
                <a:lnTo>
                  <a:pt x="2078354" y="27050"/>
                </a:lnTo>
                <a:lnTo>
                  <a:pt x="2036952" y="23875"/>
                </a:lnTo>
                <a:lnTo>
                  <a:pt x="1993391" y="20700"/>
                </a:lnTo>
                <a:lnTo>
                  <a:pt x="1948306" y="17652"/>
                </a:lnTo>
                <a:lnTo>
                  <a:pt x="1901952" y="14859"/>
                </a:lnTo>
                <a:lnTo>
                  <a:pt x="1854962" y="12192"/>
                </a:lnTo>
                <a:lnTo>
                  <a:pt x="1797685" y="9525"/>
                </a:lnTo>
                <a:lnTo>
                  <a:pt x="1751076" y="7493"/>
                </a:lnTo>
                <a:lnTo>
                  <a:pt x="1705610" y="5842"/>
                </a:lnTo>
                <a:lnTo>
                  <a:pt x="1661667" y="4572"/>
                </a:lnTo>
                <a:lnTo>
                  <a:pt x="1619630" y="3556"/>
                </a:lnTo>
                <a:lnTo>
                  <a:pt x="1579626" y="2667"/>
                </a:lnTo>
                <a:lnTo>
                  <a:pt x="1540890" y="2032"/>
                </a:lnTo>
                <a:lnTo>
                  <a:pt x="1502282" y="1397"/>
                </a:lnTo>
                <a:lnTo>
                  <a:pt x="1462659" y="762"/>
                </a:lnTo>
                <a:lnTo>
                  <a:pt x="1421129" y="254"/>
                </a:lnTo>
                <a:lnTo>
                  <a:pt x="1377568" y="0"/>
                </a:lnTo>
                <a:lnTo>
                  <a:pt x="1332229" y="0"/>
                </a:lnTo>
                <a:lnTo>
                  <a:pt x="1285875" y="254"/>
                </a:lnTo>
                <a:lnTo>
                  <a:pt x="1238885" y="762"/>
                </a:lnTo>
                <a:lnTo>
                  <a:pt x="1181480" y="1777"/>
                </a:lnTo>
                <a:lnTo>
                  <a:pt x="1134872" y="2921"/>
                </a:lnTo>
                <a:lnTo>
                  <a:pt x="1089278" y="4318"/>
                </a:lnTo>
                <a:lnTo>
                  <a:pt x="1045337" y="5969"/>
                </a:lnTo>
                <a:lnTo>
                  <a:pt x="1003426" y="7747"/>
                </a:lnTo>
                <a:lnTo>
                  <a:pt x="963294" y="9525"/>
                </a:lnTo>
                <a:lnTo>
                  <a:pt x="924687" y="11430"/>
                </a:lnTo>
                <a:lnTo>
                  <a:pt x="886205" y="13335"/>
                </a:lnTo>
                <a:lnTo>
                  <a:pt x="846581" y="15367"/>
                </a:lnTo>
                <a:lnTo>
                  <a:pt x="805052" y="17652"/>
                </a:lnTo>
                <a:lnTo>
                  <a:pt x="761618" y="20193"/>
                </a:lnTo>
                <a:lnTo>
                  <a:pt x="716406" y="23241"/>
                </a:lnTo>
                <a:lnTo>
                  <a:pt x="670051" y="26543"/>
                </a:lnTo>
                <a:lnTo>
                  <a:pt x="623188" y="30225"/>
                </a:lnTo>
                <a:lnTo>
                  <a:pt x="612901" y="30988"/>
                </a:lnTo>
                <a:lnTo>
                  <a:pt x="565912" y="35051"/>
                </a:lnTo>
                <a:lnTo>
                  <a:pt x="518794" y="39370"/>
                </a:lnTo>
                <a:lnTo>
                  <a:pt x="470788" y="44196"/>
                </a:lnTo>
                <a:lnTo>
                  <a:pt x="420877" y="49402"/>
                </a:lnTo>
                <a:lnTo>
                  <a:pt x="368426" y="55118"/>
                </a:lnTo>
                <a:lnTo>
                  <a:pt x="313181" y="61341"/>
                </a:lnTo>
                <a:lnTo>
                  <a:pt x="254888" y="68072"/>
                </a:lnTo>
                <a:lnTo>
                  <a:pt x="194437" y="75184"/>
                </a:lnTo>
                <a:lnTo>
                  <a:pt x="135381" y="81915"/>
                </a:lnTo>
                <a:lnTo>
                  <a:pt x="82676" y="88011"/>
                </a:lnTo>
                <a:lnTo>
                  <a:pt x="41656" y="92837"/>
                </a:lnTo>
                <a:lnTo>
                  <a:pt x="15239" y="95885"/>
                </a:lnTo>
                <a:lnTo>
                  <a:pt x="2793" y="97282"/>
                </a:lnTo>
                <a:lnTo>
                  <a:pt x="126" y="976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161157" y="788797"/>
            <a:ext cx="3437890" cy="191770"/>
          </a:xfrm>
          <a:custGeom>
            <a:avLst/>
            <a:gdLst/>
            <a:ahLst/>
            <a:cxnLst/>
            <a:rect l="l" t="t" r="r" b="b"/>
            <a:pathLst>
              <a:path w="3437890" h="191769">
                <a:moveTo>
                  <a:pt x="3437890" y="145160"/>
                </a:moveTo>
                <a:lnTo>
                  <a:pt x="3436366" y="144906"/>
                </a:lnTo>
                <a:lnTo>
                  <a:pt x="3426333" y="143382"/>
                </a:lnTo>
                <a:lnTo>
                  <a:pt x="3402838" y="139826"/>
                </a:lnTo>
                <a:lnTo>
                  <a:pt x="3364738" y="133984"/>
                </a:lnTo>
                <a:lnTo>
                  <a:pt x="3314700" y="126237"/>
                </a:lnTo>
                <a:lnTo>
                  <a:pt x="3257930" y="117475"/>
                </a:lnTo>
                <a:lnTo>
                  <a:pt x="3199892" y="108584"/>
                </a:lnTo>
                <a:lnTo>
                  <a:pt x="3143885" y="99949"/>
                </a:lnTo>
                <a:lnTo>
                  <a:pt x="3090798" y="91948"/>
                </a:lnTo>
                <a:lnTo>
                  <a:pt x="3040634" y="84581"/>
                </a:lnTo>
                <a:lnTo>
                  <a:pt x="2992882" y="77850"/>
                </a:lnTo>
                <a:lnTo>
                  <a:pt x="2946781" y="71627"/>
                </a:lnTo>
                <a:lnTo>
                  <a:pt x="2901442" y="65785"/>
                </a:lnTo>
                <a:lnTo>
                  <a:pt x="2822194" y="56387"/>
                </a:lnTo>
                <a:lnTo>
                  <a:pt x="2777363" y="51434"/>
                </a:lnTo>
                <a:lnTo>
                  <a:pt x="2733675" y="46862"/>
                </a:lnTo>
                <a:lnTo>
                  <a:pt x="2691638" y="42672"/>
                </a:lnTo>
                <a:lnTo>
                  <a:pt x="2651379" y="38988"/>
                </a:lnTo>
                <a:lnTo>
                  <a:pt x="2613152" y="35559"/>
                </a:lnTo>
                <a:lnTo>
                  <a:pt x="2575941" y="32384"/>
                </a:lnTo>
                <a:lnTo>
                  <a:pt x="2538730" y="29082"/>
                </a:lnTo>
                <a:lnTo>
                  <a:pt x="2499868" y="25907"/>
                </a:lnTo>
                <a:lnTo>
                  <a:pt x="2459228" y="22732"/>
                </a:lnTo>
                <a:lnTo>
                  <a:pt x="2416556" y="19684"/>
                </a:lnTo>
                <a:lnTo>
                  <a:pt x="2372360" y="16636"/>
                </a:lnTo>
                <a:lnTo>
                  <a:pt x="2327275" y="13970"/>
                </a:lnTo>
                <a:lnTo>
                  <a:pt x="2247646" y="9778"/>
                </a:lnTo>
                <a:lnTo>
                  <a:pt x="2202560" y="7747"/>
                </a:lnTo>
                <a:lnTo>
                  <a:pt x="2158619" y="6223"/>
                </a:lnTo>
                <a:lnTo>
                  <a:pt x="2116328" y="4825"/>
                </a:lnTo>
                <a:lnTo>
                  <a:pt x="2076069" y="3809"/>
                </a:lnTo>
                <a:lnTo>
                  <a:pt x="2037588" y="2921"/>
                </a:lnTo>
                <a:lnTo>
                  <a:pt x="1962912" y="1397"/>
                </a:lnTo>
                <a:lnTo>
                  <a:pt x="1924050" y="888"/>
                </a:lnTo>
                <a:lnTo>
                  <a:pt x="1883156" y="380"/>
                </a:lnTo>
                <a:lnTo>
                  <a:pt x="1840483" y="126"/>
                </a:lnTo>
                <a:lnTo>
                  <a:pt x="1796160" y="0"/>
                </a:lnTo>
                <a:lnTo>
                  <a:pt x="1750948" y="253"/>
                </a:lnTo>
                <a:lnTo>
                  <a:pt x="1671193" y="1397"/>
                </a:lnTo>
                <a:lnTo>
                  <a:pt x="1626108" y="2539"/>
                </a:lnTo>
                <a:lnTo>
                  <a:pt x="1582166" y="3809"/>
                </a:lnTo>
                <a:lnTo>
                  <a:pt x="1539875" y="5206"/>
                </a:lnTo>
                <a:lnTo>
                  <a:pt x="1499616" y="6857"/>
                </a:lnTo>
                <a:lnTo>
                  <a:pt x="1461262" y="8508"/>
                </a:lnTo>
                <a:lnTo>
                  <a:pt x="1386585" y="12064"/>
                </a:lnTo>
                <a:lnTo>
                  <a:pt x="1347723" y="13970"/>
                </a:lnTo>
                <a:lnTo>
                  <a:pt x="1306957" y="16255"/>
                </a:lnTo>
                <a:lnTo>
                  <a:pt x="1264284" y="18796"/>
                </a:lnTo>
                <a:lnTo>
                  <a:pt x="1220089" y="21717"/>
                </a:lnTo>
                <a:lnTo>
                  <a:pt x="1175004" y="25019"/>
                </a:lnTo>
                <a:lnTo>
                  <a:pt x="1095502" y="31369"/>
                </a:lnTo>
                <a:lnTo>
                  <a:pt x="1050670" y="35432"/>
                </a:lnTo>
                <a:lnTo>
                  <a:pt x="1006856" y="39624"/>
                </a:lnTo>
                <a:lnTo>
                  <a:pt x="964819" y="43942"/>
                </a:lnTo>
                <a:lnTo>
                  <a:pt x="924687" y="48259"/>
                </a:lnTo>
                <a:lnTo>
                  <a:pt x="886459" y="52450"/>
                </a:lnTo>
                <a:lnTo>
                  <a:pt x="812165" y="60959"/>
                </a:lnTo>
                <a:lnTo>
                  <a:pt x="773557" y="65404"/>
                </a:lnTo>
                <a:lnTo>
                  <a:pt x="733044" y="70357"/>
                </a:lnTo>
                <a:lnTo>
                  <a:pt x="690626" y="75819"/>
                </a:lnTo>
                <a:lnTo>
                  <a:pt x="646683" y="81660"/>
                </a:lnTo>
                <a:lnTo>
                  <a:pt x="601980" y="87883"/>
                </a:lnTo>
                <a:lnTo>
                  <a:pt x="522985" y="99568"/>
                </a:lnTo>
                <a:lnTo>
                  <a:pt x="477773" y="106679"/>
                </a:lnTo>
                <a:lnTo>
                  <a:pt x="431545" y="114300"/>
                </a:lnTo>
                <a:lnTo>
                  <a:pt x="383413" y="122554"/>
                </a:lnTo>
                <a:lnTo>
                  <a:pt x="332740" y="131445"/>
                </a:lnTo>
                <a:lnTo>
                  <a:pt x="279272" y="141097"/>
                </a:lnTo>
                <a:lnTo>
                  <a:pt x="222884" y="151256"/>
                </a:lnTo>
                <a:lnTo>
                  <a:pt x="164845" y="161798"/>
                </a:lnTo>
                <a:lnTo>
                  <a:pt x="109473" y="171957"/>
                </a:lnTo>
                <a:lnTo>
                  <a:pt x="62230" y="180467"/>
                </a:lnTo>
                <a:lnTo>
                  <a:pt x="27812" y="186689"/>
                </a:lnTo>
                <a:lnTo>
                  <a:pt x="8000" y="190373"/>
                </a:lnTo>
                <a:lnTo>
                  <a:pt x="635" y="191643"/>
                </a:lnTo>
                <a:lnTo>
                  <a:pt x="0" y="19177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394202" y="886967"/>
            <a:ext cx="3204845" cy="327025"/>
          </a:xfrm>
          <a:custGeom>
            <a:avLst/>
            <a:gdLst/>
            <a:ahLst/>
            <a:cxnLst/>
            <a:rect l="l" t="t" r="r" b="b"/>
            <a:pathLst>
              <a:path w="3204845" h="327025">
                <a:moveTo>
                  <a:pt x="3204845" y="46989"/>
                </a:moveTo>
                <a:lnTo>
                  <a:pt x="3203194" y="46862"/>
                </a:lnTo>
                <a:lnTo>
                  <a:pt x="3192906" y="46100"/>
                </a:lnTo>
                <a:lnTo>
                  <a:pt x="3168777" y="44196"/>
                </a:lnTo>
                <a:lnTo>
                  <a:pt x="3130042" y="41021"/>
                </a:lnTo>
                <a:lnTo>
                  <a:pt x="3079877" y="37083"/>
                </a:lnTo>
                <a:lnTo>
                  <a:pt x="3023870" y="32638"/>
                </a:lnTo>
                <a:lnTo>
                  <a:pt x="2967482" y="28193"/>
                </a:lnTo>
                <a:lnTo>
                  <a:pt x="2913634" y="24002"/>
                </a:lnTo>
                <a:lnTo>
                  <a:pt x="2862707" y="20192"/>
                </a:lnTo>
                <a:lnTo>
                  <a:pt x="2814574" y="16763"/>
                </a:lnTo>
                <a:lnTo>
                  <a:pt x="2768727" y="13715"/>
                </a:lnTo>
                <a:lnTo>
                  <a:pt x="2724150" y="11049"/>
                </a:lnTo>
                <a:lnTo>
                  <a:pt x="2680208" y="8889"/>
                </a:lnTo>
                <a:lnTo>
                  <a:pt x="2622804" y="6350"/>
                </a:lnTo>
                <a:lnTo>
                  <a:pt x="2579243" y="4825"/>
                </a:lnTo>
                <a:lnTo>
                  <a:pt x="2536952" y="3555"/>
                </a:lnTo>
                <a:lnTo>
                  <a:pt x="2496185" y="2539"/>
                </a:lnTo>
                <a:lnTo>
                  <a:pt x="2457450" y="1777"/>
                </a:lnTo>
                <a:lnTo>
                  <a:pt x="2384552" y="888"/>
                </a:lnTo>
                <a:lnTo>
                  <a:pt x="2348103" y="380"/>
                </a:lnTo>
                <a:lnTo>
                  <a:pt x="2310003" y="126"/>
                </a:lnTo>
                <a:lnTo>
                  <a:pt x="2269871" y="0"/>
                </a:lnTo>
                <a:lnTo>
                  <a:pt x="2227961" y="126"/>
                </a:lnTo>
                <a:lnTo>
                  <a:pt x="2184654" y="507"/>
                </a:lnTo>
                <a:lnTo>
                  <a:pt x="2140712" y="1142"/>
                </a:lnTo>
                <a:lnTo>
                  <a:pt x="2083435" y="2412"/>
                </a:lnTo>
                <a:lnTo>
                  <a:pt x="2039874" y="3809"/>
                </a:lnTo>
                <a:lnTo>
                  <a:pt x="1997583" y="5333"/>
                </a:lnTo>
                <a:lnTo>
                  <a:pt x="1956815" y="7111"/>
                </a:lnTo>
                <a:lnTo>
                  <a:pt x="1918208" y="8889"/>
                </a:lnTo>
                <a:lnTo>
                  <a:pt x="1845437" y="12826"/>
                </a:lnTo>
                <a:lnTo>
                  <a:pt x="1808988" y="14731"/>
                </a:lnTo>
                <a:lnTo>
                  <a:pt x="1770888" y="17017"/>
                </a:lnTo>
                <a:lnTo>
                  <a:pt x="1730883" y="19557"/>
                </a:lnTo>
                <a:lnTo>
                  <a:pt x="1688973" y="22478"/>
                </a:lnTo>
                <a:lnTo>
                  <a:pt x="1645920" y="25653"/>
                </a:lnTo>
                <a:lnTo>
                  <a:pt x="1602105" y="29336"/>
                </a:lnTo>
                <a:lnTo>
                  <a:pt x="1544955" y="34416"/>
                </a:lnTo>
                <a:lnTo>
                  <a:pt x="1501648" y="38607"/>
                </a:lnTo>
                <a:lnTo>
                  <a:pt x="1459484" y="42925"/>
                </a:lnTo>
                <a:lnTo>
                  <a:pt x="1418971" y="47371"/>
                </a:lnTo>
                <a:lnTo>
                  <a:pt x="1380489" y="51815"/>
                </a:lnTo>
                <a:lnTo>
                  <a:pt x="1308100" y="60451"/>
                </a:lnTo>
                <a:lnTo>
                  <a:pt x="1234059" y="69723"/>
                </a:lnTo>
                <a:lnTo>
                  <a:pt x="1194308" y="74802"/>
                </a:lnTo>
                <a:lnTo>
                  <a:pt x="1152778" y="80517"/>
                </a:lnTo>
                <a:lnTo>
                  <a:pt x="1109980" y="86613"/>
                </a:lnTo>
                <a:lnTo>
                  <a:pt x="1066546" y="93090"/>
                </a:lnTo>
                <a:lnTo>
                  <a:pt x="1009776" y="101980"/>
                </a:lnTo>
                <a:lnTo>
                  <a:pt x="966851" y="109092"/>
                </a:lnTo>
                <a:lnTo>
                  <a:pt x="925068" y="116204"/>
                </a:lnTo>
                <a:lnTo>
                  <a:pt x="885063" y="123316"/>
                </a:lnTo>
                <a:lnTo>
                  <a:pt x="846963" y="130301"/>
                </a:lnTo>
                <a:lnTo>
                  <a:pt x="810640" y="137159"/>
                </a:lnTo>
                <a:lnTo>
                  <a:pt x="775335" y="143763"/>
                </a:lnTo>
                <a:lnTo>
                  <a:pt x="701928" y="157860"/>
                </a:lnTo>
                <a:lnTo>
                  <a:pt x="662686" y="165734"/>
                </a:lnTo>
                <a:lnTo>
                  <a:pt x="621538" y="174116"/>
                </a:lnTo>
                <a:lnTo>
                  <a:pt x="579247" y="183006"/>
                </a:lnTo>
                <a:lnTo>
                  <a:pt x="536321" y="192404"/>
                </a:lnTo>
                <a:lnTo>
                  <a:pt x="480313" y="205104"/>
                </a:lnTo>
                <a:lnTo>
                  <a:pt x="437134" y="215137"/>
                </a:lnTo>
                <a:lnTo>
                  <a:pt x="392938" y="225805"/>
                </a:lnTo>
                <a:lnTo>
                  <a:pt x="346963" y="237362"/>
                </a:lnTo>
                <a:lnTo>
                  <a:pt x="298323" y="249681"/>
                </a:lnTo>
                <a:lnTo>
                  <a:pt x="246761" y="262889"/>
                </a:lnTo>
                <a:lnTo>
                  <a:pt x="192659" y="276859"/>
                </a:lnTo>
                <a:lnTo>
                  <a:pt x="137668" y="291083"/>
                </a:lnTo>
                <a:lnTo>
                  <a:pt x="86613" y="304291"/>
                </a:lnTo>
                <a:lnTo>
                  <a:pt x="45212" y="315086"/>
                </a:lnTo>
                <a:lnTo>
                  <a:pt x="17272" y="322198"/>
                </a:lnTo>
                <a:lnTo>
                  <a:pt x="3428" y="325754"/>
                </a:lnTo>
                <a:lnTo>
                  <a:pt x="0" y="32664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627246" y="933958"/>
            <a:ext cx="2971800" cy="513080"/>
          </a:xfrm>
          <a:custGeom>
            <a:avLst/>
            <a:gdLst/>
            <a:ahLst/>
            <a:cxnLst/>
            <a:rect l="l" t="t" r="r" b="b"/>
            <a:pathLst>
              <a:path w="2971800" h="513080">
                <a:moveTo>
                  <a:pt x="2971800" y="0"/>
                </a:moveTo>
                <a:lnTo>
                  <a:pt x="2970149" y="0"/>
                </a:lnTo>
                <a:lnTo>
                  <a:pt x="2959480" y="126"/>
                </a:lnTo>
                <a:lnTo>
                  <a:pt x="2934843" y="253"/>
                </a:lnTo>
                <a:lnTo>
                  <a:pt x="2895727" y="381"/>
                </a:lnTo>
                <a:lnTo>
                  <a:pt x="2845942" y="635"/>
                </a:lnTo>
                <a:lnTo>
                  <a:pt x="2791079" y="889"/>
                </a:lnTo>
                <a:lnTo>
                  <a:pt x="2736723" y="1143"/>
                </a:lnTo>
                <a:lnTo>
                  <a:pt x="2685033" y="1397"/>
                </a:lnTo>
                <a:lnTo>
                  <a:pt x="2636392" y="1905"/>
                </a:lnTo>
                <a:lnTo>
                  <a:pt x="2590545" y="2540"/>
                </a:lnTo>
                <a:lnTo>
                  <a:pt x="2546604" y="3556"/>
                </a:lnTo>
                <a:lnTo>
                  <a:pt x="2503678" y="4699"/>
                </a:lnTo>
                <a:lnTo>
                  <a:pt x="2423541" y="7747"/>
                </a:lnTo>
                <a:lnTo>
                  <a:pt x="2381504" y="9778"/>
                </a:lnTo>
                <a:lnTo>
                  <a:pt x="2340610" y="12065"/>
                </a:lnTo>
                <a:lnTo>
                  <a:pt x="2301493" y="14350"/>
                </a:lnTo>
                <a:lnTo>
                  <a:pt x="2264410" y="16891"/>
                </a:lnTo>
                <a:lnTo>
                  <a:pt x="2228977" y="19303"/>
                </a:lnTo>
                <a:lnTo>
                  <a:pt x="2194179" y="21844"/>
                </a:lnTo>
                <a:lnTo>
                  <a:pt x="2158618" y="24384"/>
                </a:lnTo>
                <a:lnTo>
                  <a:pt x="2121280" y="27305"/>
                </a:lnTo>
                <a:lnTo>
                  <a:pt x="2082038" y="30480"/>
                </a:lnTo>
                <a:lnTo>
                  <a:pt x="2041016" y="34163"/>
                </a:lnTo>
                <a:lnTo>
                  <a:pt x="1999106" y="38226"/>
                </a:lnTo>
                <a:lnTo>
                  <a:pt x="1919351" y="46609"/>
                </a:lnTo>
                <a:lnTo>
                  <a:pt x="1877567" y="51435"/>
                </a:lnTo>
                <a:lnTo>
                  <a:pt x="1836927" y="56261"/>
                </a:lnTo>
                <a:lnTo>
                  <a:pt x="1798065" y="61341"/>
                </a:lnTo>
                <a:lnTo>
                  <a:pt x="1726056" y="70993"/>
                </a:lnTo>
                <a:lnTo>
                  <a:pt x="1656206" y="80772"/>
                </a:lnTo>
                <a:lnTo>
                  <a:pt x="1580133" y="91948"/>
                </a:lnTo>
                <a:lnTo>
                  <a:pt x="1539493" y="98298"/>
                </a:lnTo>
                <a:lnTo>
                  <a:pt x="1497838" y="105028"/>
                </a:lnTo>
                <a:lnTo>
                  <a:pt x="1418970" y="118745"/>
                </a:lnTo>
                <a:lnTo>
                  <a:pt x="1377568" y="126365"/>
                </a:lnTo>
                <a:lnTo>
                  <a:pt x="1337310" y="133985"/>
                </a:lnTo>
                <a:lnTo>
                  <a:pt x="1298828" y="141478"/>
                </a:lnTo>
                <a:lnTo>
                  <a:pt x="1227581" y="155956"/>
                </a:lnTo>
                <a:lnTo>
                  <a:pt x="1193545" y="163068"/>
                </a:lnTo>
                <a:lnTo>
                  <a:pt x="1158620" y="170307"/>
                </a:lnTo>
                <a:lnTo>
                  <a:pt x="1083437" y="186563"/>
                </a:lnTo>
                <a:lnTo>
                  <a:pt x="1043304" y="195580"/>
                </a:lnTo>
                <a:lnTo>
                  <a:pt x="1002283" y="205105"/>
                </a:lnTo>
                <a:lnTo>
                  <a:pt x="924432" y="224028"/>
                </a:lnTo>
                <a:lnTo>
                  <a:pt x="883538" y="234315"/>
                </a:lnTo>
                <a:lnTo>
                  <a:pt x="843914" y="244602"/>
                </a:lnTo>
                <a:lnTo>
                  <a:pt x="806068" y="254635"/>
                </a:lnTo>
                <a:lnTo>
                  <a:pt x="735964" y="273812"/>
                </a:lnTo>
                <a:lnTo>
                  <a:pt x="702437" y="283210"/>
                </a:lnTo>
                <a:lnTo>
                  <a:pt x="668019" y="292735"/>
                </a:lnTo>
                <a:lnTo>
                  <a:pt x="594105" y="313944"/>
                </a:lnTo>
                <a:lnTo>
                  <a:pt x="554736" y="325628"/>
                </a:lnTo>
                <a:lnTo>
                  <a:pt x="514350" y="337820"/>
                </a:lnTo>
                <a:lnTo>
                  <a:pt x="437895" y="361823"/>
                </a:lnTo>
                <a:lnTo>
                  <a:pt x="397001" y="375158"/>
                </a:lnTo>
                <a:lnTo>
                  <a:pt x="355091" y="389128"/>
                </a:lnTo>
                <a:lnTo>
                  <a:pt x="311403" y="403987"/>
                </a:lnTo>
                <a:lnTo>
                  <a:pt x="265049" y="419989"/>
                </a:lnTo>
                <a:lnTo>
                  <a:pt x="216026" y="437134"/>
                </a:lnTo>
                <a:lnTo>
                  <a:pt x="164464" y="455168"/>
                </a:lnTo>
                <a:lnTo>
                  <a:pt x="113029" y="473202"/>
                </a:lnTo>
                <a:lnTo>
                  <a:pt x="66928" y="489331"/>
                </a:lnTo>
                <a:lnTo>
                  <a:pt x="31495" y="501777"/>
                </a:lnTo>
                <a:lnTo>
                  <a:pt x="9905" y="509397"/>
                </a:lnTo>
                <a:lnTo>
                  <a:pt x="1142" y="512445"/>
                </a:lnTo>
                <a:lnTo>
                  <a:pt x="0" y="512826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860419" y="933958"/>
            <a:ext cx="2738755" cy="746125"/>
          </a:xfrm>
          <a:custGeom>
            <a:avLst/>
            <a:gdLst/>
            <a:ahLst/>
            <a:cxnLst/>
            <a:rect l="l" t="t" r="r" b="b"/>
            <a:pathLst>
              <a:path w="2738754" h="746125">
                <a:moveTo>
                  <a:pt x="2738628" y="0"/>
                </a:moveTo>
                <a:lnTo>
                  <a:pt x="2736977" y="253"/>
                </a:lnTo>
                <a:lnTo>
                  <a:pt x="2726054" y="1270"/>
                </a:lnTo>
                <a:lnTo>
                  <a:pt x="2701162" y="3810"/>
                </a:lnTo>
                <a:lnTo>
                  <a:pt x="2662047" y="7747"/>
                </a:lnTo>
                <a:lnTo>
                  <a:pt x="2613025" y="12573"/>
                </a:lnTo>
                <a:lnTo>
                  <a:pt x="2559811" y="17907"/>
                </a:lnTo>
                <a:lnTo>
                  <a:pt x="2507741" y="23114"/>
                </a:lnTo>
                <a:lnTo>
                  <a:pt x="2458592" y="28194"/>
                </a:lnTo>
                <a:lnTo>
                  <a:pt x="2412491" y="33020"/>
                </a:lnTo>
                <a:lnTo>
                  <a:pt x="2368804" y="37973"/>
                </a:lnTo>
                <a:lnTo>
                  <a:pt x="2326893" y="42925"/>
                </a:lnTo>
                <a:lnTo>
                  <a:pt x="2285745" y="48133"/>
                </a:lnTo>
                <a:lnTo>
                  <a:pt x="2224404" y="56388"/>
                </a:lnTo>
                <a:lnTo>
                  <a:pt x="2184018" y="62230"/>
                </a:lnTo>
                <a:lnTo>
                  <a:pt x="2144903" y="68199"/>
                </a:lnTo>
                <a:lnTo>
                  <a:pt x="2072131" y="79883"/>
                </a:lnTo>
                <a:lnTo>
                  <a:pt x="2038350" y="85471"/>
                </a:lnTo>
                <a:lnTo>
                  <a:pt x="1970531" y="96900"/>
                </a:lnTo>
                <a:lnTo>
                  <a:pt x="1896109" y="110236"/>
                </a:lnTo>
                <a:lnTo>
                  <a:pt x="1856485" y="117601"/>
                </a:lnTo>
                <a:lnTo>
                  <a:pt x="1816100" y="125476"/>
                </a:lnTo>
                <a:lnTo>
                  <a:pt x="1755520" y="137922"/>
                </a:lnTo>
                <a:lnTo>
                  <a:pt x="1715642" y="146431"/>
                </a:lnTo>
                <a:lnTo>
                  <a:pt x="1676907" y="154940"/>
                </a:lnTo>
                <a:lnTo>
                  <a:pt x="1605152" y="171323"/>
                </a:lnTo>
                <a:lnTo>
                  <a:pt x="1571752" y="179197"/>
                </a:lnTo>
                <a:lnTo>
                  <a:pt x="1538858" y="186944"/>
                </a:lnTo>
                <a:lnTo>
                  <a:pt x="1469135" y="203962"/>
                </a:lnTo>
                <a:lnTo>
                  <a:pt x="1431543" y="213360"/>
                </a:lnTo>
                <a:lnTo>
                  <a:pt x="1392427" y="223393"/>
                </a:lnTo>
                <a:lnTo>
                  <a:pt x="1352677" y="233934"/>
                </a:lnTo>
                <a:lnTo>
                  <a:pt x="1293114" y="250317"/>
                </a:lnTo>
                <a:lnTo>
                  <a:pt x="1253743" y="261366"/>
                </a:lnTo>
                <a:lnTo>
                  <a:pt x="1215770" y="272415"/>
                </a:lnTo>
                <a:lnTo>
                  <a:pt x="1145285" y="293624"/>
                </a:lnTo>
                <a:lnTo>
                  <a:pt x="1080134" y="313690"/>
                </a:lnTo>
                <a:lnTo>
                  <a:pt x="1011681" y="335153"/>
                </a:lnTo>
                <a:lnTo>
                  <a:pt x="974725" y="347091"/>
                </a:lnTo>
                <a:lnTo>
                  <a:pt x="936497" y="359664"/>
                </a:lnTo>
                <a:lnTo>
                  <a:pt x="897508" y="372872"/>
                </a:lnTo>
                <a:lnTo>
                  <a:pt x="839088" y="393192"/>
                </a:lnTo>
                <a:lnTo>
                  <a:pt x="800607" y="406908"/>
                </a:lnTo>
                <a:lnTo>
                  <a:pt x="763396" y="420370"/>
                </a:lnTo>
                <a:lnTo>
                  <a:pt x="694435" y="446278"/>
                </a:lnTo>
                <a:lnTo>
                  <a:pt x="630935" y="470535"/>
                </a:lnTo>
                <a:lnTo>
                  <a:pt x="564006" y="496570"/>
                </a:lnTo>
                <a:lnTo>
                  <a:pt x="527938" y="510921"/>
                </a:lnTo>
                <a:lnTo>
                  <a:pt x="490600" y="526034"/>
                </a:lnTo>
                <a:lnTo>
                  <a:pt x="452627" y="541655"/>
                </a:lnTo>
                <a:lnTo>
                  <a:pt x="395604" y="565912"/>
                </a:lnTo>
                <a:lnTo>
                  <a:pt x="357250" y="582549"/>
                </a:lnTo>
                <a:lnTo>
                  <a:pt x="318007" y="599948"/>
                </a:lnTo>
                <a:lnTo>
                  <a:pt x="276986" y="618363"/>
                </a:lnTo>
                <a:lnTo>
                  <a:pt x="233298" y="638302"/>
                </a:lnTo>
                <a:lnTo>
                  <a:pt x="187070" y="659638"/>
                </a:lnTo>
                <a:lnTo>
                  <a:pt x="138683" y="681990"/>
                </a:lnTo>
                <a:lnTo>
                  <a:pt x="91312" y="703707"/>
                </a:lnTo>
                <a:lnTo>
                  <a:pt x="50418" y="722630"/>
                </a:lnTo>
                <a:lnTo>
                  <a:pt x="21081" y="736219"/>
                </a:lnTo>
                <a:lnTo>
                  <a:pt x="5079" y="743585"/>
                </a:lnTo>
                <a:lnTo>
                  <a:pt x="126" y="7457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093464" y="933958"/>
            <a:ext cx="2505710" cy="979169"/>
          </a:xfrm>
          <a:custGeom>
            <a:avLst/>
            <a:gdLst/>
            <a:ahLst/>
            <a:cxnLst/>
            <a:rect l="l" t="t" r="r" b="b"/>
            <a:pathLst>
              <a:path w="2505709" h="979169">
                <a:moveTo>
                  <a:pt x="2505583" y="0"/>
                </a:moveTo>
                <a:lnTo>
                  <a:pt x="2503805" y="381"/>
                </a:lnTo>
                <a:lnTo>
                  <a:pt x="2493010" y="2667"/>
                </a:lnTo>
                <a:lnTo>
                  <a:pt x="2468117" y="7874"/>
                </a:lnTo>
                <a:lnTo>
                  <a:pt x="2429637" y="15875"/>
                </a:lnTo>
                <a:lnTo>
                  <a:pt x="2381758" y="25908"/>
                </a:lnTo>
                <a:lnTo>
                  <a:pt x="2330831" y="36575"/>
                </a:lnTo>
                <a:lnTo>
                  <a:pt x="2281428" y="46990"/>
                </a:lnTo>
                <a:lnTo>
                  <a:pt x="2234946" y="56769"/>
                </a:lnTo>
                <a:lnTo>
                  <a:pt x="2191385" y="66294"/>
                </a:lnTo>
                <a:lnTo>
                  <a:pt x="2150237" y="75438"/>
                </a:lnTo>
                <a:lnTo>
                  <a:pt x="2110486" y="84582"/>
                </a:lnTo>
                <a:lnTo>
                  <a:pt x="2071243" y="93980"/>
                </a:lnTo>
                <a:lnTo>
                  <a:pt x="2064765" y="95631"/>
                </a:lnTo>
                <a:lnTo>
                  <a:pt x="2025650" y="105283"/>
                </a:lnTo>
                <a:lnTo>
                  <a:pt x="1987169" y="115062"/>
                </a:lnTo>
                <a:lnTo>
                  <a:pt x="1949958" y="124841"/>
                </a:lnTo>
                <a:lnTo>
                  <a:pt x="1881251" y="143637"/>
                </a:lnTo>
                <a:lnTo>
                  <a:pt x="1817497" y="161417"/>
                </a:lnTo>
                <a:lnTo>
                  <a:pt x="1749552" y="180848"/>
                </a:lnTo>
                <a:lnTo>
                  <a:pt x="1712849" y="191770"/>
                </a:lnTo>
                <a:lnTo>
                  <a:pt x="1675002" y="203200"/>
                </a:lnTo>
                <a:lnTo>
                  <a:pt x="1636649" y="215138"/>
                </a:lnTo>
                <a:lnTo>
                  <a:pt x="1630299" y="217043"/>
                </a:lnTo>
                <a:lnTo>
                  <a:pt x="1592072" y="229362"/>
                </a:lnTo>
                <a:lnTo>
                  <a:pt x="1554352" y="241681"/>
                </a:lnTo>
                <a:lnTo>
                  <a:pt x="1517903" y="254000"/>
                </a:lnTo>
                <a:lnTo>
                  <a:pt x="1450466" y="277241"/>
                </a:lnTo>
                <a:lnTo>
                  <a:pt x="1419225" y="288290"/>
                </a:lnTo>
                <a:lnTo>
                  <a:pt x="1387983" y="299212"/>
                </a:lnTo>
                <a:lnTo>
                  <a:pt x="1321562" y="323215"/>
                </a:lnTo>
                <a:lnTo>
                  <a:pt x="1285748" y="336423"/>
                </a:lnTo>
                <a:lnTo>
                  <a:pt x="1248664" y="350393"/>
                </a:lnTo>
                <a:lnTo>
                  <a:pt x="1211199" y="364744"/>
                </a:lnTo>
                <a:lnTo>
                  <a:pt x="1167638" y="382016"/>
                </a:lnTo>
                <a:lnTo>
                  <a:pt x="1130808" y="396748"/>
                </a:lnTo>
                <a:lnTo>
                  <a:pt x="1095248" y="411480"/>
                </a:lnTo>
                <a:lnTo>
                  <a:pt x="1029588" y="439166"/>
                </a:lnTo>
                <a:lnTo>
                  <a:pt x="998982" y="452247"/>
                </a:lnTo>
                <a:lnTo>
                  <a:pt x="968628" y="465201"/>
                </a:lnTo>
                <a:lnTo>
                  <a:pt x="903859" y="493522"/>
                </a:lnTo>
                <a:lnTo>
                  <a:pt x="869061" y="509143"/>
                </a:lnTo>
                <a:lnTo>
                  <a:pt x="833120" y="525526"/>
                </a:lnTo>
                <a:lnTo>
                  <a:pt x="796671" y="542417"/>
                </a:lnTo>
                <a:lnTo>
                  <a:pt x="790575" y="545211"/>
                </a:lnTo>
                <a:lnTo>
                  <a:pt x="754252" y="562483"/>
                </a:lnTo>
                <a:lnTo>
                  <a:pt x="718438" y="579628"/>
                </a:lnTo>
                <a:lnTo>
                  <a:pt x="684022" y="596646"/>
                </a:lnTo>
                <a:lnTo>
                  <a:pt x="620268" y="628650"/>
                </a:lnTo>
                <a:lnTo>
                  <a:pt x="561339" y="658749"/>
                </a:lnTo>
                <a:lnTo>
                  <a:pt x="530733" y="674497"/>
                </a:lnTo>
                <a:lnTo>
                  <a:pt x="498601" y="691261"/>
                </a:lnTo>
                <a:lnTo>
                  <a:pt x="464820" y="709041"/>
                </a:lnTo>
                <a:lnTo>
                  <a:pt x="430022" y="727837"/>
                </a:lnTo>
                <a:lnTo>
                  <a:pt x="394715" y="747141"/>
                </a:lnTo>
                <a:lnTo>
                  <a:pt x="388874" y="750316"/>
                </a:lnTo>
                <a:lnTo>
                  <a:pt x="353695" y="770001"/>
                </a:lnTo>
                <a:lnTo>
                  <a:pt x="318388" y="790067"/>
                </a:lnTo>
                <a:lnTo>
                  <a:pt x="282066" y="811022"/>
                </a:lnTo>
                <a:lnTo>
                  <a:pt x="243966" y="833374"/>
                </a:lnTo>
                <a:lnTo>
                  <a:pt x="203581" y="857377"/>
                </a:lnTo>
                <a:lnTo>
                  <a:pt x="160655" y="882904"/>
                </a:lnTo>
                <a:lnTo>
                  <a:pt x="115950" y="909701"/>
                </a:lnTo>
                <a:lnTo>
                  <a:pt x="73151" y="935228"/>
                </a:lnTo>
                <a:lnTo>
                  <a:pt x="37719" y="956437"/>
                </a:lnTo>
                <a:lnTo>
                  <a:pt x="13843" y="970661"/>
                </a:lnTo>
                <a:lnTo>
                  <a:pt x="2412" y="977519"/>
                </a:lnTo>
                <a:lnTo>
                  <a:pt x="0" y="97891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26509" y="933958"/>
            <a:ext cx="2272665" cy="1212215"/>
          </a:xfrm>
          <a:custGeom>
            <a:avLst/>
            <a:gdLst/>
            <a:ahLst/>
            <a:cxnLst/>
            <a:rect l="l" t="t" r="r" b="b"/>
            <a:pathLst>
              <a:path w="2272665" h="1212214">
                <a:moveTo>
                  <a:pt x="2272538" y="0"/>
                </a:moveTo>
                <a:lnTo>
                  <a:pt x="2270887" y="635"/>
                </a:lnTo>
                <a:lnTo>
                  <a:pt x="2260091" y="4191"/>
                </a:lnTo>
                <a:lnTo>
                  <a:pt x="2235835" y="12319"/>
                </a:lnTo>
                <a:lnTo>
                  <a:pt x="2198496" y="24892"/>
                </a:lnTo>
                <a:lnTo>
                  <a:pt x="2152650" y="40259"/>
                </a:lnTo>
                <a:lnTo>
                  <a:pt x="2104263" y="56515"/>
                </a:lnTo>
                <a:lnTo>
                  <a:pt x="2057907" y="72136"/>
                </a:lnTo>
                <a:lnTo>
                  <a:pt x="2014346" y="86868"/>
                </a:lnTo>
                <a:lnTo>
                  <a:pt x="1973579" y="100965"/>
                </a:lnTo>
                <a:lnTo>
                  <a:pt x="1934971" y="114553"/>
                </a:lnTo>
                <a:lnTo>
                  <a:pt x="1897506" y="128016"/>
                </a:lnTo>
                <a:lnTo>
                  <a:pt x="1827276" y="154305"/>
                </a:lnTo>
                <a:lnTo>
                  <a:pt x="1791080" y="168275"/>
                </a:lnTo>
                <a:lnTo>
                  <a:pt x="1723008" y="195199"/>
                </a:lnTo>
                <a:lnTo>
                  <a:pt x="1691766" y="208026"/>
                </a:lnTo>
                <a:lnTo>
                  <a:pt x="1661794" y="220218"/>
                </a:lnTo>
                <a:lnTo>
                  <a:pt x="1631823" y="232664"/>
                </a:lnTo>
                <a:lnTo>
                  <a:pt x="1600453" y="245618"/>
                </a:lnTo>
                <a:lnTo>
                  <a:pt x="1567433" y="259588"/>
                </a:lnTo>
                <a:lnTo>
                  <a:pt x="1497202" y="290195"/>
                </a:lnTo>
                <a:lnTo>
                  <a:pt x="1428877" y="320929"/>
                </a:lnTo>
                <a:lnTo>
                  <a:pt x="1393698" y="337312"/>
                </a:lnTo>
                <a:lnTo>
                  <a:pt x="1327530" y="368808"/>
                </a:lnTo>
                <a:lnTo>
                  <a:pt x="1268221" y="397764"/>
                </a:lnTo>
                <a:lnTo>
                  <a:pt x="1208658" y="427228"/>
                </a:lnTo>
                <a:lnTo>
                  <a:pt x="1143127" y="460502"/>
                </a:lnTo>
                <a:lnTo>
                  <a:pt x="1108582" y="478536"/>
                </a:lnTo>
                <a:lnTo>
                  <a:pt x="1042415" y="513715"/>
                </a:lnTo>
                <a:lnTo>
                  <a:pt x="1008379" y="532384"/>
                </a:lnTo>
                <a:lnTo>
                  <a:pt x="944499" y="568198"/>
                </a:lnTo>
                <a:lnTo>
                  <a:pt x="887221" y="601091"/>
                </a:lnTo>
                <a:lnTo>
                  <a:pt x="829817" y="634365"/>
                </a:lnTo>
                <a:lnTo>
                  <a:pt x="766571" y="671957"/>
                </a:lnTo>
                <a:lnTo>
                  <a:pt x="733298" y="692150"/>
                </a:lnTo>
                <a:lnTo>
                  <a:pt x="669670" y="731774"/>
                </a:lnTo>
                <a:lnTo>
                  <a:pt x="637031" y="752602"/>
                </a:lnTo>
                <a:lnTo>
                  <a:pt x="575690" y="792607"/>
                </a:lnTo>
                <a:lnTo>
                  <a:pt x="520573" y="829310"/>
                </a:lnTo>
                <a:lnTo>
                  <a:pt x="465581" y="866267"/>
                </a:lnTo>
                <a:lnTo>
                  <a:pt x="404875" y="907923"/>
                </a:lnTo>
                <a:lnTo>
                  <a:pt x="373125" y="930402"/>
                </a:lnTo>
                <a:lnTo>
                  <a:pt x="312165" y="974090"/>
                </a:lnTo>
                <a:lnTo>
                  <a:pt x="280162" y="997712"/>
                </a:lnTo>
                <a:lnTo>
                  <a:pt x="247268" y="1022350"/>
                </a:lnTo>
                <a:lnTo>
                  <a:pt x="212598" y="1048512"/>
                </a:lnTo>
                <a:lnTo>
                  <a:pt x="175894" y="1076706"/>
                </a:lnTo>
                <a:lnTo>
                  <a:pt x="136905" y="1106678"/>
                </a:lnTo>
                <a:lnTo>
                  <a:pt x="96519" y="1137793"/>
                </a:lnTo>
                <a:lnTo>
                  <a:pt x="58674" y="1167003"/>
                </a:lnTo>
                <a:lnTo>
                  <a:pt x="28320" y="1190244"/>
                </a:lnTo>
                <a:lnTo>
                  <a:pt x="9143" y="1205103"/>
                </a:lnTo>
                <a:lnTo>
                  <a:pt x="1142" y="1211199"/>
                </a:lnTo>
                <a:lnTo>
                  <a:pt x="0" y="1212088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559680" y="933958"/>
            <a:ext cx="2039620" cy="1445260"/>
          </a:xfrm>
          <a:custGeom>
            <a:avLst/>
            <a:gdLst/>
            <a:ahLst/>
            <a:cxnLst/>
            <a:rect l="l" t="t" r="r" b="b"/>
            <a:pathLst>
              <a:path w="2039620" h="1445260">
                <a:moveTo>
                  <a:pt x="2039366" y="0"/>
                </a:moveTo>
                <a:lnTo>
                  <a:pt x="2037715" y="889"/>
                </a:lnTo>
                <a:lnTo>
                  <a:pt x="2027427" y="5842"/>
                </a:lnTo>
                <a:lnTo>
                  <a:pt x="2004187" y="17018"/>
                </a:lnTo>
                <a:lnTo>
                  <a:pt x="1968753" y="34163"/>
                </a:lnTo>
                <a:lnTo>
                  <a:pt x="1925447" y="55118"/>
                </a:lnTo>
                <a:lnTo>
                  <a:pt x="1880362" y="76962"/>
                </a:lnTo>
                <a:lnTo>
                  <a:pt x="1837182" y="97790"/>
                </a:lnTo>
                <a:lnTo>
                  <a:pt x="1796796" y="117601"/>
                </a:lnTo>
                <a:lnTo>
                  <a:pt x="1758950" y="136271"/>
                </a:lnTo>
                <a:lnTo>
                  <a:pt x="1723136" y="154305"/>
                </a:lnTo>
                <a:lnTo>
                  <a:pt x="1688338" y="172085"/>
                </a:lnTo>
                <a:lnTo>
                  <a:pt x="1629029" y="203327"/>
                </a:lnTo>
                <a:lnTo>
                  <a:pt x="1595374" y="221488"/>
                </a:lnTo>
                <a:lnTo>
                  <a:pt x="1532382" y="256286"/>
                </a:lnTo>
                <a:lnTo>
                  <a:pt x="1475867" y="288290"/>
                </a:lnTo>
                <a:lnTo>
                  <a:pt x="1418844" y="320929"/>
                </a:lnTo>
                <a:lnTo>
                  <a:pt x="1355979" y="357759"/>
                </a:lnTo>
                <a:lnTo>
                  <a:pt x="1322959" y="377571"/>
                </a:lnTo>
                <a:lnTo>
                  <a:pt x="1265936" y="412623"/>
                </a:lnTo>
                <a:lnTo>
                  <a:pt x="1233551" y="432943"/>
                </a:lnTo>
                <a:lnTo>
                  <a:pt x="1173099" y="471932"/>
                </a:lnTo>
                <a:lnTo>
                  <a:pt x="1145413" y="489966"/>
                </a:lnTo>
                <a:lnTo>
                  <a:pt x="1118743" y="507492"/>
                </a:lnTo>
                <a:lnTo>
                  <a:pt x="1092073" y="525272"/>
                </a:lnTo>
                <a:lnTo>
                  <a:pt x="1064006" y="543814"/>
                </a:lnTo>
                <a:lnTo>
                  <a:pt x="1003681" y="584835"/>
                </a:lnTo>
                <a:lnTo>
                  <a:pt x="972185" y="606806"/>
                </a:lnTo>
                <a:lnTo>
                  <a:pt x="917575" y="645541"/>
                </a:lnTo>
                <a:lnTo>
                  <a:pt x="886714" y="668020"/>
                </a:lnTo>
                <a:lnTo>
                  <a:pt x="828802" y="710819"/>
                </a:lnTo>
                <a:lnTo>
                  <a:pt x="776986" y="750062"/>
                </a:lnTo>
                <a:lnTo>
                  <a:pt x="724789" y="789940"/>
                </a:lnTo>
                <a:lnTo>
                  <a:pt x="667385" y="834898"/>
                </a:lnTo>
                <a:lnTo>
                  <a:pt x="637286" y="858774"/>
                </a:lnTo>
                <a:lnTo>
                  <a:pt x="585470" y="901192"/>
                </a:lnTo>
                <a:lnTo>
                  <a:pt x="556006" y="925576"/>
                </a:lnTo>
                <a:lnTo>
                  <a:pt x="501269" y="972185"/>
                </a:lnTo>
                <a:lnTo>
                  <a:pt x="476123" y="993775"/>
                </a:lnTo>
                <a:lnTo>
                  <a:pt x="427990" y="1035812"/>
                </a:lnTo>
                <a:lnTo>
                  <a:pt x="376047" y="1081659"/>
                </a:lnTo>
                <a:lnTo>
                  <a:pt x="319913" y="1132586"/>
                </a:lnTo>
                <a:lnTo>
                  <a:pt x="270891" y="1178306"/>
                </a:lnTo>
                <a:lnTo>
                  <a:pt x="242570" y="1205357"/>
                </a:lnTo>
                <a:lnTo>
                  <a:pt x="213360" y="1233551"/>
                </a:lnTo>
                <a:lnTo>
                  <a:pt x="182753" y="1263523"/>
                </a:lnTo>
                <a:lnTo>
                  <a:pt x="150241" y="1295781"/>
                </a:lnTo>
                <a:lnTo>
                  <a:pt x="115570" y="1330071"/>
                </a:lnTo>
                <a:lnTo>
                  <a:pt x="80010" y="1365504"/>
                </a:lnTo>
                <a:lnTo>
                  <a:pt x="47244" y="1398143"/>
                </a:lnTo>
                <a:lnTo>
                  <a:pt x="21590" y="1423543"/>
                </a:lnTo>
                <a:lnTo>
                  <a:pt x="6223" y="1438910"/>
                </a:lnTo>
                <a:lnTo>
                  <a:pt x="508" y="1444625"/>
                </a:lnTo>
                <a:lnTo>
                  <a:pt x="0" y="14451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792726" y="933958"/>
            <a:ext cx="1806575" cy="1678305"/>
          </a:xfrm>
          <a:custGeom>
            <a:avLst/>
            <a:gdLst/>
            <a:ahLst/>
            <a:cxnLst/>
            <a:rect l="l" t="t" r="r" b="b"/>
            <a:pathLst>
              <a:path w="1806575" h="1678305">
                <a:moveTo>
                  <a:pt x="1806321" y="0"/>
                </a:moveTo>
                <a:lnTo>
                  <a:pt x="1804797" y="1016"/>
                </a:lnTo>
                <a:lnTo>
                  <a:pt x="1795272" y="7366"/>
                </a:lnTo>
                <a:lnTo>
                  <a:pt x="1773554" y="21590"/>
                </a:lnTo>
                <a:lnTo>
                  <a:pt x="1740662" y="43307"/>
                </a:lnTo>
                <a:lnTo>
                  <a:pt x="1700657" y="69596"/>
                </a:lnTo>
                <a:lnTo>
                  <a:pt x="1659127" y="97027"/>
                </a:lnTo>
                <a:lnTo>
                  <a:pt x="1619503" y="123190"/>
                </a:lnTo>
                <a:lnTo>
                  <a:pt x="1582420" y="147828"/>
                </a:lnTo>
                <a:lnTo>
                  <a:pt x="1547749" y="171069"/>
                </a:lnTo>
                <a:lnTo>
                  <a:pt x="1514983" y="193421"/>
                </a:lnTo>
                <a:lnTo>
                  <a:pt x="1483106" y="215519"/>
                </a:lnTo>
                <a:lnTo>
                  <a:pt x="1431289" y="252349"/>
                </a:lnTo>
                <a:lnTo>
                  <a:pt x="1371091" y="296291"/>
                </a:lnTo>
                <a:lnTo>
                  <a:pt x="1316989" y="336804"/>
                </a:lnTo>
                <a:lnTo>
                  <a:pt x="1266444" y="375158"/>
                </a:lnTo>
                <a:lnTo>
                  <a:pt x="1211834" y="417322"/>
                </a:lnTo>
                <a:lnTo>
                  <a:pt x="1152652" y="464185"/>
                </a:lnTo>
                <a:lnTo>
                  <a:pt x="1103502" y="504190"/>
                </a:lnTo>
                <a:lnTo>
                  <a:pt x="1046352" y="552069"/>
                </a:lnTo>
                <a:lnTo>
                  <a:pt x="995045" y="596138"/>
                </a:lnTo>
                <a:lnTo>
                  <a:pt x="947165" y="637794"/>
                </a:lnTo>
                <a:lnTo>
                  <a:pt x="895350" y="683387"/>
                </a:lnTo>
                <a:lnTo>
                  <a:pt x="839597" y="734060"/>
                </a:lnTo>
                <a:lnTo>
                  <a:pt x="793114" y="777240"/>
                </a:lnTo>
                <a:lnTo>
                  <a:pt x="739266" y="828802"/>
                </a:lnTo>
                <a:lnTo>
                  <a:pt x="691007" y="876173"/>
                </a:lnTo>
                <a:lnTo>
                  <a:pt x="668527" y="898398"/>
                </a:lnTo>
                <a:lnTo>
                  <a:pt x="622300" y="944626"/>
                </a:lnTo>
                <a:lnTo>
                  <a:pt x="571500" y="996569"/>
                </a:lnTo>
                <a:lnTo>
                  <a:pt x="545084" y="1024128"/>
                </a:lnTo>
                <a:lnTo>
                  <a:pt x="501650" y="1070356"/>
                </a:lnTo>
                <a:lnTo>
                  <a:pt x="451231" y="1125347"/>
                </a:lnTo>
                <a:lnTo>
                  <a:pt x="406273" y="1175766"/>
                </a:lnTo>
                <a:lnTo>
                  <a:pt x="364236" y="1223518"/>
                </a:lnTo>
                <a:lnTo>
                  <a:pt x="319024" y="1275588"/>
                </a:lnTo>
                <a:lnTo>
                  <a:pt x="270383" y="1333119"/>
                </a:lnTo>
                <a:lnTo>
                  <a:pt x="230124" y="1382268"/>
                </a:lnTo>
                <a:lnTo>
                  <a:pt x="205739" y="1412621"/>
                </a:lnTo>
                <a:lnTo>
                  <a:pt x="180594" y="1444244"/>
                </a:lnTo>
                <a:lnTo>
                  <a:pt x="154432" y="1477899"/>
                </a:lnTo>
                <a:lnTo>
                  <a:pt x="126491" y="1513840"/>
                </a:lnTo>
                <a:lnTo>
                  <a:pt x="96900" y="1552321"/>
                </a:lnTo>
                <a:lnTo>
                  <a:pt x="66548" y="1591691"/>
                </a:lnTo>
                <a:lnTo>
                  <a:pt x="38735" y="1627886"/>
                </a:lnTo>
                <a:lnTo>
                  <a:pt x="17272" y="1655699"/>
                </a:lnTo>
                <a:lnTo>
                  <a:pt x="4699" y="1672082"/>
                </a:lnTo>
                <a:lnTo>
                  <a:pt x="253" y="1677797"/>
                </a:lnTo>
                <a:lnTo>
                  <a:pt x="0" y="167817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025771" y="933958"/>
            <a:ext cx="1573530" cy="1911350"/>
          </a:xfrm>
          <a:custGeom>
            <a:avLst/>
            <a:gdLst/>
            <a:ahLst/>
            <a:cxnLst/>
            <a:rect l="l" t="t" r="r" b="b"/>
            <a:pathLst>
              <a:path w="1573529" h="1911350">
                <a:moveTo>
                  <a:pt x="1573276" y="0"/>
                </a:moveTo>
                <a:lnTo>
                  <a:pt x="1571878" y="1270"/>
                </a:lnTo>
                <a:lnTo>
                  <a:pt x="1563243" y="8763"/>
                </a:lnTo>
                <a:lnTo>
                  <a:pt x="1543811" y="25781"/>
                </a:lnTo>
                <a:lnTo>
                  <a:pt x="1513967" y="51689"/>
                </a:lnTo>
                <a:lnTo>
                  <a:pt x="1477899" y="83058"/>
                </a:lnTo>
                <a:lnTo>
                  <a:pt x="1440179" y="115824"/>
                </a:lnTo>
                <a:lnTo>
                  <a:pt x="1404365" y="147066"/>
                </a:lnTo>
                <a:lnTo>
                  <a:pt x="1370711" y="176530"/>
                </a:lnTo>
                <a:lnTo>
                  <a:pt x="1339341" y="204343"/>
                </a:lnTo>
                <a:lnTo>
                  <a:pt x="1309751" y="230886"/>
                </a:lnTo>
                <a:lnTo>
                  <a:pt x="1281049" y="257175"/>
                </a:lnTo>
                <a:lnTo>
                  <a:pt x="1233931" y="301117"/>
                </a:lnTo>
                <a:lnTo>
                  <a:pt x="1179956" y="352806"/>
                </a:lnTo>
                <a:lnTo>
                  <a:pt x="1131569" y="400304"/>
                </a:lnTo>
                <a:lnTo>
                  <a:pt x="1086484" y="445135"/>
                </a:lnTo>
                <a:lnTo>
                  <a:pt x="1037843" y="494157"/>
                </a:lnTo>
                <a:lnTo>
                  <a:pt x="985392" y="548513"/>
                </a:lnTo>
                <a:lnTo>
                  <a:pt x="941324" y="595503"/>
                </a:lnTo>
                <a:lnTo>
                  <a:pt x="915542" y="623570"/>
                </a:lnTo>
                <a:lnTo>
                  <a:pt x="867663" y="676656"/>
                </a:lnTo>
                <a:lnTo>
                  <a:pt x="824864" y="725043"/>
                </a:lnTo>
                <a:lnTo>
                  <a:pt x="781812" y="774319"/>
                </a:lnTo>
                <a:lnTo>
                  <a:pt x="734440" y="829564"/>
                </a:lnTo>
                <a:lnTo>
                  <a:pt x="709802" y="858901"/>
                </a:lnTo>
                <a:lnTo>
                  <a:pt x="668908" y="908812"/>
                </a:lnTo>
                <a:lnTo>
                  <a:pt x="622300" y="967105"/>
                </a:lnTo>
                <a:lnTo>
                  <a:pt x="580643" y="1020572"/>
                </a:lnTo>
                <a:lnTo>
                  <a:pt x="541908" y="1071118"/>
                </a:lnTo>
                <a:lnTo>
                  <a:pt x="500252" y="1126109"/>
                </a:lnTo>
                <a:lnTo>
                  <a:pt x="455549" y="1186942"/>
                </a:lnTo>
                <a:lnTo>
                  <a:pt x="417956" y="1239393"/>
                </a:lnTo>
                <a:lnTo>
                  <a:pt x="375284" y="1300734"/>
                </a:lnTo>
                <a:lnTo>
                  <a:pt x="337312" y="1356868"/>
                </a:lnTo>
                <a:lnTo>
                  <a:pt x="319786" y="1383157"/>
                </a:lnTo>
                <a:lnTo>
                  <a:pt x="302005" y="1409700"/>
                </a:lnTo>
                <a:lnTo>
                  <a:pt x="264159" y="1467485"/>
                </a:lnTo>
                <a:lnTo>
                  <a:pt x="223519" y="1531112"/>
                </a:lnTo>
                <a:lnTo>
                  <a:pt x="189483" y="1585976"/>
                </a:lnTo>
                <a:lnTo>
                  <a:pt x="169290" y="1619377"/>
                </a:lnTo>
                <a:lnTo>
                  <a:pt x="148716" y="1654048"/>
                </a:lnTo>
                <a:lnTo>
                  <a:pt x="127126" y="1691005"/>
                </a:lnTo>
                <a:lnTo>
                  <a:pt x="104139" y="1730502"/>
                </a:lnTo>
                <a:lnTo>
                  <a:pt x="79882" y="1772539"/>
                </a:lnTo>
                <a:lnTo>
                  <a:pt x="54990" y="1815719"/>
                </a:lnTo>
                <a:lnTo>
                  <a:pt x="32130" y="1855470"/>
                </a:lnTo>
                <a:lnTo>
                  <a:pt x="14477" y="1886204"/>
                </a:lnTo>
                <a:lnTo>
                  <a:pt x="4063" y="1904238"/>
                </a:lnTo>
                <a:lnTo>
                  <a:pt x="253" y="1910842"/>
                </a:lnTo>
                <a:lnTo>
                  <a:pt x="0" y="19113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258815" y="933958"/>
            <a:ext cx="1340485" cy="2144395"/>
          </a:xfrm>
          <a:custGeom>
            <a:avLst/>
            <a:gdLst/>
            <a:ahLst/>
            <a:cxnLst/>
            <a:rect l="l" t="t" r="r" b="b"/>
            <a:pathLst>
              <a:path w="1340484" h="2144395">
                <a:moveTo>
                  <a:pt x="1340231" y="0"/>
                </a:moveTo>
                <a:lnTo>
                  <a:pt x="1339088" y="1397"/>
                </a:lnTo>
                <a:lnTo>
                  <a:pt x="1331467" y="9906"/>
                </a:lnTo>
                <a:lnTo>
                  <a:pt x="1314450" y="29210"/>
                </a:lnTo>
                <a:lnTo>
                  <a:pt x="1288288" y="58674"/>
                </a:lnTo>
                <a:lnTo>
                  <a:pt x="1256411" y="94742"/>
                </a:lnTo>
                <a:lnTo>
                  <a:pt x="1222883" y="132588"/>
                </a:lnTo>
                <a:lnTo>
                  <a:pt x="1190879" y="168783"/>
                </a:lnTo>
                <a:lnTo>
                  <a:pt x="1160907" y="202819"/>
                </a:lnTo>
                <a:lnTo>
                  <a:pt x="1132967" y="234950"/>
                </a:lnTo>
                <a:lnTo>
                  <a:pt x="1106678" y="265557"/>
                </a:lnTo>
                <a:lnTo>
                  <a:pt x="1081278" y="295656"/>
                </a:lnTo>
                <a:lnTo>
                  <a:pt x="1036574" y="349631"/>
                </a:lnTo>
                <a:lnTo>
                  <a:pt x="1012444" y="379476"/>
                </a:lnTo>
                <a:lnTo>
                  <a:pt x="967486" y="436372"/>
                </a:lnTo>
                <a:lnTo>
                  <a:pt x="927354" y="487934"/>
                </a:lnTo>
                <a:lnTo>
                  <a:pt x="887095" y="540258"/>
                </a:lnTo>
                <a:lnTo>
                  <a:pt x="843153" y="598678"/>
                </a:lnTo>
                <a:lnTo>
                  <a:pt x="820293" y="629793"/>
                </a:lnTo>
                <a:lnTo>
                  <a:pt x="779272" y="686689"/>
                </a:lnTo>
                <a:lnTo>
                  <a:pt x="757174" y="718058"/>
                </a:lnTo>
                <a:lnTo>
                  <a:pt x="716026" y="777748"/>
                </a:lnTo>
                <a:lnTo>
                  <a:pt x="679450" y="831850"/>
                </a:lnTo>
                <a:lnTo>
                  <a:pt x="661543" y="858647"/>
                </a:lnTo>
                <a:lnTo>
                  <a:pt x="642747" y="886714"/>
                </a:lnTo>
                <a:lnTo>
                  <a:pt x="602742" y="948055"/>
                </a:lnTo>
                <a:lnTo>
                  <a:pt x="582041" y="980567"/>
                </a:lnTo>
                <a:lnTo>
                  <a:pt x="544957" y="1039876"/>
                </a:lnTo>
                <a:lnTo>
                  <a:pt x="524891" y="1072769"/>
                </a:lnTo>
                <a:lnTo>
                  <a:pt x="487807" y="1134999"/>
                </a:lnTo>
                <a:lnTo>
                  <a:pt x="471043" y="1163828"/>
                </a:lnTo>
                <a:lnTo>
                  <a:pt x="454913" y="1191514"/>
                </a:lnTo>
                <a:lnTo>
                  <a:pt x="422021" y="1248664"/>
                </a:lnTo>
                <a:lnTo>
                  <a:pt x="386207" y="1312418"/>
                </a:lnTo>
                <a:lnTo>
                  <a:pt x="367538" y="1346327"/>
                </a:lnTo>
                <a:lnTo>
                  <a:pt x="334518" y="1408049"/>
                </a:lnTo>
                <a:lnTo>
                  <a:pt x="316738" y="1442085"/>
                </a:lnTo>
                <a:lnTo>
                  <a:pt x="283845" y="1506728"/>
                </a:lnTo>
                <a:lnTo>
                  <a:pt x="254762" y="1565275"/>
                </a:lnTo>
                <a:lnTo>
                  <a:pt x="225679" y="1624457"/>
                </a:lnTo>
                <a:lnTo>
                  <a:pt x="194183" y="1690497"/>
                </a:lnTo>
                <a:lnTo>
                  <a:pt x="177926" y="1725549"/>
                </a:lnTo>
                <a:lnTo>
                  <a:pt x="148971" y="1789303"/>
                </a:lnTo>
                <a:lnTo>
                  <a:pt x="133223" y="1825498"/>
                </a:lnTo>
                <a:lnTo>
                  <a:pt x="117094" y="1862963"/>
                </a:lnTo>
                <a:lnTo>
                  <a:pt x="100330" y="1902587"/>
                </a:lnTo>
                <a:lnTo>
                  <a:pt x="82550" y="1945005"/>
                </a:lnTo>
                <a:lnTo>
                  <a:pt x="63881" y="1990217"/>
                </a:lnTo>
                <a:lnTo>
                  <a:pt x="44576" y="2036953"/>
                </a:lnTo>
                <a:lnTo>
                  <a:pt x="26543" y="2080260"/>
                </a:lnTo>
                <a:lnTo>
                  <a:pt x="12446" y="2114423"/>
                </a:lnTo>
                <a:lnTo>
                  <a:pt x="3810" y="2135378"/>
                </a:lnTo>
                <a:lnTo>
                  <a:pt x="381" y="2143506"/>
                </a:lnTo>
                <a:lnTo>
                  <a:pt x="0" y="214439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91988" y="933958"/>
            <a:ext cx="1107440" cy="2377440"/>
          </a:xfrm>
          <a:custGeom>
            <a:avLst/>
            <a:gdLst/>
            <a:ahLst/>
            <a:cxnLst/>
            <a:rect l="l" t="t" r="r" b="b"/>
            <a:pathLst>
              <a:path w="1107440" h="2377440">
                <a:moveTo>
                  <a:pt x="1107059" y="0"/>
                </a:moveTo>
                <a:lnTo>
                  <a:pt x="1106042" y="1524"/>
                </a:lnTo>
                <a:lnTo>
                  <a:pt x="1099692" y="10795"/>
                </a:lnTo>
                <a:lnTo>
                  <a:pt x="1085214" y="31750"/>
                </a:lnTo>
                <a:lnTo>
                  <a:pt x="1062989" y="64262"/>
                </a:lnTo>
                <a:lnTo>
                  <a:pt x="1035431" y="104267"/>
                </a:lnTo>
                <a:lnTo>
                  <a:pt x="1006348" y="146685"/>
                </a:lnTo>
                <a:lnTo>
                  <a:pt x="978281" y="187579"/>
                </a:lnTo>
                <a:lnTo>
                  <a:pt x="951991" y="226060"/>
                </a:lnTo>
                <a:lnTo>
                  <a:pt x="927481" y="262382"/>
                </a:lnTo>
                <a:lnTo>
                  <a:pt x="904494" y="296799"/>
                </a:lnTo>
                <a:lnTo>
                  <a:pt x="882523" y="330454"/>
                </a:lnTo>
                <a:lnTo>
                  <a:pt x="860933" y="363855"/>
                </a:lnTo>
                <a:lnTo>
                  <a:pt x="860678" y="364363"/>
                </a:lnTo>
                <a:lnTo>
                  <a:pt x="839342" y="397891"/>
                </a:lnTo>
                <a:lnTo>
                  <a:pt x="818641" y="431038"/>
                </a:lnTo>
                <a:lnTo>
                  <a:pt x="780034" y="494284"/>
                </a:lnTo>
                <a:lnTo>
                  <a:pt x="745871" y="551688"/>
                </a:lnTo>
                <a:lnTo>
                  <a:pt x="729234" y="579755"/>
                </a:lnTo>
                <a:lnTo>
                  <a:pt x="693801" y="640334"/>
                </a:lnTo>
                <a:lnTo>
                  <a:pt x="655701" y="707390"/>
                </a:lnTo>
                <a:lnTo>
                  <a:pt x="636524" y="742061"/>
                </a:lnTo>
                <a:lnTo>
                  <a:pt x="636270" y="742442"/>
                </a:lnTo>
                <a:lnTo>
                  <a:pt x="617220" y="777367"/>
                </a:lnTo>
                <a:lnTo>
                  <a:pt x="598804" y="811911"/>
                </a:lnTo>
                <a:lnTo>
                  <a:pt x="564514" y="877443"/>
                </a:lnTo>
                <a:lnTo>
                  <a:pt x="534162" y="937006"/>
                </a:lnTo>
                <a:lnTo>
                  <a:pt x="504063" y="996696"/>
                </a:lnTo>
                <a:lnTo>
                  <a:pt x="471550" y="1062990"/>
                </a:lnTo>
                <a:lnTo>
                  <a:pt x="454533" y="1098296"/>
                </a:lnTo>
                <a:lnTo>
                  <a:pt x="437641" y="1134364"/>
                </a:lnTo>
                <a:lnTo>
                  <a:pt x="437514" y="1134745"/>
                </a:lnTo>
                <a:lnTo>
                  <a:pt x="420877" y="1170813"/>
                </a:lnTo>
                <a:lnTo>
                  <a:pt x="404749" y="1206500"/>
                </a:lnTo>
                <a:lnTo>
                  <a:pt x="389254" y="1241044"/>
                </a:lnTo>
                <a:lnTo>
                  <a:pt x="374903" y="1274191"/>
                </a:lnTo>
                <a:lnTo>
                  <a:pt x="361314" y="1305560"/>
                </a:lnTo>
                <a:lnTo>
                  <a:pt x="348488" y="1335532"/>
                </a:lnTo>
                <a:lnTo>
                  <a:pt x="335788" y="1365631"/>
                </a:lnTo>
                <a:lnTo>
                  <a:pt x="322452" y="1397127"/>
                </a:lnTo>
                <a:lnTo>
                  <a:pt x="294386" y="1465453"/>
                </a:lnTo>
                <a:lnTo>
                  <a:pt x="279781" y="1501902"/>
                </a:lnTo>
                <a:lnTo>
                  <a:pt x="265302" y="1538859"/>
                </a:lnTo>
                <a:lnTo>
                  <a:pt x="265175" y="1539240"/>
                </a:lnTo>
                <a:lnTo>
                  <a:pt x="250951" y="1576324"/>
                </a:lnTo>
                <a:lnTo>
                  <a:pt x="237236" y="1613027"/>
                </a:lnTo>
                <a:lnTo>
                  <a:pt x="224154" y="1648587"/>
                </a:lnTo>
                <a:lnTo>
                  <a:pt x="211962" y="1682623"/>
                </a:lnTo>
                <a:lnTo>
                  <a:pt x="200660" y="1714754"/>
                </a:lnTo>
                <a:lnTo>
                  <a:pt x="189737" y="1745615"/>
                </a:lnTo>
                <a:lnTo>
                  <a:pt x="179070" y="1776476"/>
                </a:lnTo>
                <a:lnTo>
                  <a:pt x="167894" y="1808734"/>
                </a:lnTo>
                <a:lnTo>
                  <a:pt x="156337" y="1842897"/>
                </a:lnTo>
                <a:lnTo>
                  <a:pt x="144399" y="1878838"/>
                </a:lnTo>
                <a:lnTo>
                  <a:pt x="132334" y="1916049"/>
                </a:lnTo>
                <a:lnTo>
                  <a:pt x="120269" y="1953895"/>
                </a:lnTo>
                <a:lnTo>
                  <a:pt x="120141" y="1954403"/>
                </a:lnTo>
                <a:lnTo>
                  <a:pt x="108458" y="1992376"/>
                </a:lnTo>
                <a:lnTo>
                  <a:pt x="96900" y="2030857"/>
                </a:lnTo>
                <a:lnTo>
                  <a:pt x="85344" y="2070608"/>
                </a:lnTo>
                <a:lnTo>
                  <a:pt x="73278" y="2112645"/>
                </a:lnTo>
                <a:lnTo>
                  <a:pt x="60833" y="2157603"/>
                </a:lnTo>
                <a:lnTo>
                  <a:pt x="47498" y="2205355"/>
                </a:lnTo>
                <a:lnTo>
                  <a:pt x="33909" y="2254885"/>
                </a:lnTo>
                <a:lnTo>
                  <a:pt x="20827" y="2301748"/>
                </a:lnTo>
                <a:lnTo>
                  <a:pt x="10287" y="2339848"/>
                </a:lnTo>
                <a:lnTo>
                  <a:pt x="3428" y="2364740"/>
                </a:lnTo>
                <a:lnTo>
                  <a:pt x="508" y="2375662"/>
                </a:lnTo>
                <a:lnTo>
                  <a:pt x="0" y="23774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25033" y="933958"/>
            <a:ext cx="874394" cy="2610485"/>
          </a:xfrm>
          <a:custGeom>
            <a:avLst/>
            <a:gdLst/>
            <a:ahLst/>
            <a:cxnLst/>
            <a:rect l="l" t="t" r="r" b="b"/>
            <a:pathLst>
              <a:path w="874395" h="2610485">
                <a:moveTo>
                  <a:pt x="874013" y="0"/>
                </a:moveTo>
                <a:lnTo>
                  <a:pt x="873251" y="1650"/>
                </a:lnTo>
                <a:lnTo>
                  <a:pt x="868044" y="11302"/>
                </a:lnTo>
                <a:lnTo>
                  <a:pt x="856234" y="33527"/>
                </a:lnTo>
                <a:lnTo>
                  <a:pt x="837691" y="68325"/>
                </a:lnTo>
                <a:lnTo>
                  <a:pt x="814577" y="111633"/>
                </a:lnTo>
                <a:lnTo>
                  <a:pt x="789939" y="158115"/>
                </a:lnTo>
                <a:lnTo>
                  <a:pt x="765809" y="203327"/>
                </a:lnTo>
                <a:lnTo>
                  <a:pt x="743203" y="246126"/>
                </a:lnTo>
                <a:lnTo>
                  <a:pt x="722121" y="286258"/>
                </a:lnTo>
                <a:lnTo>
                  <a:pt x="702437" y="324358"/>
                </a:lnTo>
                <a:lnTo>
                  <a:pt x="683767" y="361315"/>
                </a:lnTo>
                <a:lnTo>
                  <a:pt x="665479" y="397891"/>
                </a:lnTo>
                <a:lnTo>
                  <a:pt x="642238" y="445643"/>
                </a:lnTo>
                <a:lnTo>
                  <a:pt x="624839" y="481965"/>
                </a:lnTo>
                <a:lnTo>
                  <a:pt x="608329" y="517144"/>
                </a:lnTo>
                <a:lnTo>
                  <a:pt x="578230" y="582930"/>
                </a:lnTo>
                <a:lnTo>
                  <a:pt x="550671" y="644017"/>
                </a:lnTo>
                <a:lnTo>
                  <a:pt x="521842" y="709041"/>
                </a:lnTo>
                <a:lnTo>
                  <a:pt x="506602" y="744347"/>
                </a:lnTo>
                <a:lnTo>
                  <a:pt x="490981" y="781050"/>
                </a:lnTo>
                <a:lnTo>
                  <a:pt x="475361" y="818515"/>
                </a:lnTo>
                <a:lnTo>
                  <a:pt x="470662" y="830072"/>
                </a:lnTo>
                <a:lnTo>
                  <a:pt x="455294" y="867791"/>
                </a:lnTo>
                <a:lnTo>
                  <a:pt x="440436" y="905002"/>
                </a:lnTo>
                <a:lnTo>
                  <a:pt x="426212" y="941324"/>
                </a:lnTo>
                <a:lnTo>
                  <a:pt x="400557" y="1008888"/>
                </a:lnTo>
                <a:lnTo>
                  <a:pt x="388874" y="1040384"/>
                </a:lnTo>
                <a:lnTo>
                  <a:pt x="377189" y="1071753"/>
                </a:lnTo>
                <a:lnTo>
                  <a:pt x="352678" y="1138555"/>
                </a:lnTo>
                <a:lnTo>
                  <a:pt x="339851" y="1174750"/>
                </a:lnTo>
                <a:lnTo>
                  <a:pt x="326643" y="1212342"/>
                </a:lnTo>
                <a:lnTo>
                  <a:pt x="313563" y="1250823"/>
                </a:lnTo>
                <a:lnTo>
                  <a:pt x="296799" y="1301242"/>
                </a:lnTo>
                <a:lnTo>
                  <a:pt x="284479" y="1339469"/>
                </a:lnTo>
                <a:lnTo>
                  <a:pt x="272795" y="1376680"/>
                </a:lnTo>
                <a:lnTo>
                  <a:pt x="251587" y="1445768"/>
                </a:lnTo>
                <a:lnTo>
                  <a:pt x="232409" y="1509903"/>
                </a:lnTo>
                <a:lnTo>
                  <a:pt x="212470" y="1578229"/>
                </a:lnTo>
                <a:lnTo>
                  <a:pt x="202056" y="1615186"/>
                </a:lnTo>
                <a:lnTo>
                  <a:pt x="191388" y="1653667"/>
                </a:lnTo>
                <a:lnTo>
                  <a:pt x="180847" y="1692910"/>
                </a:lnTo>
                <a:lnTo>
                  <a:pt x="167512" y="1744345"/>
                </a:lnTo>
                <a:lnTo>
                  <a:pt x="157733" y="1783334"/>
                </a:lnTo>
                <a:lnTo>
                  <a:pt x="148462" y="1821180"/>
                </a:lnTo>
                <a:lnTo>
                  <a:pt x="131952" y="1891538"/>
                </a:lnTo>
                <a:lnTo>
                  <a:pt x="117093" y="1956816"/>
                </a:lnTo>
                <a:lnTo>
                  <a:pt x="101726" y="2026285"/>
                </a:lnTo>
                <a:lnTo>
                  <a:pt x="93725" y="2063877"/>
                </a:lnTo>
                <a:lnTo>
                  <a:pt x="85725" y="2102993"/>
                </a:lnTo>
                <a:lnTo>
                  <a:pt x="77724" y="2142744"/>
                </a:lnTo>
                <a:lnTo>
                  <a:pt x="75437" y="2155063"/>
                </a:lnTo>
                <a:lnTo>
                  <a:pt x="67817" y="2195068"/>
                </a:lnTo>
                <a:lnTo>
                  <a:pt x="60578" y="2235581"/>
                </a:lnTo>
                <a:lnTo>
                  <a:pt x="53339" y="2277237"/>
                </a:lnTo>
                <a:lnTo>
                  <a:pt x="45974" y="2321306"/>
                </a:lnTo>
                <a:lnTo>
                  <a:pt x="38353" y="2368042"/>
                </a:lnTo>
                <a:lnTo>
                  <a:pt x="30479" y="2417826"/>
                </a:lnTo>
                <a:lnTo>
                  <a:pt x="22225" y="2469769"/>
                </a:lnTo>
                <a:lnTo>
                  <a:pt x="14350" y="2519934"/>
                </a:lnTo>
                <a:lnTo>
                  <a:pt x="7619" y="2562352"/>
                </a:lnTo>
                <a:lnTo>
                  <a:pt x="2920" y="2591816"/>
                </a:lnTo>
                <a:lnTo>
                  <a:pt x="634" y="2606675"/>
                </a:lnTo>
                <a:lnTo>
                  <a:pt x="0" y="26104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958078" y="933958"/>
            <a:ext cx="641350" cy="2844165"/>
          </a:xfrm>
          <a:custGeom>
            <a:avLst/>
            <a:gdLst/>
            <a:ahLst/>
            <a:cxnLst/>
            <a:rect l="l" t="t" r="r" b="b"/>
            <a:pathLst>
              <a:path w="641350" h="2844165">
                <a:moveTo>
                  <a:pt x="640969" y="0"/>
                </a:moveTo>
                <a:lnTo>
                  <a:pt x="640333" y="1650"/>
                </a:lnTo>
                <a:lnTo>
                  <a:pt x="636270" y="11557"/>
                </a:lnTo>
                <a:lnTo>
                  <a:pt x="626872" y="34671"/>
                </a:lnTo>
                <a:lnTo>
                  <a:pt x="612013" y="70866"/>
                </a:lnTo>
                <a:lnTo>
                  <a:pt x="593344" y="116840"/>
                </a:lnTo>
                <a:lnTo>
                  <a:pt x="572897" y="166878"/>
                </a:lnTo>
                <a:lnTo>
                  <a:pt x="552703" y="216154"/>
                </a:lnTo>
                <a:lnTo>
                  <a:pt x="533781" y="262763"/>
                </a:lnTo>
                <a:lnTo>
                  <a:pt x="516127" y="306705"/>
                </a:lnTo>
                <a:lnTo>
                  <a:pt x="499618" y="348361"/>
                </a:lnTo>
                <a:lnTo>
                  <a:pt x="483997" y="388366"/>
                </a:lnTo>
                <a:lnTo>
                  <a:pt x="469138" y="427736"/>
                </a:lnTo>
                <a:lnTo>
                  <a:pt x="444881" y="493268"/>
                </a:lnTo>
                <a:lnTo>
                  <a:pt x="431038" y="532130"/>
                </a:lnTo>
                <a:lnTo>
                  <a:pt x="417702" y="570103"/>
                </a:lnTo>
                <a:lnTo>
                  <a:pt x="405130" y="606425"/>
                </a:lnTo>
                <a:lnTo>
                  <a:pt x="382397" y="673862"/>
                </a:lnTo>
                <a:lnTo>
                  <a:pt x="360552" y="739902"/>
                </a:lnTo>
                <a:lnTo>
                  <a:pt x="337185" y="812292"/>
                </a:lnTo>
                <a:lnTo>
                  <a:pt x="325120" y="851154"/>
                </a:lnTo>
                <a:lnTo>
                  <a:pt x="312927" y="890905"/>
                </a:lnTo>
                <a:lnTo>
                  <a:pt x="293243" y="957834"/>
                </a:lnTo>
                <a:lnTo>
                  <a:pt x="281813" y="997585"/>
                </a:lnTo>
                <a:lnTo>
                  <a:pt x="271145" y="1036320"/>
                </a:lnTo>
                <a:lnTo>
                  <a:pt x="260985" y="1073404"/>
                </a:lnTo>
                <a:lnTo>
                  <a:pt x="251713" y="1108583"/>
                </a:lnTo>
                <a:lnTo>
                  <a:pt x="242824" y="1142238"/>
                </a:lnTo>
                <a:lnTo>
                  <a:pt x="225425" y="1209548"/>
                </a:lnTo>
                <a:lnTo>
                  <a:pt x="206883" y="1283335"/>
                </a:lnTo>
                <a:lnTo>
                  <a:pt x="197358" y="1322959"/>
                </a:lnTo>
                <a:lnTo>
                  <a:pt x="187960" y="1363472"/>
                </a:lnTo>
                <a:lnTo>
                  <a:pt x="172593" y="1431417"/>
                </a:lnTo>
                <a:lnTo>
                  <a:pt x="163957" y="1471930"/>
                </a:lnTo>
                <a:lnTo>
                  <a:pt x="155829" y="1511173"/>
                </a:lnTo>
                <a:lnTo>
                  <a:pt x="148209" y="1548892"/>
                </a:lnTo>
                <a:lnTo>
                  <a:pt x="134620" y="1618742"/>
                </a:lnTo>
                <a:lnTo>
                  <a:pt x="128270" y="1652397"/>
                </a:lnTo>
                <a:lnTo>
                  <a:pt x="121666" y="1687068"/>
                </a:lnTo>
                <a:lnTo>
                  <a:pt x="108204" y="1761998"/>
                </a:lnTo>
                <a:lnTo>
                  <a:pt x="101219" y="1802130"/>
                </a:lnTo>
                <a:lnTo>
                  <a:pt x="94487" y="1843151"/>
                </a:lnTo>
                <a:lnTo>
                  <a:pt x="83820" y="1911985"/>
                </a:lnTo>
                <a:lnTo>
                  <a:pt x="77850" y="1953006"/>
                </a:lnTo>
                <a:lnTo>
                  <a:pt x="72262" y="1992757"/>
                </a:lnTo>
                <a:lnTo>
                  <a:pt x="67183" y="2030857"/>
                </a:lnTo>
                <a:lnTo>
                  <a:pt x="58293" y="2101469"/>
                </a:lnTo>
                <a:lnTo>
                  <a:pt x="54229" y="2135505"/>
                </a:lnTo>
                <a:lnTo>
                  <a:pt x="49911" y="2170557"/>
                </a:lnTo>
                <a:lnTo>
                  <a:pt x="41401" y="2246122"/>
                </a:lnTo>
                <a:lnTo>
                  <a:pt x="37211" y="2286635"/>
                </a:lnTo>
                <a:lnTo>
                  <a:pt x="33147" y="2328037"/>
                </a:lnTo>
                <a:lnTo>
                  <a:pt x="27050" y="2397506"/>
                </a:lnTo>
                <a:lnTo>
                  <a:pt x="23749" y="2439670"/>
                </a:lnTo>
                <a:lnTo>
                  <a:pt x="20700" y="2482977"/>
                </a:lnTo>
                <a:lnTo>
                  <a:pt x="17780" y="2528443"/>
                </a:lnTo>
                <a:lnTo>
                  <a:pt x="14986" y="2576830"/>
                </a:lnTo>
                <a:lnTo>
                  <a:pt x="12064" y="2628138"/>
                </a:lnTo>
                <a:lnTo>
                  <a:pt x="9017" y="2681859"/>
                </a:lnTo>
                <a:lnTo>
                  <a:pt x="6096" y="2735072"/>
                </a:lnTo>
                <a:lnTo>
                  <a:pt x="3429" y="2781681"/>
                </a:lnTo>
                <a:lnTo>
                  <a:pt x="1524" y="2816352"/>
                </a:lnTo>
                <a:lnTo>
                  <a:pt x="508" y="2836164"/>
                </a:lnTo>
                <a:lnTo>
                  <a:pt x="0" y="2843149"/>
                </a:lnTo>
                <a:lnTo>
                  <a:pt x="0" y="28436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77026" y="933958"/>
            <a:ext cx="422275" cy="3077210"/>
          </a:xfrm>
          <a:custGeom>
            <a:avLst/>
            <a:gdLst/>
            <a:ahLst/>
            <a:cxnLst/>
            <a:rect l="l" t="t" r="r" b="b"/>
            <a:pathLst>
              <a:path w="422275" h="3077210">
                <a:moveTo>
                  <a:pt x="422021" y="0"/>
                </a:moveTo>
                <a:lnTo>
                  <a:pt x="421513" y="1650"/>
                </a:lnTo>
                <a:lnTo>
                  <a:pt x="418465" y="11684"/>
                </a:lnTo>
                <a:lnTo>
                  <a:pt x="411352" y="35051"/>
                </a:lnTo>
                <a:lnTo>
                  <a:pt x="399796" y="72390"/>
                </a:lnTo>
                <a:lnTo>
                  <a:pt x="385191" y="120269"/>
                </a:lnTo>
                <a:lnTo>
                  <a:pt x="368934" y="173228"/>
                </a:lnTo>
                <a:lnTo>
                  <a:pt x="352678" y="226187"/>
                </a:lnTo>
                <a:lnTo>
                  <a:pt x="337184" y="276479"/>
                </a:lnTo>
                <a:lnTo>
                  <a:pt x="322834" y="324104"/>
                </a:lnTo>
                <a:lnTo>
                  <a:pt x="309499" y="369062"/>
                </a:lnTo>
                <a:lnTo>
                  <a:pt x="296925" y="412115"/>
                </a:lnTo>
                <a:lnTo>
                  <a:pt x="285114" y="454025"/>
                </a:lnTo>
                <a:lnTo>
                  <a:pt x="273558" y="495808"/>
                </a:lnTo>
                <a:lnTo>
                  <a:pt x="261620" y="540385"/>
                </a:lnTo>
                <a:lnTo>
                  <a:pt x="250825" y="581787"/>
                </a:lnTo>
                <a:lnTo>
                  <a:pt x="240664" y="622046"/>
                </a:lnTo>
                <a:lnTo>
                  <a:pt x="231139" y="660781"/>
                </a:lnTo>
                <a:lnTo>
                  <a:pt x="213868" y="732790"/>
                </a:lnTo>
                <a:lnTo>
                  <a:pt x="197485" y="802132"/>
                </a:lnTo>
                <a:lnTo>
                  <a:pt x="180339" y="877697"/>
                </a:lnTo>
                <a:lnTo>
                  <a:pt x="171450" y="918210"/>
                </a:lnTo>
                <a:lnTo>
                  <a:pt x="162687" y="959993"/>
                </a:lnTo>
                <a:lnTo>
                  <a:pt x="154050" y="1002284"/>
                </a:lnTo>
                <a:lnTo>
                  <a:pt x="153415" y="1005205"/>
                </a:lnTo>
                <a:lnTo>
                  <a:pt x="145034" y="1047623"/>
                </a:lnTo>
                <a:lnTo>
                  <a:pt x="137033" y="1089533"/>
                </a:lnTo>
                <a:lnTo>
                  <a:pt x="129539" y="1130427"/>
                </a:lnTo>
                <a:lnTo>
                  <a:pt x="122554" y="1169670"/>
                </a:lnTo>
                <a:lnTo>
                  <a:pt x="110109" y="1242568"/>
                </a:lnTo>
                <a:lnTo>
                  <a:pt x="104394" y="1277493"/>
                </a:lnTo>
                <a:lnTo>
                  <a:pt x="98425" y="1313053"/>
                </a:lnTo>
                <a:lnTo>
                  <a:pt x="86360" y="1389507"/>
                </a:lnTo>
                <a:lnTo>
                  <a:pt x="80263" y="1430528"/>
                </a:lnTo>
                <a:lnTo>
                  <a:pt x="74168" y="1472819"/>
                </a:lnTo>
                <a:lnTo>
                  <a:pt x="68325" y="1515618"/>
                </a:lnTo>
                <a:lnTo>
                  <a:pt x="62357" y="1561338"/>
                </a:lnTo>
                <a:lnTo>
                  <a:pt x="57276" y="1603756"/>
                </a:lnTo>
                <a:lnTo>
                  <a:pt x="52450" y="1645031"/>
                </a:lnTo>
                <a:lnTo>
                  <a:pt x="48133" y="1684655"/>
                </a:lnTo>
                <a:lnTo>
                  <a:pt x="40512" y="1758315"/>
                </a:lnTo>
                <a:lnTo>
                  <a:pt x="37084" y="1793367"/>
                </a:lnTo>
                <a:lnTo>
                  <a:pt x="33527" y="1829308"/>
                </a:lnTo>
                <a:lnTo>
                  <a:pt x="26543" y="1906397"/>
                </a:lnTo>
                <a:lnTo>
                  <a:pt x="23113" y="1947799"/>
                </a:lnTo>
                <a:lnTo>
                  <a:pt x="19938" y="1990344"/>
                </a:lnTo>
                <a:lnTo>
                  <a:pt x="16890" y="2033397"/>
                </a:lnTo>
                <a:lnTo>
                  <a:pt x="16763" y="2036318"/>
                </a:lnTo>
                <a:lnTo>
                  <a:pt x="14097" y="2079498"/>
                </a:lnTo>
                <a:lnTo>
                  <a:pt x="11684" y="2122043"/>
                </a:lnTo>
                <a:lnTo>
                  <a:pt x="9651" y="2163572"/>
                </a:lnTo>
                <a:lnTo>
                  <a:pt x="7874" y="2203450"/>
                </a:lnTo>
                <a:lnTo>
                  <a:pt x="5334" y="2277364"/>
                </a:lnTo>
                <a:lnTo>
                  <a:pt x="4190" y="2312670"/>
                </a:lnTo>
                <a:lnTo>
                  <a:pt x="2032" y="2386457"/>
                </a:lnTo>
                <a:lnTo>
                  <a:pt x="1143" y="2426208"/>
                </a:lnTo>
                <a:lnTo>
                  <a:pt x="508" y="2467610"/>
                </a:lnTo>
                <a:lnTo>
                  <a:pt x="126" y="2510282"/>
                </a:lnTo>
                <a:lnTo>
                  <a:pt x="0" y="2553589"/>
                </a:lnTo>
                <a:lnTo>
                  <a:pt x="0" y="2556383"/>
                </a:lnTo>
                <a:lnTo>
                  <a:pt x="253" y="2599690"/>
                </a:lnTo>
                <a:lnTo>
                  <a:pt x="762" y="2643251"/>
                </a:lnTo>
                <a:lnTo>
                  <a:pt x="1524" y="2687955"/>
                </a:lnTo>
                <a:lnTo>
                  <a:pt x="2666" y="2734691"/>
                </a:lnTo>
                <a:lnTo>
                  <a:pt x="4190" y="2784221"/>
                </a:lnTo>
                <a:lnTo>
                  <a:pt x="5969" y="2836672"/>
                </a:lnTo>
                <a:lnTo>
                  <a:pt x="7874" y="2891790"/>
                </a:lnTo>
                <a:lnTo>
                  <a:pt x="9778" y="2947416"/>
                </a:lnTo>
                <a:lnTo>
                  <a:pt x="11429" y="2997962"/>
                </a:lnTo>
                <a:lnTo>
                  <a:pt x="12826" y="3037840"/>
                </a:lnTo>
                <a:lnTo>
                  <a:pt x="13715" y="3063367"/>
                </a:lnTo>
                <a:lnTo>
                  <a:pt x="14097" y="3074670"/>
                </a:lnTo>
                <a:lnTo>
                  <a:pt x="14224" y="3076702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338696" y="933958"/>
            <a:ext cx="260350" cy="3310254"/>
          </a:xfrm>
          <a:custGeom>
            <a:avLst/>
            <a:gdLst/>
            <a:ahLst/>
            <a:cxnLst/>
            <a:rect l="l" t="t" r="r" b="b"/>
            <a:pathLst>
              <a:path w="260350" h="3310254">
                <a:moveTo>
                  <a:pt x="260350" y="0"/>
                </a:moveTo>
                <a:lnTo>
                  <a:pt x="259969" y="1650"/>
                </a:lnTo>
                <a:lnTo>
                  <a:pt x="257809" y="11684"/>
                </a:lnTo>
                <a:lnTo>
                  <a:pt x="252602" y="35051"/>
                </a:lnTo>
                <a:lnTo>
                  <a:pt x="244221" y="72898"/>
                </a:lnTo>
                <a:lnTo>
                  <a:pt x="233172" y="122047"/>
                </a:lnTo>
                <a:lnTo>
                  <a:pt x="220852" y="177546"/>
                </a:lnTo>
                <a:lnTo>
                  <a:pt x="208406" y="233807"/>
                </a:lnTo>
                <a:lnTo>
                  <a:pt x="196469" y="287655"/>
                </a:lnTo>
                <a:lnTo>
                  <a:pt x="185293" y="338582"/>
                </a:lnTo>
                <a:lnTo>
                  <a:pt x="174878" y="386842"/>
                </a:lnTo>
                <a:lnTo>
                  <a:pt x="165353" y="432816"/>
                </a:lnTo>
                <a:lnTo>
                  <a:pt x="156337" y="477266"/>
                </a:lnTo>
                <a:lnTo>
                  <a:pt x="147700" y="521335"/>
                </a:lnTo>
                <a:lnTo>
                  <a:pt x="135381" y="587375"/>
                </a:lnTo>
                <a:lnTo>
                  <a:pt x="127762" y="630936"/>
                </a:lnTo>
                <a:lnTo>
                  <a:pt x="120395" y="673354"/>
                </a:lnTo>
                <a:lnTo>
                  <a:pt x="113664" y="714248"/>
                </a:lnTo>
                <a:lnTo>
                  <a:pt x="107441" y="753237"/>
                </a:lnTo>
                <a:lnTo>
                  <a:pt x="96138" y="826389"/>
                </a:lnTo>
                <a:lnTo>
                  <a:pt x="90550" y="862965"/>
                </a:lnTo>
                <a:lnTo>
                  <a:pt x="84836" y="900938"/>
                </a:lnTo>
                <a:lnTo>
                  <a:pt x="78993" y="940943"/>
                </a:lnTo>
                <a:lnTo>
                  <a:pt x="73151" y="982853"/>
                </a:lnTo>
                <a:lnTo>
                  <a:pt x="67437" y="1026287"/>
                </a:lnTo>
                <a:lnTo>
                  <a:pt x="61849" y="1070356"/>
                </a:lnTo>
                <a:lnTo>
                  <a:pt x="53975" y="1137158"/>
                </a:lnTo>
                <a:lnTo>
                  <a:pt x="49149" y="1180973"/>
                </a:lnTo>
                <a:lnTo>
                  <a:pt x="44703" y="1223899"/>
                </a:lnTo>
                <a:lnTo>
                  <a:pt x="40639" y="1265174"/>
                </a:lnTo>
                <a:lnTo>
                  <a:pt x="37083" y="1304417"/>
                </a:lnTo>
                <a:lnTo>
                  <a:pt x="30606" y="1378204"/>
                </a:lnTo>
                <a:lnTo>
                  <a:pt x="24256" y="1453388"/>
                </a:lnTo>
                <a:lnTo>
                  <a:pt x="21208" y="1493647"/>
                </a:lnTo>
                <a:lnTo>
                  <a:pt x="18161" y="1535811"/>
                </a:lnTo>
                <a:lnTo>
                  <a:pt x="15239" y="1579499"/>
                </a:lnTo>
                <a:lnTo>
                  <a:pt x="12700" y="1623949"/>
                </a:lnTo>
                <a:lnTo>
                  <a:pt x="9270" y="1691005"/>
                </a:lnTo>
                <a:lnTo>
                  <a:pt x="7365" y="1735201"/>
                </a:lnTo>
                <a:lnTo>
                  <a:pt x="5714" y="1778254"/>
                </a:lnTo>
                <a:lnTo>
                  <a:pt x="4444" y="1819656"/>
                </a:lnTo>
                <a:lnTo>
                  <a:pt x="3428" y="1859026"/>
                </a:lnTo>
                <a:lnTo>
                  <a:pt x="2666" y="1896618"/>
                </a:lnTo>
                <a:lnTo>
                  <a:pt x="1904" y="1933194"/>
                </a:lnTo>
                <a:lnTo>
                  <a:pt x="1142" y="1970024"/>
                </a:lnTo>
                <a:lnTo>
                  <a:pt x="635" y="2008505"/>
                </a:lnTo>
                <a:lnTo>
                  <a:pt x="126" y="2048891"/>
                </a:lnTo>
                <a:lnTo>
                  <a:pt x="0" y="2091309"/>
                </a:lnTo>
                <a:lnTo>
                  <a:pt x="0" y="2134997"/>
                </a:lnTo>
                <a:lnTo>
                  <a:pt x="253" y="2179447"/>
                </a:lnTo>
                <a:lnTo>
                  <a:pt x="635" y="2201926"/>
                </a:lnTo>
                <a:lnTo>
                  <a:pt x="1269" y="2246630"/>
                </a:lnTo>
                <a:lnTo>
                  <a:pt x="2412" y="2290826"/>
                </a:lnTo>
                <a:lnTo>
                  <a:pt x="3682" y="2333879"/>
                </a:lnTo>
                <a:lnTo>
                  <a:pt x="5079" y="2375281"/>
                </a:lnTo>
                <a:lnTo>
                  <a:pt x="6730" y="2414651"/>
                </a:lnTo>
                <a:lnTo>
                  <a:pt x="10032" y="2488819"/>
                </a:lnTo>
                <a:lnTo>
                  <a:pt x="13842" y="2564003"/>
                </a:lnTo>
                <a:lnTo>
                  <a:pt x="16001" y="2604389"/>
                </a:lnTo>
                <a:lnTo>
                  <a:pt x="18668" y="2646680"/>
                </a:lnTo>
                <a:lnTo>
                  <a:pt x="21589" y="2690241"/>
                </a:lnTo>
                <a:lnTo>
                  <a:pt x="24891" y="2734691"/>
                </a:lnTo>
                <a:lnTo>
                  <a:pt x="30352" y="2801620"/>
                </a:lnTo>
                <a:lnTo>
                  <a:pt x="34416" y="2846451"/>
                </a:lnTo>
                <a:lnTo>
                  <a:pt x="38862" y="2892298"/>
                </a:lnTo>
                <a:lnTo>
                  <a:pt x="43814" y="2940050"/>
                </a:lnTo>
                <a:lnTo>
                  <a:pt x="49275" y="2990469"/>
                </a:lnTo>
                <a:lnTo>
                  <a:pt x="55372" y="3043809"/>
                </a:lnTo>
                <a:lnTo>
                  <a:pt x="61722" y="3100070"/>
                </a:lnTo>
                <a:lnTo>
                  <a:pt x="68199" y="3157474"/>
                </a:lnTo>
                <a:lnTo>
                  <a:pt x="74422" y="3211449"/>
                </a:lnTo>
                <a:lnTo>
                  <a:pt x="79501" y="3256407"/>
                </a:lnTo>
                <a:lnTo>
                  <a:pt x="83057" y="3287776"/>
                </a:lnTo>
                <a:lnTo>
                  <a:pt x="84962" y="3304540"/>
                </a:lnTo>
                <a:lnTo>
                  <a:pt x="85598" y="33096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4266" y="933958"/>
            <a:ext cx="203200" cy="3543300"/>
          </a:xfrm>
          <a:custGeom>
            <a:avLst/>
            <a:gdLst/>
            <a:ahLst/>
            <a:cxnLst/>
            <a:rect l="l" t="t" r="r" b="b"/>
            <a:pathLst>
              <a:path w="203200" h="3543300">
                <a:moveTo>
                  <a:pt x="144780" y="0"/>
                </a:moveTo>
                <a:lnTo>
                  <a:pt x="144526" y="1650"/>
                </a:lnTo>
                <a:lnTo>
                  <a:pt x="143129" y="11430"/>
                </a:lnTo>
                <a:lnTo>
                  <a:pt x="139573" y="34798"/>
                </a:lnTo>
                <a:lnTo>
                  <a:pt x="133858" y="72771"/>
                </a:lnTo>
                <a:lnTo>
                  <a:pt x="126237" y="122809"/>
                </a:lnTo>
                <a:lnTo>
                  <a:pt x="117602" y="180213"/>
                </a:lnTo>
                <a:lnTo>
                  <a:pt x="108712" y="239268"/>
                </a:lnTo>
                <a:lnTo>
                  <a:pt x="100203" y="296418"/>
                </a:lnTo>
                <a:lnTo>
                  <a:pt x="92075" y="350647"/>
                </a:lnTo>
                <a:lnTo>
                  <a:pt x="84709" y="402082"/>
                </a:lnTo>
                <a:lnTo>
                  <a:pt x="77851" y="450850"/>
                </a:lnTo>
                <a:lnTo>
                  <a:pt x="71501" y="497967"/>
                </a:lnTo>
                <a:lnTo>
                  <a:pt x="65659" y="544068"/>
                </a:lnTo>
                <a:lnTo>
                  <a:pt x="60325" y="588264"/>
                </a:lnTo>
                <a:lnTo>
                  <a:pt x="55117" y="634111"/>
                </a:lnTo>
                <a:lnTo>
                  <a:pt x="50291" y="679577"/>
                </a:lnTo>
                <a:lnTo>
                  <a:pt x="45720" y="724027"/>
                </a:lnTo>
                <a:lnTo>
                  <a:pt x="41656" y="766953"/>
                </a:lnTo>
                <a:lnTo>
                  <a:pt x="37973" y="807847"/>
                </a:lnTo>
                <a:lnTo>
                  <a:pt x="34544" y="846836"/>
                </a:lnTo>
                <a:lnTo>
                  <a:pt x="28321" y="922401"/>
                </a:lnTo>
                <a:lnTo>
                  <a:pt x="25146" y="961517"/>
                </a:lnTo>
                <a:lnTo>
                  <a:pt x="21971" y="1002538"/>
                </a:lnTo>
                <a:lnTo>
                  <a:pt x="18923" y="1045591"/>
                </a:lnTo>
                <a:lnTo>
                  <a:pt x="16002" y="1090295"/>
                </a:lnTo>
                <a:lnTo>
                  <a:pt x="13335" y="1135888"/>
                </a:lnTo>
                <a:lnTo>
                  <a:pt x="11049" y="1180338"/>
                </a:lnTo>
                <a:lnTo>
                  <a:pt x="8890" y="1226439"/>
                </a:lnTo>
                <a:lnTo>
                  <a:pt x="6985" y="1272159"/>
                </a:lnTo>
                <a:lnTo>
                  <a:pt x="5461" y="1316736"/>
                </a:lnTo>
                <a:lnTo>
                  <a:pt x="4191" y="1359789"/>
                </a:lnTo>
                <a:lnTo>
                  <a:pt x="3175" y="1400937"/>
                </a:lnTo>
                <a:lnTo>
                  <a:pt x="2412" y="1440053"/>
                </a:lnTo>
                <a:lnTo>
                  <a:pt x="1143" y="1515872"/>
                </a:lnTo>
                <a:lnTo>
                  <a:pt x="635" y="1555115"/>
                </a:lnTo>
                <a:lnTo>
                  <a:pt x="254" y="1596263"/>
                </a:lnTo>
                <a:lnTo>
                  <a:pt x="0" y="1639443"/>
                </a:lnTo>
                <a:lnTo>
                  <a:pt x="127" y="1684147"/>
                </a:lnTo>
                <a:lnTo>
                  <a:pt x="381" y="1729867"/>
                </a:lnTo>
                <a:lnTo>
                  <a:pt x="1016" y="1774317"/>
                </a:lnTo>
                <a:lnTo>
                  <a:pt x="1905" y="1820418"/>
                </a:lnTo>
                <a:lnTo>
                  <a:pt x="3175" y="1866265"/>
                </a:lnTo>
                <a:lnTo>
                  <a:pt x="4572" y="1910842"/>
                </a:lnTo>
                <a:lnTo>
                  <a:pt x="6096" y="1953895"/>
                </a:lnTo>
                <a:lnTo>
                  <a:pt x="7874" y="1994916"/>
                </a:lnTo>
                <a:lnTo>
                  <a:pt x="9779" y="2034032"/>
                </a:lnTo>
                <a:lnTo>
                  <a:pt x="11557" y="2071878"/>
                </a:lnTo>
                <a:lnTo>
                  <a:pt x="15621" y="2148967"/>
                </a:lnTo>
                <a:lnTo>
                  <a:pt x="17907" y="2190115"/>
                </a:lnTo>
                <a:lnTo>
                  <a:pt x="20574" y="2233168"/>
                </a:lnTo>
                <a:lnTo>
                  <a:pt x="23622" y="2277745"/>
                </a:lnTo>
                <a:lnTo>
                  <a:pt x="26924" y="2323338"/>
                </a:lnTo>
                <a:lnTo>
                  <a:pt x="30480" y="2367661"/>
                </a:lnTo>
                <a:lnTo>
                  <a:pt x="34544" y="2413635"/>
                </a:lnTo>
                <a:lnTo>
                  <a:pt x="38735" y="2459228"/>
                </a:lnTo>
                <a:lnTo>
                  <a:pt x="43053" y="2503678"/>
                </a:lnTo>
                <a:lnTo>
                  <a:pt x="47625" y="2546477"/>
                </a:lnTo>
                <a:lnTo>
                  <a:pt x="52069" y="2587371"/>
                </a:lnTo>
                <a:lnTo>
                  <a:pt x="56514" y="2626233"/>
                </a:lnTo>
                <a:lnTo>
                  <a:pt x="65278" y="2701544"/>
                </a:lnTo>
                <a:lnTo>
                  <a:pt x="69850" y="2740533"/>
                </a:lnTo>
                <a:lnTo>
                  <a:pt x="74930" y="2781427"/>
                </a:lnTo>
                <a:lnTo>
                  <a:pt x="80517" y="2824099"/>
                </a:lnTo>
                <a:lnTo>
                  <a:pt x="86487" y="2868422"/>
                </a:lnTo>
                <a:lnTo>
                  <a:pt x="92837" y="2913761"/>
                </a:lnTo>
                <a:lnTo>
                  <a:pt x="99313" y="2957703"/>
                </a:lnTo>
                <a:lnTo>
                  <a:pt x="106426" y="3003423"/>
                </a:lnTo>
                <a:lnTo>
                  <a:pt x="113791" y="3049397"/>
                </a:lnTo>
                <a:lnTo>
                  <a:pt x="121665" y="3096260"/>
                </a:lnTo>
                <a:lnTo>
                  <a:pt x="130048" y="3144901"/>
                </a:lnTo>
                <a:lnTo>
                  <a:pt x="139191" y="3196082"/>
                </a:lnTo>
                <a:lnTo>
                  <a:pt x="149098" y="3250184"/>
                </a:lnTo>
                <a:lnTo>
                  <a:pt x="159512" y="3307080"/>
                </a:lnTo>
                <a:lnTo>
                  <a:pt x="170434" y="3365881"/>
                </a:lnTo>
                <a:lnTo>
                  <a:pt x="180848" y="3422650"/>
                </a:lnTo>
                <a:lnTo>
                  <a:pt x="189991" y="3472180"/>
                </a:lnTo>
                <a:lnTo>
                  <a:pt x="196977" y="3509391"/>
                </a:lnTo>
                <a:lnTo>
                  <a:pt x="201040" y="3531997"/>
                </a:lnTo>
                <a:lnTo>
                  <a:pt x="202818" y="3541522"/>
                </a:lnTo>
                <a:lnTo>
                  <a:pt x="203073" y="354291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532244" y="933958"/>
            <a:ext cx="358140" cy="3776345"/>
          </a:xfrm>
          <a:custGeom>
            <a:avLst/>
            <a:gdLst/>
            <a:ahLst/>
            <a:cxnLst/>
            <a:rect l="l" t="t" r="r" b="b"/>
            <a:pathLst>
              <a:path w="358140" h="3776345">
                <a:moveTo>
                  <a:pt x="66801" y="0"/>
                </a:moveTo>
                <a:lnTo>
                  <a:pt x="66675" y="1524"/>
                </a:lnTo>
                <a:lnTo>
                  <a:pt x="65785" y="11302"/>
                </a:lnTo>
                <a:lnTo>
                  <a:pt x="63753" y="34290"/>
                </a:lnTo>
                <a:lnTo>
                  <a:pt x="60451" y="72136"/>
                </a:lnTo>
                <a:lnTo>
                  <a:pt x="55879" y="122809"/>
                </a:lnTo>
                <a:lnTo>
                  <a:pt x="50673" y="181483"/>
                </a:lnTo>
                <a:lnTo>
                  <a:pt x="45084" y="243205"/>
                </a:lnTo>
                <a:lnTo>
                  <a:pt x="39750" y="303276"/>
                </a:lnTo>
                <a:lnTo>
                  <a:pt x="34671" y="360680"/>
                </a:lnTo>
                <a:lnTo>
                  <a:pt x="30099" y="415036"/>
                </a:lnTo>
                <a:lnTo>
                  <a:pt x="25907" y="466725"/>
                </a:lnTo>
                <a:lnTo>
                  <a:pt x="22225" y="516255"/>
                </a:lnTo>
                <a:lnTo>
                  <a:pt x="18923" y="564515"/>
                </a:lnTo>
                <a:lnTo>
                  <a:pt x="16001" y="612267"/>
                </a:lnTo>
                <a:lnTo>
                  <a:pt x="12319" y="680720"/>
                </a:lnTo>
                <a:lnTo>
                  <a:pt x="10032" y="727964"/>
                </a:lnTo>
                <a:lnTo>
                  <a:pt x="8127" y="774319"/>
                </a:lnTo>
                <a:lnTo>
                  <a:pt x="6603" y="819023"/>
                </a:lnTo>
                <a:lnTo>
                  <a:pt x="5333" y="861695"/>
                </a:lnTo>
                <a:lnTo>
                  <a:pt x="4190" y="902589"/>
                </a:lnTo>
                <a:lnTo>
                  <a:pt x="3301" y="941832"/>
                </a:lnTo>
                <a:lnTo>
                  <a:pt x="2412" y="980948"/>
                </a:lnTo>
                <a:lnTo>
                  <a:pt x="1650" y="1021080"/>
                </a:lnTo>
                <a:lnTo>
                  <a:pt x="888" y="1062990"/>
                </a:lnTo>
                <a:lnTo>
                  <a:pt x="380" y="1106805"/>
                </a:lnTo>
                <a:lnTo>
                  <a:pt x="0" y="1152525"/>
                </a:lnTo>
                <a:lnTo>
                  <a:pt x="0" y="1199515"/>
                </a:lnTo>
                <a:lnTo>
                  <a:pt x="253" y="1247140"/>
                </a:lnTo>
                <a:lnTo>
                  <a:pt x="1015" y="1315593"/>
                </a:lnTo>
                <a:lnTo>
                  <a:pt x="2031" y="1362964"/>
                </a:lnTo>
                <a:lnTo>
                  <a:pt x="3175" y="1409192"/>
                </a:lnTo>
                <a:lnTo>
                  <a:pt x="4572" y="1453896"/>
                </a:lnTo>
                <a:lnTo>
                  <a:pt x="6096" y="1496695"/>
                </a:lnTo>
                <a:lnTo>
                  <a:pt x="7747" y="1537462"/>
                </a:lnTo>
                <a:lnTo>
                  <a:pt x="9398" y="1576832"/>
                </a:lnTo>
                <a:lnTo>
                  <a:pt x="11175" y="1615821"/>
                </a:lnTo>
                <a:lnTo>
                  <a:pt x="12953" y="1655826"/>
                </a:lnTo>
                <a:lnTo>
                  <a:pt x="15112" y="1697736"/>
                </a:lnTo>
                <a:lnTo>
                  <a:pt x="17525" y="1741551"/>
                </a:lnTo>
                <a:lnTo>
                  <a:pt x="20193" y="1787144"/>
                </a:lnTo>
                <a:lnTo>
                  <a:pt x="23240" y="1834007"/>
                </a:lnTo>
                <a:lnTo>
                  <a:pt x="26670" y="1881505"/>
                </a:lnTo>
                <a:lnTo>
                  <a:pt x="32003" y="1949831"/>
                </a:lnTo>
                <a:lnTo>
                  <a:pt x="36068" y="1996948"/>
                </a:lnTo>
                <a:lnTo>
                  <a:pt x="40385" y="2043049"/>
                </a:lnTo>
                <a:lnTo>
                  <a:pt x="44703" y="2087626"/>
                </a:lnTo>
                <a:lnTo>
                  <a:pt x="49022" y="2130171"/>
                </a:lnTo>
                <a:lnTo>
                  <a:pt x="53466" y="2170684"/>
                </a:lnTo>
                <a:lnTo>
                  <a:pt x="57784" y="2209927"/>
                </a:lnTo>
                <a:lnTo>
                  <a:pt x="62102" y="2248662"/>
                </a:lnTo>
                <a:lnTo>
                  <a:pt x="66548" y="2288540"/>
                </a:lnTo>
                <a:lnTo>
                  <a:pt x="71374" y="2330196"/>
                </a:lnTo>
                <a:lnTo>
                  <a:pt x="76707" y="2373757"/>
                </a:lnTo>
                <a:lnTo>
                  <a:pt x="82423" y="2419096"/>
                </a:lnTo>
                <a:lnTo>
                  <a:pt x="88646" y="2465578"/>
                </a:lnTo>
                <a:lnTo>
                  <a:pt x="95123" y="2512822"/>
                </a:lnTo>
                <a:lnTo>
                  <a:pt x="105028" y="2580640"/>
                </a:lnTo>
                <a:lnTo>
                  <a:pt x="112268" y="2627376"/>
                </a:lnTo>
                <a:lnTo>
                  <a:pt x="119506" y="2673096"/>
                </a:lnTo>
                <a:lnTo>
                  <a:pt x="126873" y="2717165"/>
                </a:lnTo>
                <a:lnTo>
                  <a:pt x="133984" y="2759329"/>
                </a:lnTo>
                <a:lnTo>
                  <a:pt x="141097" y="2799588"/>
                </a:lnTo>
                <a:lnTo>
                  <a:pt x="147954" y="2838323"/>
                </a:lnTo>
                <a:lnTo>
                  <a:pt x="154812" y="2876804"/>
                </a:lnTo>
                <a:lnTo>
                  <a:pt x="161925" y="2916301"/>
                </a:lnTo>
                <a:lnTo>
                  <a:pt x="169545" y="2957449"/>
                </a:lnTo>
                <a:lnTo>
                  <a:pt x="177673" y="3000629"/>
                </a:lnTo>
                <a:lnTo>
                  <a:pt x="186435" y="3045460"/>
                </a:lnTo>
                <a:lnTo>
                  <a:pt x="195706" y="3091434"/>
                </a:lnTo>
                <a:lnTo>
                  <a:pt x="205358" y="3138170"/>
                </a:lnTo>
                <a:lnTo>
                  <a:pt x="219836" y="3205099"/>
                </a:lnTo>
                <a:lnTo>
                  <a:pt x="230250" y="3252089"/>
                </a:lnTo>
                <a:lnTo>
                  <a:pt x="241173" y="3299841"/>
                </a:lnTo>
                <a:lnTo>
                  <a:pt x="252856" y="3349244"/>
                </a:lnTo>
                <a:lnTo>
                  <a:pt x="265429" y="3401060"/>
                </a:lnTo>
                <a:lnTo>
                  <a:pt x="278764" y="3455670"/>
                </a:lnTo>
                <a:lnTo>
                  <a:pt x="292988" y="3513201"/>
                </a:lnTo>
                <a:lnTo>
                  <a:pt x="307848" y="3573018"/>
                </a:lnTo>
                <a:lnTo>
                  <a:pt x="322452" y="3632073"/>
                </a:lnTo>
                <a:lnTo>
                  <a:pt x="335787" y="3685540"/>
                </a:lnTo>
                <a:lnTo>
                  <a:pt x="346328" y="3728212"/>
                </a:lnTo>
                <a:lnTo>
                  <a:pt x="353440" y="3757041"/>
                </a:lnTo>
                <a:lnTo>
                  <a:pt x="357124" y="3771646"/>
                </a:lnTo>
                <a:lnTo>
                  <a:pt x="358139" y="377583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579489" y="933958"/>
            <a:ext cx="544195" cy="4009390"/>
          </a:xfrm>
          <a:custGeom>
            <a:avLst/>
            <a:gdLst/>
            <a:ahLst/>
            <a:cxnLst/>
            <a:rect l="l" t="t" r="r" b="b"/>
            <a:pathLst>
              <a:path w="544195" h="4009390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5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4"/>
                </a:lnTo>
                <a:lnTo>
                  <a:pt x="10794" y="245618"/>
                </a:lnTo>
                <a:lnTo>
                  <a:pt x="8508" y="308610"/>
                </a:lnTo>
                <a:lnTo>
                  <a:pt x="6350" y="368935"/>
                </a:lnTo>
                <a:lnTo>
                  <a:pt x="4444" y="426212"/>
                </a:lnTo>
                <a:lnTo>
                  <a:pt x="2920" y="480568"/>
                </a:lnTo>
                <a:lnTo>
                  <a:pt x="1650" y="532638"/>
                </a:lnTo>
                <a:lnTo>
                  <a:pt x="761" y="583057"/>
                </a:lnTo>
                <a:lnTo>
                  <a:pt x="253" y="632587"/>
                </a:lnTo>
                <a:lnTo>
                  <a:pt x="0" y="677799"/>
                </a:lnTo>
                <a:lnTo>
                  <a:pt x="0" y="727202"/>
                </a:lnTo>
                <a:lnTo>
                  <a:pt x="253" y="776097"/>
                </a:lnTo>
                <a:lnTo>
                  <a:pt x="888" y="824103"/>
                </a:lnTo>
                <a:lnTo>
                  <a:pt x="1650" y="870458"/>
                </a:lnTo>
                <a:lnTo>
                  <a:pt x="2539" y="914908"/>
                </a:lnTo>
                <a:lnTo>
                  <a:pt x="3682" y="957453"/>
                </a:lnTo>
                <a:lnTo>
                  <a:pt x="4952" y="998347"/>
                </a:lnTo>
                <a:lnTo>
                  <a:pt x="6095" y="1038606"/>
                </a:lnTo>
                <a:lnTo>
                  <a:pt x="7492" y="1079627"/>
                </a:lnTo>
                <a:lnTo>
                  <a:pt x="8889" y="1122299"/>
                </a:lnTo>
                <a:lnTo>
                  <a:pt x="10667" y="1167003"/>
                </a:lnTo>
                <a:lnTo>
                  <a:pt x="12700" y="1213485"/>
                </a:lnTo>
                <a:lnTo>
                  <a:pt x="15112" y="1261491"/>
                </a:lnTo>
                <a:lnTo>
                  <a:pt x="17779" y="1310386"/>
                </a:lnTo>
                <a:lnTo>
                  <a:pt x="20574" y="1355344"/>
                </a:lnTo>
                <a:lnTo>
                  <a:pt x="23875" y="1404620"/>
                </a:lnTo>
                <a:lnTo>
                  <a:pt x="27431" y="1453515"/>
                </a:lnTo>
                <a:lnTo>
                  <a:pt x="31114" y="1501267"/>
                </a:lnTo>
                <a:lnTo>
                  <a:pt x="35051" y="1547495"/>
                </a:lnTo>
                <a:lnTo>
                  <a:pt x="38988" y="1591818"/>
                </a:lnTo>
                <a:lnTo>
                  <a:pt x="42925" y="1634236"/>
                </a:lnTo>
                <a:lnTo>
                  <a:pt x="46735" y="1674876"/>
                </a:lnTo>
                <a:lnTo>
                  <a:pt x="50672" y="1715008"/>
                </a:lnTo>
                <a:lnTo>
                  <a:pt x="54736" y="1755902"/>
                </a:lnTo>
                <a:lnTo>
                  <a:pt x="59054" y="1798320"/>
                </a:lnTo>
                <a:lnTo>
                  <a:pt x="63753" y="1842770"/>
                </a:lnTo>
                <a:lnTo>
                  <a:pt x="68833" y="1888998"/>
                </a:lnTo>
                <a:lnTo>
                  <a:pt x="74421" y="1936750"/>
                </a:lnTo>
                <a:lnTo>
                  <a:pt x="80390" y="1985391"/>
                </a:lnTo>
                <a:lnTo>
                  <a:pt x="86105" y="2030095"/>
                </a:lnTo>
                <a:lnTo>
                  <a:pt x="92709" y="2078990"/>
                </a:lnTo>
                <a:lnTo>
                  <a:pt x="99440" y="2127504"/>
                </a:lnTo>
                <a:lnTo>
                  <a:pt x="106425" y="2175002"/>
                </a:lnTo>
                <a:lnTo>
                  <a:pt x="113283" y="2220849"/>
                </a:lnTo>
                <a:lnTo>
                  <a:pt x="120141" y="2264791"/>
                </a:lnTo>
                <a:lnTo>
                  <a:pt x="126872" y="2306828"/>
                </a:lnTo>
                <a:lnTo>
                  <a:pt x="133476" y="2347214"/>
                </a:lnTo>
                <a:lnTo>
                  <a:pt x="140080" y="2386965"/>
                </a:lnTo>
                <a:lnTo>
                  <a:pt x="146811" y="2427478"/>
                </a:lnTo>
                <a:lnTo>
                  <a:pt x="153924" y="2469515"/>
                </a:lnTo>
                <a:lnTo>
                  <a:pt x="161543" y="2513457"/>
                </a:lnTo>
                <a:lnTo>
                  <a:pt x="169799" y="2559304"/>
                </a:lnTo>
                <a:lnTo>
                  <a:pt x="178434" y="2606675"/>
                </a:lnTo>
                <a:lnTo>
                  <a:pt x="187705" y="2654808"/>
                </a:lnTo>
                <a:lnTo>
                  <a:pt x="196341" y="2699004"/>
                </a:lnTo>
                <a:lnTo>
                  <a:pt x="206120" y="2747391"/>
                </a:lnTo>
                <a:lnTo>
                  <a:pt x="216153" y="2795270"/>
                </a:lnTo>
                <a:lnTo>
                  <a:pt x="226186" y="2842133"/>
                </a:lnTo>
                <a:lnTo>
                  <a:pt x="236092" y="2887472"/>
                </a:lnTo>
                <a:lnTo>
                  <a:pt x="245871" y="2930906"/>
                </a:lnTo>
                <a:lnTo>
                  <a:pt x="255396" y="2972435"/>
                </a:lnTo>
                <a:lnTo>
                  <a:pt x="264667" y="3012186"/>
                </a:lnTo>
                <a:lnTo>
                  <a:pt x="273811" y="3051429"/>
                </a:lnTo>
                <a:lnTo>
                  <a:pt x="283209" y="3091434"/>
                </a:lnTo>
                <a:lnTo>
                  <a:pt x="293115" y="3132963"/>
                </a:lnTo>
                <a:lnTo>
                  <a:pt x="303656" y="3176270"/>
                </a:lnTo>
                <a:lnTo>
                  <a:pt x="314959" y="3221482"/>
                </a:lnTo>
                <a:lnTo>
                  <a:pt x="326770" y="3268091"/>
                </a:lnTo>
                <a:lnTo>
                  <a:pt x="339089" y="3315462"/>
                </a:lnTo>
                <a:lnTo>
                  <a:pt x="350774" y="3359150"/>
                </a:lnTo>
                <a:lnTo>
                  <a:pt x="363727" y="3406775"/>
                </a:lnTo>
                <a:lnTo>
                  <a:pt x="377062" y="3454527"/>
                </a:lnTo>
                <a:lnTo>
                  <a:pt x="390905" y="3503041"/>
                </a:lnTo>
                <a:lnTo>
                  <a:pt x="405637" y="3553206"/>
                </a:lnTo>
                <a:lnTo>
                  <a:pt x="421131" y="3605657"/>
                </a:lnTo>
                <a:lnTo>
                  <a:pt x="437768" y="3660775"/>
                </a:lnTo>
                <a:lnTo>
                  <a:pt x="455421" y="3718687"/>
                </a:lnTo>
                <a:lnTo>
                  <a:pt x="473836" y="3779139"/>
                </a:lnTo>
                <a:lnTo>
                  <a:pt x="492505" y="3840099"/>
                </a:lnTo>
                <a:lnTo>
                  <a:pt x="509777" y="3896741"/>
                </a:lnTo>
                <a:lnTo>
                  <a:pt x="524382" y="3944493"/>
                </a:lnTo>
                <a:lnTo>
                  <a:pt x="534924" y="3979291"/>
                </a:lnTo>
                <a:lnTo>
                  <a:pt x="541146" y="3999738"/>
                </a:lnTo>
                <a:lnTo>
                  <a:pt x="543686" y="4007866"/>
                </a:lnTo>
                <a:lnTo>
                  <a:pt x="544067" y="40090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99046" y="933958"/>
            <a:ext cx="757555" cy="4242435"/>
          </a:xfrm>
          <a:custGeom>
            <a:avLst/>
            <a:gdLst/>
            <a:ahLst/>
            <a:cxnLst/>
            <a:rect l="l" t="t" r="r" b="b"/>
            <a:pathLst>
              <a:path w="757554" h="4242435">
                <a:moveTo>
                  <a:pt x="0" y="0"/>
                </a:moveTo>
                <a:lnTo>
                  <a:pt x="0" y="1524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270" y="120904"/>
                </a:lnTo>
                <a:lnTo>
                  <a:pt x="1904" y="181483"/>
                </a:lnTo>
                <a:lnTo>
                  <a:pt x="2667" y="246888"/>
                </a:lnTo>
                <a:lnTo>
                  <a:pt x="3301" y="312547"/>
                </a:lnTo>
                <a:lnTo>
                  <a:pt x="4063" y="375539"/>
                </a:lnTo>
                <a:lnTo>
                  <a:pt x="4825" y="435610"/>
                </a:lnTo>
                <a:lnTo>
                  <a:pt x="5842" y="492760"/>
                </a:lnTo>
                <a:lnTo>
                  <a:pt x="6984" y="547370"/>
                </a:lnTo>
                <a:lnTo>
                  <a:pt x="8381" y="599948"/>
                </a:lnTo>
                <a:lnTo>
                  <a:pt x="10032" y="651256"/>
                </a:lnTo>
                <a:lnTo>
                  <a:pt x="11937" y="702310"/>
                </a:lnTo>
                <a:lnTo>
                  <a:pt x="15239" y="773557"/>
                </a:lnTo>
                <a:lnTo>
                  <a:pt x="17906" y="823976"/>
                </a:lnTo>
                <a:lnTo>
                  <a:pt x="20700" y="873506"/>
                </a:lnTo>
                <a:lnTo>
                  <a:pt x="23749" y="921512"/>
                </a:lnTo>
                <a:lnTo>
                  <a:pt x="26924" y="967613"/>
                </a:lnTo>
                <a:lnTo>
                  <a:pt x="30099" y="1011809"/>
                </a:lnTo>
                <a:lnTo>
                  <a:pt x="33274" y="1054227"/>
                </a:lnTo>
                <a:lnTo>
                  <a:pt x="36449" y="1095629"/>
                </a:lnTo>
                <a:lnTo>
                  <a:pt x="39750" y="1137539"/>
                </a:lnTo>
                <a:lnTo>
                  <a:pt x="43179" y="1180973"/>
                </a:lnTo>
                <a:lnTo>
                  <a:pt x="47117" y="1226185"/>
                </a:lnTo>
                <a:lnTo>
                  <a:pt x="51307" y="1273429"/>
                </a:lnTo>
                <a:lnTo>
                  <a:pt x="55879" y="1322324"/>
                </a:lnTo>
                <a:lnTo>
                  <a:pt x="60832" y="1372235"/>
                </a:lnTo>
                <a:lnTo>
                  <a:pt x="66167" y="1422908"/>
                </a:lnTo>
                <a:lnTo>
                  <a:pt x="68452" y="1442974"/>
                </a:lnTo>
                <a:lnTo>
                  <a:pt x="74168" y="1493647"/>
                </a:lnTo>
                <a:lnTo>
                  <a:pt x="80136" y="1543812"/>
                </a:lnTo>
                <a:lnTo>
                  <a:pt x="86359" y="1592961"/>
                </a:lnTo>
                <a:lnTo>
                  <a:pt x="92582" y="1640713"/>
                </a:lnTo>
                <a:lnTo>
                  <a:pt x="98678" y="1686560"/>
                </a:lnTo>
                <a:lnTo>
                  <a:pt x="104901" y="1730375"/>
                </a:lnTo>
                <a:lnTo>
                  <a:pt x="110871" y="1772412"/>
                </a:lnTo>
                <a:lnTo>
                  <a:pt x="116839" y="1813687"/>
                </a:lnTo>
                <a:lnTo>
                  <a:pt x="122808" y="1855216"/>
                </a:lnTo>
                <a:lnTo>
                  <a:pt x="129158" y="1898269"/>
                </a:lnTo>
                <a:lnTo>
                  <a:pt x="136017" y="1943227"/>
                </a:lnTo>
                <a:lnTo>
                  <a:pt x="143382" y="1989963"/>
                </a:lnTo>
                <a:lnTo>
                  <a:pt x="151256" y="2038477"/>
                </a:lnTo>
                <a:lnTo>
                  <a:pt x="159511" y="2088007"/>
                </a:lnTo>
                <a:lnTo>
                  <a:pt x="168148" y="2138172"/>
                </a:lnTo>
                <a:lnTo>
                  <a:pt x="180848" y="2208149"/>
                </a:lnTo>
                <a:lnTo>
                  <a:pt x="190119" y="2257933"/>
                </a:lnTo>
                <a:lnTo>
                  <a:pt x="199517" y="2306574"/>
                </a:lnTo>
                <a:lnTo>
                  <a:pt x="208914" y="2353818"/>
                </a:lnTo>
                <a:lnTo>
                  <a:pt x="218185" y="2399030"/>
                </a:lnTo>
                <a:lnTo>
                  <a:pt x="227202" y="2442337"/>
                </a:lnTo>
                <a:lnTo>
                  <a:pt x="235966" y="2483993"/>
                </a:lnTo>
                <a:lnTo>
                  <a:pt x="244601" y="2524760"/>
                </a:lnTo>
                <a:lnTo>
                  <a:pt x="253364" y="2565781"/>
                </a:lnTo>
                <a:lnTo>
                  <a:pt x="262635" y="2608326"/>
                </a:lnTo>
                <a:lnTo>
                  <a:pt x="272414" y="2652649"/>
                </a:lnTo>
                <a:lnTo>
                  <a:pt x="282828" y="2698877"/>
                </a:lnTo>
                <a:lnTo>
                  <a:pt x="293877" y="2746756"/>
                </a:lnTo>
                <a:lnTo>
                  <a:pt x="305434" y="2795651"/>
                </a:lnTo>
                <a:lnTo>
                  <a:pt x="317500" y="2845054"/>
                </a:lnTo>
                <a:lnTo>
                  <a:pt x="334772" y="2914142"/>
                </a:lnTo>
                <a:lnTo>
                  <a:pt x="347345" y="2963037"/>
                </a:lnTo>
                <a:lnTo>
                  <a:pt x="359918" y="3011043"/>
                </a:lnTo>
                <a:lnTo>
                  <a:pt x="372363" y="3057525"/>
                </a:lnTo>
                <a:lnTo>
                  <a:pt x="384682" y="3102102"/>
                </a:lnTo>
                <a:lnTo>
                  <a:pt x="396494" y="3144774"/>
                </a:lnTo>
                <a:lnTo>
                  <a:pt x="408050" y="3185668"/>
                </a:lnTo>
                <a:lnTo>
                  <a:pt x="419353" y="3225673"/>
                </a:lnTo>
                <a:lnTo>
                  <a:pt x="430910" y="3266059"/>
                </a:lnTo>
                <a:lnTo>
                  <a:pt x="442849" y="3307969"/>
                </a:lnTo>
                <a:lnTo>
                  <a:pt x="455549" y="3351530"/>
                </a:lnTo>
                <a:lnTo>
                  <a:pt x="469137" y="3396996"/>
                </a:lnTo>
                <a:lnTo>
                  <a:pt x="483234" y="3443986"/>
                </a:lnTo>
                <a:lnTo>
                  <a:pt x="498094" y="3491992"/>
                </a:lnTo>
                <a:lnTo>
                  <a:pt x="513333" y="3540506"/>
                </a:lnTo>
                <a:lnTo>
                  <a:pt x="535177" y="3608324"/>
                </a:lnTo>
                <a:lnTo>
                  <a:pt x="551179" y="3656965"/>
                </a:lnTo>
                <a:lnTo>
                  <a:pt x="567817" y="3706241"/>
                </a:lnTo>
                <a:lnTo>
                  <a:pt x="585216" y="3757041"/>
                </a:lnTo>
                <a:lnTo>
                  <a:pt x="603630" y="3809873"/>
                </a:lnTo>
                <a:lnTo>
                  <a:pt x="623188" y="3865499"/>
                </a:lnTo>
                <a:lnTo>
                  <a:pt x="644017" y="3923792"/>
                </a:lnTo>
                <a:lnTo>
                  <a:pt x="665733" y="3984752"/>
                </a:lnTo>
                <a:lnTo>
                  <a:pt x="687958" y="4046982"/>
                </a:lnTo>
                <a:lnTo>
                  <a:pt x="709168" y="4106418"/>
                </a:lnTo>
                <a:lnTo>
                  <a:pt x="727709" y="4158488"/>
                </a:lnTo>
                <a:lnTo>
                  <a:pt x="742187" y="4198874"/>
                </a:lnTo>
                <a:lnTo>
                  <a:pt x="751585" y="4225290"/>
                </a:lnTo>
                <a:lnTo>
                  <a:pt x="756284" y="4238498"/>
                </a:lnTo>
                <a:lnTo>
                  <a:pt x="757554" y="42420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599046" y="933958"/>
            <a:ext cx="990600" cy="4475480"/>
          </a:xfrm>
          <a:custGeom>
            <a:avLst/>
            <a:gdLst/>
            <a:ahLst/>
            <a:cxnLst/>
            <a:rect l="l" t="t" r="r" b="b"/>
            <a:pathLst>
              <a:path w="990600" h="4475480">
                <a:moveTo>
                  <a:pt x="0" y="0"/>
                </a:moveTo>
                <a:lnTo>
                  <a:pt x="126" y="1397"/>
                </a:lnTo>
                <a:lnTo>
                  <a:pt x="634" y="10414"/>
                </a:lnTo>
                <a:lnTo>
                  <a:pt x="1650" y="32131"/>
                </a:lnTo>
                <a:lnTo>
                  <a:pt x="3555" y="68834"/>
                </a:lnTo>
                <a:lnTo>
                  <a:pt x="6223" y="119380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214"/>
                </a:lnTo>
                <a:lnTo>
                  <a:pt x="19811" y="381000"/>
                </a:lnTo>
                <a:lnTo>
                  <a:pt x="23113" y="443738"/>
                </a:lnTo>
                <a:lnTo>
                  <a:pt x="26543" y="503555"/>
                </a:lnTo>
                <a:lnTo>
                  <a:pt x="29972" y="560578"/>
                </a:lnTo>
                <a:lnTo>
                  <a:pt x="33527" y="615315"/>
                </a:lnTo>
                <a:lnTo>
                  <a:pt x="37337" y="668655"/>
                </a:lnTo>
                <a:lnTo>
                  <a:pt x="41401" y="721233"/>
                </a:lnTo>
                <a:lnTo>
                  <a:pt x="45211" y="767334"/>
                </a:lnTo>
                <a:lnTo>
                  <a:pt x="49783" y="819785"/>
                </a:lnTo>
                <a:lnTo>
                  <a:pt x="54736" y="871728"/>
                </a:lnTo>
                <a:lnTo>
                  <a:pt x="59689" y="922655"/>
                </a:lnTo>
                <a:lnTo>
                  <a:pt x="64897" y="972312"/>
                </a:lnTo>
                <a:lnTo>
                  <a:pt x="70103" y="1019937"/>
                </a:lnTo>
                <a:lnTo>
                  <a:pt x="75310" y="1065657"/>
                </a:lnTo>
                <a:lnTo>
                  <a:pt x="80391" y="1109472"/>
                </a:lnTo>
                <a:lnTo>
                  <a:pt x="85471" y="1152144"/>
                </a:lnTo>
                <a:lnTo>
                  <a:pt x="90550" y="1194943"/>
                </a:lnTo>
                <a:lnTo>
                  <a:pt x="95884" y="1239012"/>
                </a:lnTo>
                <a:lnTo>
                  <a:pt x="101600" y="1284859"/>
                </a:lnTo>
                <a:lnTo>
                  <a:pt x="107696" y="1332611"/>
                </a:lnTo>
                <a:lnTo>
                  <a:pt x="114426" y="1382268"/>
                </a:lnTo>
                <a:lnTo>
                  <a:pt x="121538" y="1433068"/>
                </a:lnTo>
                <a:lnTo>
                  <a:pt x="129031" y="1484884"/>
                </a:lnTo>
                <a:lnTo>
                  <a:pt x="135889" y="1530477"/>
                </a:lnTo>
                <a:lnTo>
                  <a:pt x="143891" y="1582420"/>
                </a:lnTo>
                <a:lnTo>
                  <a:pt x="152146" y="1633982"/>
                </a:lnTo>
                <a:lnTo>
                  <a:pt x="160654" y="1684528"/>
                </a:lnTo>
                <a:lnTo>
                  <a:pt x="169036" y="1733677"/>
                </a:lnTo>
                <a:lnTo>
                  <a:pt x="177419" y="1780921"/>
                </a:lnTo>
                <a:lnTo>
                  <a:pt x="185547" y="1826133"/>
                </a:lnTo>
                <a:lnTo>
                  <a:pt x="193548" y="1869440"/>
                </a:lnTo>
                <a:lnTo>
                  <a:pt x="201549" y="1911858"/>
                </a:lnTo>
                <a:lnTo>
                  <a:pt x="209423" y="1954149"/>
                </a:lnTo>
                <a:lnTo>
                  <a:pt x="217677" y="1997710"/>
                </a:lnTo>
                <a:lnTo>
                  <a:pt x="226441" y="2043049"/>
                </a:lnTo>
                <a:lnTo>
                  <a:pt x="235711" y="2090420"/>
                </a:lnTo>
                <a:lnTo>
                  <a:pt x="245618" y="2139442"/>
                </a:lnTo>
                <a:lnTo>
                  <a:pt x="256158" y="2189734"/>
                </a:lnTo>
                <a:lnTo>
                  <a:pt x="267080" y="2240788"/>
                </a:lnTo>
                <a:lnTo>
                  <a:pt x="276859" y="2286000"/>
                </a:lnTo>
                <a:lnTo>
                  <a:pt x="288417" y="2337308"/>
                </a:lnTo>
                <a:lnTo>
                  <a:pt x="300100" y="2388108"/>
                </a:lnTo>
                <a:lnTo>
                  <a:pt x="311911" y="2438019"/>
                </a:lnTo>
                <a:lnTo>
                  <a:pt x="323596" y="2486406"/>
                </a:lnTo>
                <a:lnTo>
                  <a:pt x="335025" y="2533015"/>
                </a:lnTo>
                <a:lnTo>
                  <a:pt x="346201" y="2577592"/>
                </a:lnTo>
                <a:lnTo>
                  <a:pt x="356997" y="2620391"/>
                </a:lnTo>
                <a:lnTo>
                  <a:pt x="367792" y="2662047"/>
                </a:lnTo>
                <a:lnTo>
                  <a:pt x="378459" y="2703830"/>
                </a:lnTo>
                <a:lnTo>
                  <a:pt x="389635" y="2746756"/>
                </a:lnTo>
                <a:lnTo>
                  <a:pt x="401320" y="2791333"/>
                </a:lnTo>
                <a:lnTo>
                  <a:pt x="413766" y="2837942"/>
                </a:lnTo>
                <a:lnTo>
                  <a:pt x="426974" y="2886202"/>
                </a:lnTo>
                <a:lnTo>
                  <a:pt x="440689" y="2935732"/>
                </a:lnTo>
                <a:lnTo>
                  <a:pt x="455041" y="2986024"/>
                </a:lnTo>
                <a:lnTo>
                  <a:pt x="467868" y="3030347"/>
                </a:lnTo>
                <a:lnTo>
                  <a:pt x="482726" y="3080766"/>
                </a:lnTo>
                <a:lnTo>
                  <a:pt x="497712" y="3130677"/>
                </a:lnTo>
                <a:lnTo>
                  <a:pt x="512825" y="3179699"/>
                </a:lnTo>
                <a:lnTo>
                  <a:pt x="527684" y="3227324"/>
                </a:lnTo>
                <a:lnTo>
                  <a:pt x="542162" y="3273044"/>
                </a:lnTo>
                <a:lnTo>
                  <a:pt x="556259" y="3316732"/>
                </a:lnTo>
                <a:lnTo>
                  <a:pt x="569976" y="3358642"/>
                </a:lnTo>
                <a:lnTo>
                  <a:pt x="583437" y="3399536"/>
                </a:lnTo>
                <a:lnTo>
                  <a:pt x="596900" y="3440557"/>
                </a:lnTo>
                <a:lnTo>
                  <a:pt x="610870" y="3482594"/>
                </a:lnTo>
                <a:lnTo>
                  <a:pt x="625475" y="3526409"/>
                </a:lnTo>
                <a:lnTo>
                  <a:pt x="641096" y="3572002"/>
                </a:lnTo>
                <a:lnTo>
                  <a:pt x="657351" y="3619373"/>
                </a:lnTo>
                <a:lnTo>
                  <a:pt x="674370" y="3667760"/>
                </a:lnTo>
                <a:lnTo>
                  <a:pt x="692023" y="3717036"/>
                </a:lnTo>
                <a:lnTo>
                  <a:pt x="707771" y="3760470"/>
                </a:lnTo>
                <a:lnTo>
                  <a:pt x="725931" y="3809746"/>
                </a:lnTo>
                <a:lnTo>
                  <a:pt x="744601" y="3859149"/>
                </a:lnTo>
                <a:lnTo>
                  <a:pt x="763651" y="3909187"/>
                </a:lnTo>
                <a:lnTo>
                  <a:pt x="783717" y="3960622"/>
                </a:lnTo>
                <a:lnTo>
                  <a:pt x="804799" y="4014089"/>
                </a:lnTo>
                <a:lnTo>
                  <a:pt x="827024" y="4069969"/>
                </a:lnTo>
                <a:lnTo>
                  <a:pt x="850646" y="4128643"/>
                </a:lnTo>
                <a:lnTo>
                  <a:pt x="875410" y="4189984"/>
                </a:lnTo>
                <a:lnTo>
                  <a:pt x="900937" y="4253103"/>
                </a:lnTo>
                <a:lnTo>
                  <a:pt x="925829" y="4314825"/>
                </a:lnTo>
                <a:lnTo>
                  <a:pt x="948308" y="4370578"/>
                </a:lnTo>
                <a:lnTo>
                  <a:pt x="966724" y="4416171"/>
                </a:lnTo>
                <a:lnTo>
                  <a:pt x="979804" y="4448429"/>
                </a:lnTo>
                <a:lnTo>
                  <a:pt x="987298" y="4467098"/>
                </a:lnTo>
                <a:lnTo>
                  <a:pt x="990219" y="4474337"/>
                </a:lnTo>
                <a:lnTo>
                  <a:pt x="990600" y="447522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599046" y="933958"/>
            <a:ext cx="1224280" cy="4708525"/>
          </a:xfrm>
          <a:custGeom>
            <a:avLst/>
            <a:gdLst/>
            <a:ahLst/>
            <a:cxnLst/>
            <a:rect l="l" t="t" r="r" b="b"/>
            <a:pathLst>
              <a:path w="1224279" h="4708525">
                <a:moveTo>
                  <a:pt x="0" y="0"/>
                </a:moveTo>
                <a:lnTo>
                  <a:pt x="126" y="1397"/>
                </a:lnTo>
                <a:lnTo>
                  <a:pt x="888" y="10160"/>
                </a:lnTo>
                <a:lnTo>
                  <a:pt x="2794" y="31369"/>
                </a:lnTo>
                <a:lnTo>
                  <a:pt x="5969" y="67437"/>
                </a:lnTo>
                <a:lnTo>
                  <a:pt x="10413" y="117728"/>
                </a:lnTo>
                <a:lnTo>
                  <a:pt x="15875" y="179070"/>
                </a:lnTo>
                <a:lnTo>
                  <a:pt x="21844" y="247015"/>
                </a:lnTo>
                <a:lnTo>
                  <a:pt x="28067" y="316992"/>
                </a:lnTo>
                <a:lnTo>
                  <a:pt x="34035" y="385191"/>
                </a:lnTo>
                <a:lnTo>
                  <a:pt x="40004" y="450596"/>
                </a:lnTo>
                <a:lnTo>
                  <a:pt x="45720" y="512953"/>
                </a:lnTo>
                <a:lnTo>
                  <a:pt x="51434" y="572389"/>
                </a:lnTo>
                <a:lnTo>
                  <a:pt x="57150" y="629539"/>
                </a:lnTo>
                <a:lnTo>
                  <a:pt x="62992" y="684784"/>
                </a:lnTo>
                <a:lnTo>
                  <a:pt x="68960" y="738886"/>
                </a:lnTo>
                <a:lnTo>
                  <a:pt x="75310" y="792734"/>
                </a:lnTo>
                <a:lnTo>
                  <a:pt x="77597" y="812165"/>
                </a:lnTo>
                <a:lnTo>
                  <a:pt x="84327" y="865886"/>
                </a:lnTo>
                <a:lnTo>
                  <a:pt x="91312" y="919226"/>
                </a:lnTo>
                <a:lnTo>
                  <a:pt x="98425" y="971677"/>
                </a:lnTo>
                <a:lnTo>
                  <a:pt x="105536" y="1022604"/>
                </a:lnTo>
                <a:lnTo>
                  <a:pt x="112649" y="1071880"/>
                </a:lnTo>
                <a:lnTo>
                  <a:pt x="119760" y="1118997"/>
                </a:lnTo>
                <a:lnTo>
                  <a:pt x="126619" y="1164209"/>
                </a:lnTo>
                <a:lnTo>
                  <a:pt x="133476" y="1208151"/>
                </a:lnTo>
                <a:lnTo>
                  <a:pt x="140334" y="1251966"/>
                </a:lnTo>
                <a:lnTo>
                  <a:pt x="147320" y="1296670"/>
                </a:lnTo>
                <a:lnTo>
                  <a:pt x="154812" y="1343025"/>
                </a:lnTo>
                <a:lnTo>
                  <a:pt x="162813" y="1391285"/>
                </a:lnTo>
                <a:lnTo>
                  <a:pt x="171323" y="1441450"/>
                </a:lnTo>
                <a:lnTo>
                  <a:pt x="180339" y="1493139"/>
                </a:lnTo>
                <a:lnTo>
                  <a:pt x="189737" y="1545844"/>
                </a:lnTo>
                <a:lnTo>
                  <a:pt x="199644" y="1598930"/>
                </a:lnTo>
                <a:lnTo>
                  <a:pt x="203200" y="1618107"/>
                </a:lnTo>
                <a:lnTo>
                  <a:pt x="213486" y="1671320"/>
                </a:lnTo>
                <a:lnTo>
                  <a:pt x="223900" y="1724025"/>
                </a:lnTo>
                <a:lnTo>
                  <a:pt x="234569" y="1775841"/>
                </a:lnTo>
                <a:lnTo>
                  <a:pt x="245109" y="1826260"/>
                </a:lnTo>
                <a:lnTo>
                  <a:pt x="255397" y="1874774"/>
                </a:lnTo>
                <a:lnTo>
                  <a:pt x="265556" y="1921383"/>
                </a:lnTo>
                <a:lnTo>
                  <a:pt x="275589" y="1966087"/>
                </a:lnTo>
                <a:lnTo>
                  <a:pt x="285242" y="2009521"/>
                </a:lnTo>
                <a:lnTo>
                  <a:pt x="295021" y="2052701"/>
                </a:lnTo>
                <a:lnTo>
                  <a:pt x="304926" y="2096770"/>
                </a:lnTo>
                <a:lnTo>
                  <a:pt x="315468" y="2142617"/>
                </a:lnTo>
                <a:lnTo>
                  <a:pt x="326644" y="2190242"/>
                </a:lnTo>
                <a:lnTo>
                  <a:pt x="338454" y="2239772"/>
                </a:lnTo>
                <a:lnTo>
                  <a:pt x="350900" y="2290699"/>
                </a:lnTo>
                <a:lnTo>
                  <a:pt x="363854" y="2342642"/>
                </a:lnTo>
                <a:lnTo>
                  <a:pt x="377189" y="2395093"/>
                </a:lnTo>
                <a:lnTo>
                  <a:pt x="395858" y="2466213"/>
                </a:lnTo>
                <a:lnTo>
                  <a:pt x="409828" y="2518156"/>
                </a:lnTo>
                <a:lnTo>
                  <a:pt x="423799" y="2569210"/>
                </a:lnTo>
                <a:lnTo>
                  <a:pt x="437642" y="2618740"/>
                </a:lnTo>
                <a:lnTo>
                  <a:pt x="451230" y="2666619"/>
                </a:lnTo>
                <a:lnTo>
                  <a:pt x="464438" y="2712339"/>
                </a:lnTo>
                <a:lnTo>
                  <a:pt x="477266" y="2756281"/>
                </a:lnTo>
                <a:lnTo>
                  <a:pt x="489966" y="2798953"/>
                </a:lnTo>
                <a:lnTo>
                  <a:pt x="502411" y="2841498"/>
                </a:lnTo>
                <a:lnTo>
                  <a:pt x="515366" y="2884805"/>
                </a:lnTo>
                <a:lnTo>
                  <a:pt x="528954" y="2929763"/>
                </a:lnTo>
                <a:lnTo>
                  <a:pt x="543178" y="2976626"/>
                </a:lnTo>
                <a:lnTo>
                  <a:pt x="558292" y="3025267"/>
                </a:lnTo>
                <a:lnTo>
                  <a:pt x="574039" y="3075178"/>
                </a:lnTo>
                <a:lnTo>
                  <a:pt x="590423" y="3126232"/>
                </a:lnTo>
                <a:lnTo>
                  <a:pt x="607186" y="3177540"/>
                </a:lnTo>
                <a:lnTo>
                  <a:pt x="613409" y="3196082"/>
                </a:lnTo>
                <a:lnTo>
                  <a:pt x="630554" y="3247390"/>
                </a:lnTo>
                <a:lnTo>
                  <a:pt x="647953" y="3298317"/>
                </a:lnTo>
                <a:lnTo>
                  <a:pt x="665226" y="3348228"/>
                </a:lnTo>
                <a:lnTo>
                  <a:pt x="682371" y="3396869"/>
                </a:lnTo>
                <a:lnTo>
                  <a:pt x="699134" y="3443605"/>
                </a:lnTo>
                <a:lnTo>
                  <a:pt x="715391" y="3488436"/>
                </a:lnTo>
                <a:lnTo>
                  <a:pt x="731138" y="3531362"/>
                </a:lnTo>
                <a:lnTo>
                  <a:pt x="746505" y="3573145"/>
                </a:lnTo>
                <a:lnTo>
                  <a:pt x="761873" y="3614674"/>
                </a:lnTo>
                <a:lnTo>
                  <a:pt x="777621" y="3657092"/>
                </a:lnTo>
                <a:lnTo>
                  <a:pt x="794130" y="3701034"/>
                </a:lnTo>
                <a:lnTo>
                  <a:pt x="811529" y="3746881"/>
                </a:lnTo>
                <a:lnTo>
                  <a:pt x="829818" y="3794379"/>
                </a:lnTo>
                <a:lnTo>
                  <a:pt x="848868" y="3843147"/>
                </a:lnTo>
                <a:lnTo>
                  <a:pt x="868552" y="3892931"/>
                </a:lnTo>
                <a:lnTo>
                  <a:pt x="888746" y="3943096"/>
                </a:lnTo>
                <a:lnTo>
                  <a:pt x="895984" y="3961130"/>
                </a:lnTo>
                <a:lnTo>
                  <a:pt x="916685" y="4011295"/>
                </a:lnTo>
                <a:lnTo>
                  <a:pt x="937641" y="4061333"/>
                </a:lnTo>
                <a:lnTo>
                  <a:pt x="959103" y="4112133"/>
                </a:lnTo>
                <a:lnTo>
                  <a:pt x="981582" y="4164076"/>
                </a:lnTo>
                <a:lnTo>
                  <a:pt x="1005077" y="4218051"/>
                </a:lnTo>
                <a:lnTo>
                  <a:pt x="1029843" y="4274312"/>
                </a:lnTo>
                <a:lnTo>
                  <a:pt x="1056131" y="4333367"/>
                </a:lnTo>
                <a:lnTo>
                  <a:pt x="1083691" y="4394962"/>
                </a:lnTo>
                <a:lnTo>
                  <a:pt x="1112138" y="4458716"/>
                </a:lnTo>
                <a:lnTo>
                  <a:pt x="1140459" y="4522216"/>
                </a:lnTo>
                <a:lnTo>
                  <a:pt x="1166876" y="4581144"/>
                </a:lnTo>
                <a:lnTo>
                  <a:pt x="1189227" y="4631309"/>
                </a:lnTo>
                <a:lnTo>
                  <a:pt x="1206246" y="4669155"/>
                </a:lnTo>
                <a:lnTo>
                  <a:pt x="1217041" y="4693412"/>
                </a:lnTo>
                <a:lnTo>
                  <a:pt x="1222375" y="4705223"/>
                </a:lnTo>
                <a:lnTo>
                  <a:pt x="1223645" y="47082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694939" y="514476"/>
            <a:ext cx="4886960" cy="1491615"/>
          </a:xfrm>
          <a:custGeom>
            <a:avLst/>
            <a:gdLst/>
            <a:ahLst/>
            <a:cxnLst/>
            <a:rect l="l" t="t" r="r" b="b"/>
            <a:pathLst>
              <a:path w="4886959" h="1491614">
                <a:moveTo>
                  <a:pt x="4886960" y="1491614"/>
                </a:moveTo>
                <a:lnTo>
                  <a:pt x="4885817" y="1491107"/>
                </a:lnTo>
                <a:lnTo>
                  <a:pt x="4878070" y="1487170"/>
                </a:lnTo>
                <a:lnTo>
                  <a:pt x="4859274" y="1477899"/>
                </a:lnTo>
                <a:lnTo>
                  <a:pt x="4827270" y="1461897"/>
                </a:lnTo>
                <a:lnTo>
                  <a:pt x="4782312" y="1439545"/>
                </a:lnTo>
                <a:lnTo>
                  <a:pt x="4726940" y="1411859"/>
                </a:lnTo>
                <a:lnTo>
                  <a:pt x="4664964" y="1380998"/>
                </a:lnTo>
                <a:lnTo>
                  <a:pt x="4600575" y="1348994"/>
                </a:lnTo>
                <a:lnTo>
                  <a:pt x="4537329" y="1317371"/>
                </a:lnTo>
                <a:lnTo>
                  <a:pt x="4476495" y="1287145"/>
                </a:lnTo>
                <a:lnTo>
                  <a:pt x="4418203" y="1258315"/>
                </a:lnTo>
                <a:lnTo>
                  <a:pt x="4362450" y="1231011"/>
                </a:lnTo>
                <a:lnTo>
                  <a:pt x="4308983" y="1205102"/>
                </a:lnTo>
                <a:lnTo>
                  <a:pt x="4257294" y="1180211"/>
                </a:lnTo>
                <a:lnTo>
                  <a:pt x="4206494" y="1156208"/>
                </a:lnTo>
                <a:lnTo>
                  <a:pt x="4156075" y="1132713"/>
                </a:lnTo>
                <a:lnTo>
                  <a:pt x="4117340" y="1114933"/>
                </a:lnTo>
                <a:lnTo>
                  <a:pt x="4066793" y="1091946"/>
                </a:lnTo>
                <a:lnTo>
                  <a:pt x="4016502" y="1069339"/>
                </a:lnTo>
                <a:lnTo>
                  <a:pt x="3966844" y="1047369"/>
                </a:lnTo>
                <a:lnTo>
                  <a:pt x="3918331" y="1026287"/>
                </a:lnTo>
                <a:lnTo>
                  <a:pt x="3871341" y="1005967"/>
                </a:lnTo>
                <a:lnTo>
                  <a:pt x="3826129" y="986789"/>
                </a:lnTo>
                <a:lnTo>
                  <a:pt x="3782695" y="968375"/>
                </a:lnTo>
                <a:lnTo>
                  <a:pt x="3740404" y="950722"/>
                </a:lnTo>
                <a:lnTo>
                  <a:pt x="3698621" y="933323"/>
                </a:lnTo>
                <a:lnTo>
                  <a:pt x="3656203" y="915543"/>
                </a:lnTo>
                <a:lnTo>
                  <a:pt x="3612134" y="897382"/>
                </a:lnTo>
                <a:lnTo>
                  <a:pt x="3566160" y="878586"/>
                </a:lnTo>
                <a:lnTo>
                  <a:pt x="3518408" y="859282"/>
                </a:lnTo>
                <a:lnTo>
                  <a:pt x="3468878" y="839470"/>
                </a:lnTo>
                <a:lnTo>
                  <a:pt x="3418205" y="819531"/>
                </a:lnTo>
                <a:lnTo>
                  <a:pt x="3366643" y="799592"/>
                </a:lnTo>
                <a:lnTo>
                  <a:pt x="3326892" y="784478"/>
                </a:lnTo>
                <a:lnTo>
                  <a:pt x="3274949" y="764921"/>
                </a:lnTo>
                <a:lnTo>
                  <a:pt x="3223260" y="745744"/>
                </a:lnTo>
                <a:lnTo>
                  <a:pt x="3172333" y="727201"/>
                </a:lnTo>
                <a:lnTo>
                  <a:pt x="3122422" y="709295"/>
                </a:lnTo>
                <a:lnTo>
                  <a:pt x="3074289" y="692150"/>
                </a:lnTo>
                <a:lnTo>
                  <a:pt x="3027934" y="676021"/>
                </a:lnTo>
                <a:lnTo>
                  <a:pt x="2983230" y="660526"/>
                </a:lnTo>
                <a:lnTo>
                  <a:pt x="2939923" y="645668"/>
                </a:lnTo>
                <a:lnTo>
                  <a:pt x="2897124" y="631063"/>
                </a:lnTo>
                <a:lnTo>
                  <a:pt x="2853563" y="616203"/>
                </a:lnTo>
                <a:lnTo>
                  <a:pt x="2808351" y="600963"/>
                </a:lnTo>
                <a:lnTo>
                  <a:pt x="2761361" y="585343"/>
                </a:lnTo>
                <a:lnTo>
                  <a:pt x="2712339" y="569213"/>
                </a:lnTo>
                <a:lnTo>
                  <a:pt x="2661666" y="552831"/>
                </a:lnTo>
                <a:lnTo>
                  <a:pt x="2609723" y="536194"/>
                </a:lnTo>
                <a:lnTo>
                  <a:pt x="2556891" y="519811"/>
                </a:lnTo>
                <a:lnTo>
                  <a:pt x="2516251" y="507238"/>
                </a:lnTo>
                <a:lnTo>
                  <a:pt x="2463165" y="491236"/>
                </a:lnTo>
                <a:lnTo>
                  <a:pt x="2410333" y="475488"/>
                </a:lnTo>
                <a:lnTo>
                  <a:pt x="2358263" y="460375"/>
                </a:lnTo>
                <a:lnTo>
                  <a:pt x="2307336" y="445770"/>
                </a:lnTo>
                <a:lnTo>
                  <a:pt x="2258060" y="431926"/>
                </a:lnTo>
                <a:lnTo>
                  <a:pt x="2210689" y="418846"/>
                </a:lnTo>
                <a:lnTo>
                  <a:pt x="2165223" y="406526"/>
                </a:lnTo>
                <a:lnTo>
                  <a:pt x="2121027" y="394589"/>
                </a:lnTo>
                <a:lnTo>
                  <a:pt x="2077212" y="382777"/>
                </a:lnTo>
                <a:lnTo>
                  <a:pt x="2032762" y="370840"/>
                </a:lnTo>
                <a:lnTo>
                  <a:pt x="1986788" y="358648"/>
                </a:lnTo>
                <a:lnTo>
                  <a:pt x="1938782" y="346075"/>
                </a:lnTo>
                <a:lnTo>
                  <a:pt x="1888744" y="333248"/>
                </a:lnTo>
                <a:lnTo>
                  <a:pt x="1837055" y="320294"/>
                </a:lnTo>
                <a:lnTo>
                  <a:pt x="1784096" y="307213"/>
                </a:lnTo>
                <a:lnTo>
                  <a:pt x="1730375" y="294258"/>
                </a:lnTo>
                <a:lnTo>
                  <a:pt x="1689100" y="284479"/>
                </a:lnTo>
                <a:lnTo>
                  <a:pt x="1634998" y="272033"/>
                </a:lnTo>
                <a:lnTo>
                  <a:pt x="1581277" y="259842"/>
                </a:lnTo>
                <a:lnTo>
                  <a:pt x="1528190" y="248157"/>
                </a:lnTo>
                <a:lnTo>
                  <a:pt x="1476502" y="237108"/>
                </a:lnTo>
                <a:lnTo>
                  <a:pt x="1426464" y="226568"/>
                </a:lnTo>
                <a:lnTo>
                  <a:pt x="1378331" y="216662"/>
                </a:lnTo>
                <a:lnTo>
                  <a:pt x="1331976" y="207264"/>
                </a:lnTo>
                <a:lnTo>
                  <a:pt x="1287145" y="198247"/>
                </a:lnTo>
                <a:lnTo>
                  <a:pt x="1242695" y="189483"/>
                </a:lnTo>
                <a:lnTo>
                  <a:pt x="1197610" y="180467"/>
                </a:lnTo>
                <a:lnTo>
                  <a:pt x="1150747" y="171323"/>
                </a:lnTo>
                <a:lnTo>
                  <a:pt x="1102106" y="162051"/>
                </a:lnTo>
                <a:lnTo>
                  <a:pt x="1051433" y="152526"/>
                </a:lnTo>
                <a:lnTo>
                  <a:pt x="998982" y="143001"/>
                </a:lnTo>
                <a:lnTo>
                  <a:pt x="945261" y="133476"/>
                </a:lnTo>
                <a:lnTo>
                  <a:pt x="890777" y="124205"/>
                </a:lnTo>
                <a:lnTo>
                  <a:pt x="848868" y="117221"/>
                </a:lnTo>
                <a:lnTo>
                  <a:pt x="794004" y="108330"/>
                </a:lnTo>
                <a:lnTo>
                  <a:pt x="739013" y="99695"/>
                </a:lnTo>
                <a:lnTo>
                  <a:pt x="683260" y="91313"/>
                </a:lnTo>
                <a:lnTo>
                  <a:pt x="625983" y="83057"/>
                </a:lnTo>
                <a:lnTo>
                  <a:pt x="566674" y="74675"/>
                </a:lnTo>
                <a:lnTo>
                  <a:pt x="504444" y="66167"/>
                </a:lnTo>
                <a:lnTo>
                  <a:pt x="439420" y="57530"/>
                </a:lnTo>
                <a:lnTo>
                  <a:pt x="371348" y="48514"/>
                </a:lnTo>
                <a:lnTo>
                  <a:pt x="300609" y="39243"/>
                </a:lnTo>
                <a:lnTo>
                  <a:pt x="229616" y="29972"/>
                </a:lnTo>
                <a:lnTo>
                  <a:pt x="162306" y="21208"/>
                </a:lnTo>
                <a:lnTo>
                  <a:pt x="103251" y="13462"/>
                </a:lnTo>
                <a:lnTo>
                  <a:pt x="56642" y="7366"/>
                </a:lnTo>
                <a:lnTo>
                  <a:pt x="24637" y="3175"/>
                </a:lnTo>
                <a:lnTo>
                  <a:pt x="6985" y="889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927985" y="747522"/>
            <a:ext cx="4653915" cy="1258570"/>
          </a:xfrm>
          <a:custGeom>
            <a:avLst/>
            <a:gdLst/>
            <a:ahLst/>
            <a:cxnLst/>
            <a:rect l="l" t="t" r="r" b="b"/>
            <a:pathLst>
              <a:path w="4653915" h="1258570">
                <a:moveTo>
                  <a:pt x="4653915" y="1258569"/>
                </a:moveTo>
                <a:lnTo>
                  <a:pt x="4652645" y="1258062"/>
                </a:lnTo>
                <a:lnTo>
                  <a:pt x="4644644" y="1254378"/>
                </a:lnTo>
                <a:lnTo>
                  <a:pt x="4625213" y="1245489"/>
                </a:lnTo>
                <a:lnTo>
                  <a:pt x="4592193" y="1230376"/>
                </a:lnTo>
                <a:lnTo>
                  <a:pt x="4546345" y="1209293"/>
                </a:lnTo>
                <a:lnTo>
                  <a:pt x="4490339" y="1183639"/>
                </a:lnTo>
                <a:lnTo>
                  <a:pt x="4428617" y="1155191"/>
                </a:lnTo>
                <a:lnTo>
                  <a:pt x="4365117" y="1126108"/>
                </a:lnTo>
                <a:lnTo>
                  <a:pt x="4303141" y="1097661"/>
                </a:lnTo>
                <a:lnTo>
                  <a:pt x="4243832" y="1070610"/>
                </a:lnTo>
                <a:lnTo>
                  <a:pt x="4187190" y="1044828"/>
                </a:lnTo>
                <a:lnTo>
                  <a:pt x="4133088" y="1020444"/>
                </a:lnTo>
                <a:lnTo>
                  <a:pt x="4081017" y="997330"/>
                </a:lnTo>
                <a:lnTo>
                  <a:pt x="4030471" y="975232"/>
                </a:lnTo>
                <a:lnTo>
                  <a:pt x="3980688" y="953642"/>
                </a:lnTo>
                <a:lnTo>
                  <a:pt x="3931031" y="932561"/>
                </a:lnTo>
                <a:lnTo>
                  <a:pt x="3866895" y="905890"/>
                </a:lnTo>
                <a:lnTo>
                  <a:pt x="3817366" y="885570"/>
                </a:lnTo>
                <a:lnTo>
                  <a:pt x="3768597" y="865886"/>
                </a:lnTo>
                <a:lnTo>
                  <a:pt x="3720972" y="846963"/>
                </a:lnTo>
                <a:lnTo>
                  <a:pt x="3674998" y="828928"/>
                </a:lnTo>
                <a:lnTo>
                  <a:pt x="3630803" y="811783"/>
                </a:lnTo>
                <a:lnTo>
                  <a:pt x="3588258" y="795401"/>
                </a:lnTo>
                <a:lnTo>
                  <a:pt x="3546855" y="779652"/>
                </a:lnTo>
                <a:lnTo>
                  <a:pt x="3505707" y="764031"/>
                </a:lnTo>
                <a:lnTo>
                  <a:pt x="3463543" y="748029"/>
                </a:lnTo>
                <a:lnTo>
                  <a:pt x="3419602" y="731519"/>
                </a:lnTo>
                <a:lnTo>
                  <a:pt x="3373881" y="714628"/>
                </a:lnTo>
                <a:lnTo>
                  <a:pt x="3326129" y="697229"/>
                </a:lnTo>
                <a:lnTo>
                  <a:pt x="3276980" y="679450"/>
                </a:lnTo>
                <a:lnTo>
                  <a:pt x="3226689" y="661669"/>
                </a:lnTo>
                <a:lnTo>
                  <a:pt x="3175762" y="644016"/>
                </a:lnTo>
                <a:lnTo>
                  <a:pt x="3161284" y="638937"/>
                </a:lnTo>
                <a:lnTo>
                  <a:pt x="3110229" y="621664"/>
                </a:lnTo>
                <a:lnTo>
                  <a:pt x="3059429" y="604647"/>
                </a:lnTo>
                <a:lnTo>
                  <a:pt x="3009391" y="588263"/>
                </a:lnTo>
                <a:lnTo>
                  <a:pt x="2960751" y="572515"/>
                </a:lnTo>
                <a:lnTo>
                  <a:pt x="2913634" y="557529"/>
                </a:lnTo>
                <a:lnTo>
                  <a:pt x="2868294" y="543432"/>
                </a:lnTo>
                <a:lnTo>
                  <a:pt x="2824861" y="529970"/>
                </a:lnTo>
                <a:lnTo>
                  <a:pt x="2782569" y="516889"/>
                </a:lnTo>
                <a:lnTo>
                  <a:pt x="2740405" y="504063"/>
                </a:lnTo>
                <a:lnTo>
                  <a:pt x="2697226" y="490854"/>
                </a:lnTo>
                <a:lnTo>
                  <a:pt x="2652394" y="477392"/>
                </a:lnTo>
                <a:lnTo>
                  <a:pt x="2605531" y="463550"/>
                </a:lnTo>
                <a:lnTo>
                  <a:pt x="2556764" y="449325"/>
                </a:lnTo>
                <a:lnTo>
                  <a:pt x="2506599" y="434848"/>
                </a:lnTo>
                <a:lnTo>
                  <a:pt x="2455164" y="420497"/>
                </a:lnTo>
                <a:lnTo>
                  <a:pt x="2403220" y="406145"/>
                </a:lnTo>
                <a:lnTo>
                  <a:pt x="2388489" y="402208"/>
                </a:lnTo>
                <a:lnTo>
                  <a:pt x="2336291" y="388238"/>
                </a:lnTo>
                <a:lnTo>
                  <a:pt x="2284603" y="374650"/>
                </a:lnTo>
                <a:lnTo>
                  <a:pt x="2233549" y="361568"/>
                </a:lnTo>
                <a:lnTo>
                  <a:pt x="2183891" y="349123"/>
                </a:lnTo>
                <a:lnTo>
                  <a:pt x="2135886" y="337312"/>
                </a:lnTo>
                <a:lnTo>
                  <a:pt x="2089785" y="326263"/>
                </a:lnTo>
                <a:lnTo>
                  <a:pt x="2045462" y="315722"/>
                </a:lnTo>
                <a:lnTo>
                  <a:pt x="2002409" y="305561"/>
                </a:lnTo>
                <a:lnTo>
                  <a:pt x="1959482" y="295401"/>
                </a:lnTo>
                <a:lnTo>
                  <a:pt x="1915540" y="285242"/>
                </a:lnTo>
                <a:lnTo>
                  <a:pt x="1869948" y="274700"/>
                </a:lnTo>
                <a:lnTo>
                  <a:pt x="1822323" y="263905"/>
                </a:lnTo>
                <a:lnTo>
                  <a:pt x="1772665" y="252983"/>
                </a:lnTo>
                <a:lnTo>
                  <a:pt x="1721612" y="241934"/>
                </a:lnTo>
                <a:lnTo>
                  <a:pt x="1669414" y="231012"/>
                </a:lnTo>
                <a:lnTo>
                  <a:pt x="1616582" y="220218"/>
                </a:lnTo>
                <a:lnTo>
                  <a:pt x="1548638" y="206755"/>
                </a:lnTo>
                <a:lnTo>
                  <a:pt x="1496060" y="196596"/>
                </a:lnTo>
                <a:lnTo>
                  <a:pt x="1444370" y="186944"/>
                </a:lnTo>
                <a:lnTo>
                  <a:pt x="1393952" y="177800"/>
                </a:lnTo>
                <a:lnTo>
                  <a:pt x="1345311" y="169291"/>
                </a:lnTo>
                <a:lnTo>
                  <a:pt x="1298575" y="161162"/>
                </a:lnTo>
                <a:lnTo>
                  <a:pt x="1253616" y="153670"/>
                </a:lnTo>
                <a:lnTo>
                  <a:pt x="1209928" y="146303"/>
                </a:lnTo>
                <a:lnTo>
                  <a:pt x="1166494" y="139192"/>
                </a:lnTo>
                <a:lnTo>
                  <a:pt x="1121917" y="131825"/>
                </a:lnTo>
                <a:lnTo>
                  <a:pt x="1075689" y="124459"/>
                </a:lnTo>
                <a:lnTo>
                  <a:pt x="1027429" y="116839"/>
                </a:lnTo>
                <a:lnTo>
                  <a:pt x="977264" y="109220"/>
                </a:lnTo>
                <a:lnTo>
                  <a:pt x="925576" y="101600"/>
                </a:lnTo>
                <a:lnTo>
                  <a:pt x="872743" y="94106"/>
                </a:lnTo>
                <a:lnTo>
                  <a:pt x="819403" y="86868"/>
                </a:lnTo>
                <a:lnTo>
                  <a:pt x="750569" y="77850"/>
                </a:lnTo>
                <a:lnTo>
                  <a:pt x="696976" y="71247"/>
                </a:lnTo>
                <a:lnTo>
                  <a:pt x="642492" y="64897"/>
                </a:lnTo>
                <a:lnTo>
                  <a:pt x="586359" y="58674"/>
                </a:lnTo>
                <a:lnTo>
                  <a:pt x="528192" y="52324"/>
                </a:lnTo>
                <a:lnTo>
                  <a:pt x="467105" y="46100"/>
                </a:lnTo>
                <a:lnTo>
                  <a:pt x="403098" y="39624"/>
                </a:lnTo>
                <a:lnTo>
                  <a:pt x="336041" y="33020"/>
                </a:lnTo>
                <a:lnTo>
                  <a:pt x="266826" y="26161"/>
                </a:lnTo>
                <a:lnTo>
                  <a:pt x="198119" y="19430"/>
                </a:lnTo>
                <a:lnTo>
                  <a:pt x="134492" y="13207"/>
                </a:lnTo>
                <a:lnTo>
                  <a:pt x="80644" y="7874"/>
                </a:lnTo>
                <a:lnTo>
                  <a:pt x="40385" y="3936"/>
                </a:lnTo>
                <a:lnTo>
                  <a:pt x="14858" y="1397"/>
                </a:lnTo>
                <a:lnTo>
                  <a:pt x="2920" y="253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161157" y="980566"/>
            <a:ext cx="4420870" cy="1025525"/>
          </a:xfrm>
          <a:custGeom>
            <a:avLst/>
            <a:gdLst/>
            <a:ahLst/>
            <a:cxnLst/>
            <a:rect l="l" t="t" r="r" b="b"/>
            <a:pathLst>
              <a:path w="4420870" h="1025525">
                <a:moveTo>
                  <a:pt x="4420743" y="1025524"/>
                </a:moveTo>
                <a:lnTo>
                  <a:pt x="4356989" y="999108"/>
                </a:lnTo>
                <a:lnTo>
                  <a:pt x="4310126" y="979550"/>
                </a:lnTo>
                <a:lnTo>
                  <a:pt x="4253738" y="956182"/>
                </a:lnTo>
                <a:lnTo>
                  <a:pt x="4192143" y="930528"/>
                </a:lnTo>
                <a:lnTo>
                  <a:pt x="4129786" y="904620"/>
                </a:lnTo>
                <a:lnTo>
                  <a:pt x="4069461" y="879474"/>
                </a:lnTo>
                <a:lnTo>
                  <a:pt x="4011676" y="855598"/>
                </a:lnTo>
                <a:lnTo>
                  <a:pt x="3956685" y="833119"/>
                </a:lnTo>
                <a:lnTo>
                  <a:pt x="3904107" y="811783"/>
                </a:lnTo>
                <a:lnTo>
                  <a:pt x="3853561" y="791590"/>
                </a:lnTo>
                <a:lnTo>
                  <a:pt x="3804158" y="772159"/>
                </a:lnTo>
                <a:lnTo>
                  <a:pt x="3755136" y="753236"/>
                </a:lnTo>
                <a:lnTo>
                  <a:pt x="3715893" y="738377"/>
                </a:lnTo>
                <a:lnTo>
                  <a:pt x="3666998" y="720089"/>
                </a:lnTo>
                <a:lnTo>
                  <a:pt x="3618229" y="702055"/>
                </a:lnTo>
                <a:lnTo>
                  <a:pt x="3570351" y="684783"/>
                </a:lnTo>
                <a:lnTo>
                  <a:pt x="3523615" y="668146"/>
                </a:lnTo>
                <a:lnTo>
                  <a:pt x="3478657" y="652398"/>
                </a:lnTo>
                <a:lnTo>
                  <a:pt x="3435477" y="637412"/>
                </a:lnTo>
                <a:lnTo>
                  <a:pt x="3393948" y="623188"/>
                </a:lnTo>
                <a:lnTo>
                  <a:pt x="3353435" y="609472"/>
                </a:lnTo>
                <a:lnTo>
                  <a:pt x="3312795" y="595629"/>
                </a:lnTo>
                <a:lnTo>
                  <a:pt x="3270884" y="581532"/>
                </a:lnTo>
                <a:lnTo>
                  <a:pt x="3227197" y="566927"/>
                </a:lnTo>
                <a:lnTo>
                  <a:pt x="3181477" y="551941"/>
                </a:lnTo>
                <a:lnTo>
                  <a:pt x="3134106" y="536701"/>
                </a:lnTo>
                <a:lnTo>
                  <a:pt x="3085210" y="521207"/>
                </a:lnTo>
                <a:lnTo>
                  <a:pt x="3035554" y="505713"/>
                </a:lnTo>
                <a:lnTo>
                  <a:pt x="2995548" y="493521"/>
                </a:lnTo>
                <a:lnTo>
                  <a:pt x="2945384" y="478408"/>
                </a:lnTo>
                <a:lnTo>
                  <a:pt x="2895600" y="463803"/>
                </a:lnTo>
                <a:lnTo>
                  <a:pt x="2846578" y="449706"/>
                </a:lnTo>
                <a:lnTo>
                  <a:pt x="2798953" y="436244"/>
                </a:lnTo>
                <a:lnTo>
                  <a:pt x="2752979" y="423417"/>
                </a:lnTo>
                <a:lnTo>
                  <a:pt x="2708910" y="411479"/>
                </a:lnTo>
                <a:lnTo>
                  <a:pt x="2666619" y="400049"/>
                </a:lnTo>
                <a:lnTo>
                  <a:pt x="2625217" y="389000"/>
                </a:lnTo>
                <a:lnTo>
                  <a:pt x="2583815" y="377824"/>
                </a:lnTo>
                <a:lnTo>
                  <a:pt x="2541016" y="366648"/>
                </a:lnTo>
                <a:lnTo>
                  <a:pt x="2496439" y="354964"/>
                </a:lnTo>
                <a:lnTo>
                  <a:pt x="2449830" y="343026"/>
                </a:lnTo>
                <a:lnTo>
                  <a:pt x="2401570" y="330961"/>
                </a:lnTo>
                <a:lnTo>
                  <a:pt x="2351785" y="318642"/>
                </a:lnTo>
                <a:lnTo>
                  <a:pt x="2301113" y="306577"/>
                </a:lnTo>
                <a:lnTo>
                  <a:pt x="2260472" y="297052"/>
                </a:lnTo>
                <a:lnTo>
                  <a:pt x="2209419" y="285368"/>
                </a:lnTo>
                <a:lnTo>
                  <a:pt x="2158746" y="274065"/>
                </a:lnTo>
                <a:lnTo>
                  <a:pt x="2108962" y="263143"/>
                </a:lnTo>
                <a:lnTo>
                  <a:pt x="2060447" y="252856"/>
                </a:lnTo>
                <a:lnTo>
                  <a:pt x="2013839" y="243204"/>
                </a:lnTo>
                <a:lnTo>
                  <a:pt x="1969008" y="234187"/>
                </a:lnTo>
                <a:lnTo>
                  <a:pt x="1925955" y="225551"/>
                </a:lnTo>
                <a:lnTo>
                  <a:pt x="1884045" y="217296"/>
                </a:lnTo>
                <a:lnTo>
                  <a:pt x="1841881" y="209041"/>
                </a:lnTo>
                <a:lnTo>
                  <a:pt x="1798573" y="200532"/>
                </a:lnTo>
                <a:lnTo>
                  <a:pt x="1753234" y="191896"/>
                </a:lnTo>
                <a:lnTo>
                  <a:pt x="1705991" y="183133"/>
                </a:lnTo>
                <a:lnTo>
                  <a:pt x="1656969" y="174243"/>
                </a:lnTo>
                <a:lnTo>
                  <a:pt x="1606550" y="165353"/>
                </a:lnTo>
                <a:lnTo>
                  <a:pt x="1555242" y="156590"/>
                </a:lnTo>
                <a:lnTo>
                  <a:pt x="1513967" y="149732"/>
                </a:lnTo>
                <a:lnTo>
                  <a:pt x="1462278" y="141477"/>
                </a:lnTo>
                <a:lnTo>
                  <a:pt x="1410970" y="133603"/>
                </a:lnTo>
                <a:lnTo>
                  <a:pt x="1360551" y="126110"/>
                </a:lnTo>
                <a:lnTo>
                  <a:pt x="1311529" y="118998"/>
                </a:lnTo>
                <a:lnTo>
                  <a:pt x="1264284" y="112521"/>
                </a:lnTo>
                <a:lnTo>
                  <a:pt x="1218945" y="106425"/>
                </a:lnTo>
                <a:lnTo>
                  <a:pt x="1175512" y="100710"/>
                </a:lnTo>
                <a:lnTo>
                  <a:pt x="1133094" y="95249"/>
                </a:lnTo>
                <a:lnTo>
                  <a:pt x="1090421" y="89788"/>
                </a:lnTo>
                <a:lnTo>
                  <a:pt x="1046607" y="84200"/>
                </a:lnTo>
                <a:lnTo>
                  <a:pt x="1000887" y="78612"/>
                </a:lnTo>
                <a:lnTo>
                  <a:pt x="953134" y="72898"/>
                </a:lnTo>
                <a:lnTo>
                  <a:pt x="903605" y="67309"/>
                </a:lnTo>
                <a:lnTo>
                  <a:pt x="852678" y="61849"/>
                </a:lnTo>
                <a:lnTo>
                  <a:pt x="800862" y="56514"/>
                </a:lnTo>
                <a:lnTo>
                  <a:pt x="759206" y="52450"/>
                </a:lnTo>
                <a:lnTo>
                  <a:pt x="707135" y="47625"/>
                </a:lnTo>
                <a:lnTo>
                  <a:pt x="654812" y="43052"/>
                </a:lnTo>
                <a:lnTo>
                  <a:pt x="601726" y="38861"/>
                </a:lnTo>
                <a:lnTo>
                  <a:pt x="546989" y="34671"/>
                </a:lnTo>
                <a:lnTo>
                  <a:pt x="489839" y="30733"/>
                </a:lnTo>
                <a:lnTo>
                  <a:pt x="430021" y="26797"/>
                </a:lnTo>
                <a:lnTo>
                  <a:pt x="367030" y="22732"/>
                </a:lnTo>
                <a:lnTo>
                  <a:pt x="301244" y="18668"/>
                </a:lnTo>
                <a:lnTo>
                  <a:pt x="233680" y="14477"/>
                </a:lnTo>
                <a:lnTo>
                  <a:pt x="167767" y="10413"/>
                </a:lnTo>
                <a:lnTo>
                  <a:pt x="108457" y="6730"/>
                </a:lnTo>
                <a:lnTo>
                  <a:pt x="60451" y="3809"/>
                </a:lnTo>
                <a:lnTo>
                  <a:pt x="26669" y="1650"/>
                </a:lnTo>
                <a:lnTo>
                  <a:pt x="7747" y="507"/>
                </a:lnTo>
                <a:lnTo>
                  <a:pt x="762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394202" y="1213738"/>
            <a:ext cx="4187825" cy="792480"/>
          </a:xfrm>
          <a:custGeom>
            <a:avLst/>
            <a:gdLst/>
            <a:ahLst/>
            <a:cxnLst/>
            <a:rect l="l" t="t" r="r" b="b"/>
            <a:pathLst>
              <a:path w="4187825" h="792480">
                <a:moveTo>
                  <a:pt x="4187698" y="792352"/>
                </a:moveTo>
                <a:lnTo>
                  <a:pt x="4186301" y="791972"/>
                </a:lnTo>
                <a:lnTo>
                  <a:pt x="4177665" y="788670"/>
                </a:lnTo>
                <a:lnTo>
                  <a:pt x="4156709" y="781050"/>
                </a:lnTo>
                <a:lnTo>
                  <a:pt x="4121784" y="768096"/>
                </a:lnTo>
                <a:lnTo>
                  <a:pt x="4074159" y="750570"/>
                </a:lnTo>
                <a:lnTo>
                  <a:pt x="4017391" y="729614"/>
                </a:lnTo>
                <a:lnTo>
                  <a:pt x="3956177" y="707136"/>
                </a:lnTo>
                <a:lnTo>
                  <a:pt x="3895090" y="684530"/>
                </a:lnTo>
                <a:lnTo>
                  <a:pt x="3836289" y="662939"/>
                </a:lnTo>
                <a:lnTo>
                  <a:pt x="3780281" y="642493"/>
                </a:lnTo>
                <a:lnTo>
                  <a:pt x="3727069" y="623188"/>
                </a:lnTo>
                <a:lnTo>
                  <a:pt x="3676015" y="605027"/>
                </a:lnTo>
                <a:lnTo>
                  <a:pt x="3626866" y="587756"/>
                </a:lnTo>
                <a:lnTo>
                  <a:pt x="3578479" y="571246"/>
                </a:lnTo>
                <a:lnTo>
                  <a:pt x="3530346" y="554989"/>
                </a:lnTo>
                <a:lnTo>
                  <a:pt x="3515359" y="549910"/>
                </a:lnTo>
                <a:lnTo>
                  <a:pt x="3467100" y="534162"/>
                </a:lnTo>
                <a:lnTo>
                  <a:pt x="3419348" y="518795"/>
                </a:lnTo>
                <a:lnTo>
                  <a:pt x="3372230" y="503936"/>
                </a:lnTo>
                <a:lnTo>
                  <a:pt x="3326638" y="489712"/>
                </a:lnTo>
                <a:lnTo>
                  <a:pt x="3282696" y="476376"/>
                </a:lnTo>
                <a:lnTo>
                  <a:pt x="3240531" y="463803"/>
                </a:lnTo>
                <a:lnTo>
                  <a:pt x="3200019" y="451738"/>
                </a:lnTo>
                <a:lnTo>
                  <a:pt x="3160395" y="440055"/>
                </a:lnTo>
                <a:lnTo>
                  <a:pt x="3120263" y="428244"/>
                </a:lnTo>
                <a:lnTo>
                  <a:pt x="3078607" y="416178"/>
                </a:lnTo>
                <a:lnTo>
                  <a:pt x="3035046" y="403606"/>
                </a:lnTo>
                <a:lnTo>
                  <a:pt x="2989580" y="390906"/>
                </a:lnTo>
                <a:lnTo>
                  <a:pt x="2942463" y="377825"/>
                </a:lnTo>
                <a:lnTo>
                  <a:pt x="2894076" y="364744"/>
                </a:lnTo>
                <a:lnTo>
                  <a:pt x="2845181" y="351916"/>
                </a:lnTo>
                <a:lnTo>
                  <a:pt x="2829814" y="347852"/>
                </a:lnTo>
                <a:lnTo>
                  <a:pt x="2780792" y="335280"/>
                </a:lnTo>
                <a:lnTo>
                  <a:pt x="2732024" y="323088"/>
                </a:lnTo>
                <a:lnTo>
                  <a:pt x="2684145" y="311403"/>
                </a:lnTo>
                <a:lnTo>
                  <a:pt x="2637536" y="300355"/>
                </a:lnTo>
                <a:lnTo>
                  <a:pt x="2592832" y="289940"/>
                </a:lnTo>
                <a:lnTo>
                  <a:pt x="2550033" y="280162"/>
                </a:lnTo>
                <a:lnTo>
                  <a:pt x="2508758" y="270763"/>
                </a:lnTo>
                <a:lnTo>
                  <a:pt x="2468372" y="261747"/>
                </a:lnTo>
                <a:lnTo>
                  <a:pt x="2427605" y="252730"/>
                </a:lnTo>
                <a:lnTo>
                  <a:pt x="2385314" y="243332"/>
                </a:lnTo>
                <a:lnTo>
                  <a:pt x="2340991" y="233807"/>
                </a:lnTo>
                <a:lnTo>
                  <a:pt x="2294763" y="224027"/>
                </a:lnTo>
                <a:lnTo>
                  <a:pt x="2246757" y="214122"/>
                </a:lnTo>
                <a:lnTo>
                  <a:pt x="2197735" y="204343"/>
                </a:lnTo>
                <a:lnTo>
                  <a:pt x="2148078" y="194690"/>
                </a:lnTo>
                <a:lnTo>
                  <a:pt x="2082673" y="182499"/>
                </a:lnTo>
                <a:lnTo>
                  <a:pt x="2033270" y="173609"/>
                </a:lnTo>
                <a:lnTo>
                  <a:pt x="1984628" y="165100"/>
                </a:lnTo>
                <a:lnTo>
                  <a:pt x="1937512" y="157099"/>
                </a:lnTo>
                <a:lnTo>
                  <a:pt x="1892173" y="149606"/>
                </a:lnTo>
                <a:lnTo>
                  <a:pt x="1848739" y="142748"/>
                </a:lnTo>
                <a:lnTo>
                  <a:pt x="1807083" y="136144"/>
                </a:lnTo>
                <a:lnTo>
                  <a:pt x="1766189" y="129794"/>
                </a:lnTo>
                <a:lnTo>
                  <a:pt x="1724787" y="123444"/>
                </a:lnTo>
                <a:lnTo>
                  <a:pt x="1681988" y="116966"/>
                </a:lnTo>
                <a:lnTo>
                  <a:pt x="1637157" y="110362"/>
                </a:lnTo>
                <a:lnTo>
                  <a:pt x="1590294" y="103759"/>
                </a:lnTo>
                <a:lnTo>
                  <a:pt x="1541907" y="97027"/>
                </a:lnTo>
                <a:lnTo>
                  <a:pt x="1492250" y="90550"/>
                </a:lnTo>
                <a:lnTo>
                  <a:pt x="1442085" y="84200"/>
                </a:lnTo>
                <a:lnTo>
                  <a:pt x="1376045" y="76326"/>
                </a:lnTo>
                <a:lnTo>
                  <a:pt x="1326134" y="70738"/>
                </a:lnTo>
                <a:lnTo>
                  <a:pt x="1277112" y="65532"/>
                </a:lnTo>
                <a:lnTo>
                  <a:pt x="1229487" y="60706"/>
                </a:lnTo>
                <a:lnTo>
                  <a:pt x="1183767" y="56261"/>
                </a:lnTo>
                <a:lnTo>
                  <a:pt x="1139952" y="52197"/>
                </a:lnTo>
                <a:lnTo>
                  <a:pt x="1097914" y="48387"/>
                </a:lnTo>
                <a:lnTo>
                  <a:pt x="1056767" y="44831"/>
                </a:lnTo>
                <a:lnTo>
                  <a:pt x="1014984" y="41275"/>
                </a:lnTo>
                <a:lnTo>
                  <a:pt x="971803" y="37591"/>
                </a:lnTo>
                <a:lnTo>
                  <a:pt x="926719" y="34036"/>
                </a:lnTo>
                <a:lnTo>
                  <a:pt x="879475" y="30480"/>
                </a:lnTo>
                <a:lnTo>
                  <a:pt x="830707" y="27050"/>
                </a:lnTo>
                <a:lnTo>
                  <a:pt x="780796" y="23749"/>
                </a:lnTo>
                <a:lnTo>
                  <a:pt x="730250" y="20827"/>
                </a:lnTo>
                <a:lnTo>
                  <a:pt x="663828" y="17399"/>
                </a:lnTo>
                <a:lnTo>
                  <a:pt x="613028" y="15112"/>
                </a:lnTo>
                <a:lnTo>
                  <a:pt x="561213" y="13081"/>
                </a:lnTo>
                <a:lnTo>
                  <a:pt x="507873" y="11302"/>
                </a:lnTo>
                <a:lnTo>
                  <a:pt x="452120" y="9651"/>
                </a:lnTo>
                <a:lnTo>
                  <a:pt x="393446" y="8255"/>
                </a:lnTo>
                <a:lnTo>
                  <a:pt x="331724" y="6858"/>
                </a:lnTo>
                <a:lnTo>
                  <a:pt x="267335" y="5587"/>
                </a:lnTo>
                <a:lnTo>
                  <a:pt x="201675" y="4190"/>
                </a:lnTo>
                <a:lnTo>
                  <a:pt x="139192" y="2794"/>
                </a:lnTo>
                <a:lnTo>
                  <a:pt x="84836" y="1650"/>
                </a:lnTo>
                <a:lnTo>
                  <a:pt x="43052" y="888"/>
                </a:lnTo>
                <a:lnTo>
                  <a:pt x="16128" y="253"/>
                </a:lnTo>
                <a:lnTo>
                  <a:pt x="317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627246" y="1434083"/>
            <a:ext cx="3954779" cy="572135"/>
          </a:xfrm>
          <a:custGeom>
            <a:avLst/>
            <a:gdLst/>
            <a:ahLst/>
            <a:cxnLst/>
            <a:rect l="l" t="t" r="r" b="b"/>
            <a:pathLst>
              <a:path w="3954779" h="572135">
                <a:moveTo>
                  <a:pt x="3954653" y="572007"/>
                </a:moveTo>
                <a:lnTo>
                  <a:pt x="3953255" y="571626"/>
                </a:lnTo>
                <a:lnTo>
                  <a:pt x="3944111" y="568705"/>
                </a:lnTo>
                <a:lnTo>
                  <a:pt x="3922522" y="561848"/>
                </a:lnTo>
                <a:lnTo>
                  <a:pt x="3886580" y="550544"/>
                </a:lnTo>
                <a:lnTo>
                  <a:pt x="3838067" y="535177"/>
                </a:lnTo>
                <a:lnTo>
                  <a:pt x="3781171" y="517143"/>
                </a:lnTo>
                <a:lnTo>
                  <a:pt x="3720719" y="497966"/>
                </a:lnTo>
                <a:lnTo>
                  <a:pt x="3661029" y="479043"/>
                </a:lnTo>
                <a:lnTo>
                  <a:pt x="3604005" y="461137"/>
                </a:lnTo>
                <a:lnTo>
                  <a:pt x="3549777" y="444118"/>
                </a:lnTo>
                <a:lnTo>
                  <a:pt x="3498214" y="428243"/>
                </a:lnTo>
                <a:lnTo>
                  <a:pt x="3448811" y="413385"/>
                </a:lnTo>
                <a:lnTo>
                  <a:pt x="3400932" y="399161"/>
                </a:lnTo>
                <a:lnTo>
                  <a:pt x="3353561" y="385444"/>
                </a:lnTo>
                <a:lnTo>
                  <a:pt x="3314700" y="374395"/>
                </a:lnTo>
                <a:lnTo>
                  <a:pt x="3267329" y="361314"/>
                </a:lnTo>
                <a:lnTo>
                  <a:pt x="3220466" y="348614"/>
                </a:lnTo>
                <a:lnTo>
                  <a:pt x="3174364" y="336423"/>
                </a:lnTo>
                <a:lnTo>
                  <a:pt x="3129787" y="324865"/>
                </a:lnTo>
                <a:lnTo>
                  <a:pt x="3086988" y="313943"/>
                </a:lnTo>
                <a:lnTo>
                  <a:pt x="3045968" y="303783"/>
                </a:lnTo>
                <a:lnTo>
                  <a:pt x="3006598" y="294004"/>
                </a:lnTo>
                <a:lnTo>
                  <a:pt x="2967608" y="284479"/>
                </a:lnTo>
                <a:lnTo>
                  <a:pt x="2927984" y="274827"/>
                </a:lnTo>
                <a:lnTo>
                  <a:pt x="2886582" y="264921"/>
                </a:lnTo>
                <a:lnTo>
                  <a:pt x="2843276" y="254762"/>
                </a:lnTo>
                <a:lnTo>
                  <a:pt x="2798064" y="244348"/>
                </a:lnTo>
                <a:lnTo>
                  <a:pt x="2751328" y="233933"/>
                </a:lnTo>
                <a:lnTo>
                  <a:pt x="2703703" y="223519"/>
                </a:lnTo>
                <a:lnTo>
                  <a:pt x="2664205" y="215137"/>
                </a:lnTo>
                <a:lnTo>
                  <a:pt x="2616200" y="205231"/>
                </a:lnTo>
                <a:lnTo>
                  <a:pt x="2568448" y="195579"/>
                </a:lnTo>
                <a:lnTo>
                  <a:pt x="2521712" y="186436"/>
                </a:lnTo>
                <a:lnTo>
                  <a:pt x="2476500" y="177926"/>
                </a:lnTo>
                <a:lnTo>
                  <a:pt x="2433066" y="169925"/>
                </a:lnTo>
                <a:lnTo>
                  <a:pt x="2391537" y="162432"/>
                </a:lnTo>
                <a:lnTo>
                  <a:pt x="2351531" y="155448"/>
                </a:lnTo>
                <a:lnTo>
                  <a:pt x="2312035" y="148462"/>
                </a:lnTo>
                <a:lnTo>
                  <a:pt x="2271776" y="141477"/>
                </a:lnTo>
                <a:lnTo>
                  <a:pt x="2229866" y="134365"/>
                </a:lnTo>
                <a:lnTo>
                  <a:pt x="2185924" y="127000"/>
                </a:lnTo>
                <a:lnTo>
                  <a:pt x="2140077" y="119633"/>
                </a:lnTo>
                <a:lnTo>
                  <a:pt x="2092832" y="112267"/>
                </a:lnTo>
                <a:lnTo>
                  <a:pt x="2044573" y="105155"/>
                </a:lnTo>
                <a:lnTo>
                  <a:pt x="2004694" y="99313"/>
                </a:lnTo>
                <a:lnTo>
                  <a:pt x="1956053" y="92582"/>
                </a:lnTo>
                <a:lnTo>
                  <a:pt x="1907793" y="86232"/>
                </a:lnTo>
                <a:lnTo>
                  <a:pt x="1860550" y="80263"/>
                </a:lnTo>
                <a:lnTo>
                  <a:pt x="1814829" y="74675"/>
                </a:lnTo>
                <a:lnTo>
                  <a:pt x="1770888" y="69595"/>
                </a:lnTo>
                <a:lnTo>
                  <a:pt x="1728977" y="64896"/>
                </a:lnTo>
                <a:lnTo>
                  <a:pt x="1688591" y="60578"/>
                </a:lnTo>
                <a:lnTo>
                  <a:pt x="1648840" y="56261"/>
                </a:lnTo>
                <a:lnTo>
                  <a:pt x="1608201" y="51942"/>
                </a:lnTo>
                <a:lnTo>
                  <a:pt x="1565910" y="47625"/>
                </a:lnTo>
                <a:lnTo>
                  <a:pt x="1521587" y="43179"/>
                </a:lnTo>
                <a:lnTo>
                  <a:pt x="1475358" y="38862"/>
                </a:lnTo>
                <a:lnTo>
                  <a:pt x="1427733" y="34670"/>
                </a:lnTo>
                <a:lnTo>
                  <a:pt x="1379092" y="30733"/>
                </a:lnTo>
                <a:lnTo>
                  <a:pt x="1338833" y="27686"/>
                </a:lnTo>
                <a:lnTo>
                  <a:pt x="1289939" y="24129"/>
                </a:lnTo>
                <a:lnTo>
                  <a:pt x="1241425" y="20954"/>
                </a:lnTo>
                <a:lnTo>
                  <a:pt x="1193800" y="18161"/>
                </a:lnTo>
                <a:lnTo>
                  <a:pt x="1147826" y="15620"/>
                </a:lnTo>
                <a:lnTo>
                  <a:pt x="1103629" y="13462"/>
                </a:lnTo>
                <a:lnTo>
                  <a:pt x="1061592" y="11556"/>
                </a:lnTo>
                <a:lnTo>
                  <a:pt x="1020952" y="9905"/>
                </a:lnTo>
                <a:lnTo>
                  <a:pt x="980948" y="8254"/>
                </a:lnTo>
                <a:lnTo>
                  <a:pt x="940053" y="6603"/>
                </a:lnTo>
                <a:lnTo>
                  <a:pt x="897636" y="5079"/>
                </a:lnTo>
                <a:lnTo>
                  <a:pt x="853058" y="3682"/>
                </a:lnTo>
                <a:lnTo>
                  <a:pt x="806703" y="2412"/>
                </a:lnTo>
                <a:lnTo>
                  <a:pt x="758825" y="1396"/>
                </a:lnTo>
                <a:lnTo>
                  <a:pt x="710183" y="635"/>
                </a:lnTo>
                <a:lnTo>
                  <a:pt x="669798" y="253"/>
                </a:lnTo>
                <a:lnTo>
                  <a:pt x="620649" y="0"/>
                </a:lnTo>
                <a:lnTo>
                  <a:pt x="571373" y="126"/>
                </a:lnTo>
                <a:lnTo>
                  <a:pt x="521080" y="507"/>
                </a:lnTo>
                <a:lnTo>
                  <a:pt x="469138" y="1269"/>
                </a:lnTo>
                <a:lnTo>
                  <a:pt x="414781" y="2286"/>
                </a:lnTo>
                <a:lnTo>
                  <a:pt x="357504" y="3555"/>
                </a:lnTo>
                <a:lnTo>
                  <a:pt x="297179" y="5079"/>
                </a:lnTo>
                <a:lnTo>
                  <a:pt x="234187" y="6730"/>
                </a:lnTo>
                <a:lnTo>
                  <a:pt x="171068" y="8254"/>
                </a:lnTo>
                <a:lnTo>
                  <a:pt x="112649" y="9778"/>
                </a:lnTo>
                <a:lnTo>
                  <a:pt x="63753" y="11049"/>
                </a:lnTo>
                <a:lnTo>
                  <a:pt x="28701" y="11937"/>
                </a:lnTo>
                <a:lnTo>
                  <a:pt x="8508" y="12445"/>
                </a:lnTo>
                <a:lnTo>
                  <a:pt x="888" y="12700"/>
                </a:lnTo>
                <a:lnTo>
                  <a:pt x="0" y="127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860419" y="1625726"/>
            <a:ext cx="3721735" cy="380365"/>
          </a:xfrm>
          <a:custGeom>
            <a:avLst/>
            <a:gdLst/>
            <a:ahLst/>
            <a:cxnLst/>
            <a:rect l="l" t="t" r="r" b="b"/>
            <a:pathLst>
              <a:path w="3721734" h="380364">
                <a:moveTo>
                  <a:pt x="3721480" y="380364"/>
                </a:moveTo>
                <a:lnTo>
                  <a:pt x="3719956" y="379984"/>
                </a:lnTo>
                <a:lnTo>
                  <a:pt x="3710558" y="377571"/>
                </a:lnTo>
                <a:lnTo>
                  <a:pt x="3688079" y="371728"/>
                </a:lnTo>
                <a:lnTo>
                  <a:pt x="3651123" y="362203"/>
                </a:lnTo>
                <a:lnTo>
                  <a:pt x="3601974" y="349503"/>
                </a:lnTo>
                <a:lnTo>
                  <a:pt x="3545078" y="334772"/>
                </a:lnTo>
                <a:lnTo>
                  <a:pt x="3485641" y="319277"/>
                </a:lnTo>
                <a:lnTo>
                  <a:pt x="3427603" y="304292"/>
                </a:lnTo>
                <a:lnTo>
                  <a:pt x="3372357" y="290068"/>
                </a:lnTo>
                <a:lnTo>
                  <a:pt x="3320033" y="276733"/>
                </a:lnTo>
                <a:lnTo>
                  <a:pt x="3270250" y="264413"/>
                </a:lnTo>
                <a:lnTo>
                  <a:pt x="3222498" y="252730"/>
                </a:lnTo>
                <a:lnTo>
                  <a:pt x="3175888" y="241681"/>
                </a:lnTo>
                <a:lnTo>
                  <a:pt x="3129533" y="231012"/>
                </a:lnTo>
                <a:lnTo>
                  <a:pt x="3113912" y="227584"/>
                </a:lnTo>
                <a:lnTo>
                  <a:pt x="3067557" y="217297"/>
                </a:lnTo>
                <a:lnTo>
                  <a:pt x="3021583" y="207518"/>
                </a:lnTo>
                <a:lnTo>
                  <a:pt x="2976626" y="198120"/>
                </a:lnTo>
                <a:lnTo>
                  <a:pt x="2933064" y="189357"/>
                </a:lnTo>
                <a:lnTo>
                  <a:pt x="2891535" y="181101"/>
                </a:lnTo>
                <a:lnTo>
                  <a:pt x="2851784" y="173482"/>
                </a:lnTo>
                <a:lnTo>
                  <a:pt x="2813430" y="166115"/>
                </a:lnTo>
                <a:lnTo>
                  <a:pt x="2775204" y="158876"/>
                </a:lnTo>
                <a:lnTo>
                  <a:pt x="2735960" y="151637"/>
                </a:lnTo>
                <a:lnTo>
                  <a:pt x="2694939" y="144018"/>
                </a:lnTo>
                <a:lnTo>
                  <a:pt x="2651886" y="136398"/>
                </a:lnTo>
                <a:lnTo>
                  <a:pt x="2607055" y="128650"/>
                </a:lnTo>
                <a:lnTo>
                  <a:pt x="2560954" y="121031"/>
                </a:lnTo>
                <a:lnTo>
                  <a:pt x="2514218" y="113537"/>
                </a:lnTo>
                <a:lnTo>
                  <a:pt x="2498470" y="110998"/>
                </a:lnTo>
                <a:lnTo>
                  <a:pt x="2451607" y="103886"/>
                </a:lnTo>
                <a:lnTo>
                  <a:pt x="2404998" y="97155"/>
                </a:lnTo>
                <a:lnTo>
                  <a:pt x="2359532" y="90805"/>
                </a:lnTo>
                <a:lnTo>
                  <a:pt x="2315591" y="84836"/>
                </a:lnTo>
                <a:lnTo>
                  <a:pt x="2273427" y="79375"/>
                </a:lnTo>
                <a:lnTo>
                  <a:pt x="2233294" y="74422"/>
                </a:lnTo>
                <a:lnTo>
                  <a:pt x="2194559" y="69723"/>
                </a:lnTo>
                <a:lnTo>
                  <a:pt x="2155952" y="65024"/>
                </a:lnTo>
                <a:lnTo>
                  <a:pt x="2116328" y="60325"/>
                </a:lnTo>
                <a:lnTo>
                  <a:pt x="2074926" y="55499"/>
                </a:lnTo>
                <a:lnTo>
                  <a:pt x="2031364" y="50800"/>
                </a:lnTo>
                <a:lnTo>
                  <a:pt x="1986152" y="45974"/>
                </a:lnTo>
                <a:lnTo>
                  <a:pt x="1939670" y="41401"/>
                </a:lnTo>
                <a:lnTo>
                  <a:pt x="1892553" y="37084"/>
                </a:lnTo>
                <a:lnTo>
                  <a:pt x="1876678" y="35560"/>
                </a:lnTo>
                <a:lnTo>
                  <a:pt x="1829434" y="31623"/>
                </a:lnTo>
                <a:lnTo>
                  <a:pt x="1782571" y="27939"/>
                </a:lnTo>
                <a:lnTo>
                  <a:pt x="1736725" y="24637"/>
                </a:lnTo>
                <a:lnTo>
                  <a:pt x="1692402" y="21717"/>
                </a:lnTo>
                <a:lnTo>
                  <a:pt x="1650110" y="19050"/>
                </a:lnTo>
                <a:lnTo>
                  <a:pt x="1609597" y="16763"/>
                </a:lnTo>
                <a:lnTo>
                  <a:pt x="1570608" y="14605"/>
                </a:lnTo>
                <a:lnTo>
                  <a:pt x="1531873" y="12446"/>
                </a:lnTo>
                <a:lnTo>
                  <a:pt x="1491995" y="10413"/>
                </a:lnTo>
                <a:lnTo>
                  <a:pt x="1450339" y="8382"/>
                </a:lnTo>
                <a:lnTo>
                  <a:pt x="1406652" y="6476"/>
                </a:lnTo>
                <a:lnTo>
                  <a:pt x="1361185" y="4699"/>
                </a:lnTo>
                <a:lnTo>
                  <a:pt x="1314450" y="3301"/>
                </a:lnTo>
                <a:lnTo>
                  <a:pt x="1267078" y="2032"/>
                </a:lnTo>
                <a:lnTo>
                  <a:pt x="1203705" y="762"/>
                </a:lnTo>
                <a:lnTo>
                  <a:pt x="1156715" y="253"/>
                </a:lnTo>
                <a:lnTo>
                  <a:pt x="1110868" y="0"/>
                </a:lnTo>
                <a:lnTo>
                  <a:pt x="1066418" y="0"/>
                </a:lnTo>
                <a:lnTo>
                  <a:pt x="1024001" y="126"/>
                </a:lnTo>
                <a:lnTo>
                  <a:pt x="983488" y="508"/>
                </a:lnTo>
                <a:lnTo>
                  <a:pt x="944498" y="1015"/>
                </a:lnTo>
                <a:lnTo>
                  <a:pt x="905636" y="1397"/>
                </a:lnTo>
                <a:lnTo>
                  <a:pt x="865758" y="2032"/>
                </a:lnTo>
                <a:lnTo>
                  <a:pt x="823976" y="2794"/>
                </a:lnTo>
                <a:lnTo>
                  <a:pt x="780288" y="3810"/>
                </a:lnTo>
                <a:lnTo>
                  <a:pt x="734821" y="5080"/>
                </a:lnTo>
                <a:lnTo>
                  <a:pt x="688085" y="6731"/>
                </a:lnTo>
                <a:lnTo>
                  <a:pt x="640841" y="8636"/>
                </a:lnTo>
                <a:lnTo>
                  <a:pt x="624839" y="9271"/>
                </a:lnTo>
                <a:lnTo>
                  <a:pt x="577468" y="11684"/>
                </a:lnTo>
                <a:lnTo>
                  <a:pt x="529843" y="14224"/>
                </a:lnTo>
                <a:lnTo>
                  <a:pt x="481202" y="17272"/>
                </a:lnTo>
                <a:lnTo>
                  <a:pt x="430783" y="20700"/>
                </a:lnTo>
                <a:lnTo>
                  <a:pt x="377951" y="24511"/>
                </a:lnTo>
                <a:lnTo>
                  <a:pt x="322071" y="28701"/>
                </a:lnTo>
                <a:lnTo>
                  <a:pt x="263270" y="33400"/>
                </a:lnTo>
                <a:lnTo>
                  <a:pt x="202310" y="38226"/>
                </a:lnTo>
                <a:lnTo>
                  <a:pt x="142112" y="42925"/>
                </a:lnTo>
                <a:lnTo>
                  <a:pt x="88264" y="47117"/>
                </a:lnTo>
                <a:lnTo>
                  <a:pt x="45592" y="50546"/>
                </a:lnTo>
                <a:lnTo>
                  <a:pt x="17398" y="52705"/>
                </a:lnTo>
                <a:lnTo>
                  <a:pt x="3555" y="53848"/>
                </a:lnTo>
                <a:lnTo>
                  <a:pt x="0" y="5410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093464" y="1786635"/>
            <a:ext cx="3488690" cy="219710"/>
          </a:xfrm>
          <a:custGeom>
            <a:avLst/>
            <a:gdLst/>
            <a:ahLst/>
            <a:cxnLst/>
            <a:rect l="l" t="t" r="r" b="b"/>
            <a:pathLst>
              <a:path w="3488690" h="219710">
                <a:moveTo>
                  <a:pt x="3488436" y="219455"/>
                </a:moveTo>
                <a:lnTo>
                  <a:pt x="3486912" y="219201"/>
                </a:lnTo>
                <a:lnTo>
                  <a:pt x="3477006" y="217297"/>
                </a:lnTo>
                <a:lnTo>
                  <a:pt x="3453765" y="212725"/>
                </a:lnTo>
                <a:lnTo>
                  <a:pt x="3416045" y="205359"/>
                </a:lnTo>
                <a:lnTo>
                  <a:pt x="3366262" y="195706"/>
                </a:lnTo>
                <a:lnTo>
                  <a:pt x="3309746" y="184658"/>
                </a:lnTo>
                <a:lnTo>
                  <a:pt x="3251454" y="173227"/>
                </a:lnTo>
                <a:lnTo>
                  <a:pt x="3195319" y="162305"/>
                </a:lnTo>
                <a:lnTo>
                  <a:pt x="3142107" y="152018"/>
                </a:lnTo>
                <a:lnTo>
                  <a:pt x="3091688" y="142493"/>
                </a:lnTo>
                <a:lnTo>
                  <a:pt x="3043809" y="133730"/>
                </a:lnTo>
                <a:lnTo>
                  <a:pt x="2997454" y="125475"/>
                </a:lnTo>
                <a:lnTo>
                  <a:pt x="2952115" y="117855"/>
                </a:lnTo>
                <a:lnTo>
                  <a:pt x="2913253" y="111378"/>
                </a:lnTo>
                <a:lnTo>
                  <a:pt x="2867914" y="104266"/>
                </a:lnTo>
                <a:lnTo>
                  <a:pt x="2823083" y="97536"/>
                </a:lnTo>
                <a:lnTo>
                  <a:pt x="2779267" y="91186"/>
                </a:lnTo>
                <a:lnTo>
                  <a:pt x="2736977" y="85216"/>
                </a:lnTo>
                <a:lnTo>
                  <a:pt x="2696591" y="79883"/>
                </a:lnTo>
                <a:lnTo>
                  <a:pt x="2658110" y="74802"/>
                </a:lnTo>
                <a:lnTo>
                  <a:pt x="2583434" y="65404"/>
                </a:lnTo>
                <a:lnTo>
                  <a:pt x="2544699" y="60578"/>
                </a:lnTo>
                <a:lnTo>
                  <a:pt x="2504059" y="55752"/>
                </a:lnTo>
                <a:lnTo>
                  <a:pt x="2461387" y="50800"/>
                </a:lnTo>
                <a:lnTo>
                  <a:pt x="2417064" y="46100"/>
                </a:lnTo>
                <a:lnTo>
                  <a:pt x="2371852" y="41401"/>
                </a:lnTo>
                <a:lnTo>
                  <a:pt x="2332863" y="37718"/>
                </a:lnTo>
                <a:lnTo>
                  <a:pt x="2287143" y="33527"/>
                </a:lnTo>
                <a:lnTo>
                  <a:pt x="2241931" y="29717"/>
                </a:lnTo>
                <a:lnTo>
                  <a:pt x="2197735" y="26288"/>
                </a:lnTo>
                <a:lnTo>
                  <a:pt x="2155190" y="23240"/>
                </a:lnTo>
                <a:lnTo>
                  <a:pt x="2114550" y="20574"/>
                </a:lnTo>
                <a:lnTo>
                  <a:pt x="2075814" y="18161"/>
                </a:lnTo>
                <a:lnTo>
                  <a:pt x="2000758" y="13588"/>
                </a:lnTo>
                <a:lnTo>
                  <a:pt x="1961769" y="11429"/>
                </a:lnTo>
                <a:lnTo>
                  <a:pt x="1920748" y="9271"/>
                </a:lnTo>
                <a:lnTo>
                  <a:pt x="1877949" y="7238"/>
                </a:lnTo>
                <a:lnTo>
                  <a:pt x="1833372" y="5334"/>
                </a:lnTo>
                <a:lnTo>
                  <a:pt x="1788033" y="3810"/>
                </a:lnTo>
                <a:lnTo>
                  <a:pt x="1748789" y="2666"/>
                </a:lnTo>
                <a:lnTo>
                  <a:pt x="1702943" y="1524"/>
                </a:lnTo>
                <a:lnTo>
                  <a:pt x="1657603" y="762"/>
                </a:lnTo>
                <a:lnTo>
                  <a:pt x="1613281" y="253"/>
                </a:lnTo>
                <a:lnTo>
                  <a:pt x="1570609" y="0"/>
                </a:lnTo>
                <a:lnTo>
                  <a:pt x="1529841" y="0"/>
                </a:lnTo>
                <a:lnTo>
                  <a:pt x="1491107" y="126"/>
                </a:lnTo>
                <a:lnTo>
                  <a:pt x="1453514" y="380"/>
                </a:lnTo>
                <a:lnTo>
                  <a:pt x="1415796" y="635"/>
                </a:lnTo>
                <a:lnTo>
                  <a:pt x="1376807" y="1015"/>
                </a:lnTo>
                <a:lnTo>
                  <a:pt x="1335786" y="1650"/>
                </a:lnTo>
                <a:lnTo>
                  <a:pt x="1292860" y="2412"/>
                </a:lnTo>
                <a:lnTo>
                  <a:pt x="1248283" y="3555"/>
                </a:lnTo>
                <a:lnTo>
                  <a:pt x="1202816" y="4952"/>
                </a:lnTo>
                <a:lnTo>
                  <a:pt x="1163701" y="6476"/>
                </a:lnTo>
                <a:lnTo>
                  <a:pt x="1117853" y="8381"/>
                </a:lnTo>
                <a:lnTo>
                  <a:pt x="1072514" y="10667"/>
                </a:lnTo>
                <a:lnTo>
                  <a:pt x="1028319" y="13080"/>
                </a:lnTo>
                <a:lnTo>
                  <a:pt x="985647" y="15621"/>
                </a:lnTo>
                <a:lnTo>
                  <a:pt x="945134" y="18414"/>
                </a:lnTo>
                <a:lnTo>
                  <a:pt x="906399" y="21081"/>
                </a:lnTo>
                <a:lnTo>
                  <a:pt x="868934" y="23875"/>
                </a:lnTo>
                <a:lnTo>
                  <a:pt x="831341" y="26542"/>
                </a:lnTo>
                <a:lnTo>
                  <a:pt x="792352" y="29590"/>
                </a:lnTo>
                <a:lnTo>
                  <a:pt x="751459" y="32892"/>
                </a:lnTo>
                <a:lnTo>
                  <a:pt x="708787" y="36575"/>
                </a:lnTo>
                <a:lnTo>
                  <a:pt x="664463" y="40639"/>
                </a:lnTo>
                <a:lnTo>
                  <a:pt x="619125" y="45085"/>
                </a:lnTo>
                <a:lnTo>
                  <a:pt x="580136" y="49022"/>
                </a:lnTo>
                <a:lnTo>
                  <a:pt x="534543" y="54101"/>
                </a:lnTo>
                <a:lnTo>
                  <a:pt x="488696" y="59436"/>
                </a:lnTo>
                <a:lnTo>
                  <a:pt x="441833" y="65277"/>
                </a:lnTo>
                <a:lnTo>
                  <a:pt x="393191" y="71500"/>
                </a:lnTo>
                <a:lnTo>
                  <a:pt x="342011" y="78486"/>
                </a:lnTo>
                <a:lnTo>
                  <a:pt x="287782" y="85978"/>
                </a:lnTo>
                <a:lnTo>
                  <a:pt x="230759" y="93852"/>
                </a:lnTo>
                <a:lnTo>
                  <a:pt x="171958" y="102108"/>
                </a:lnTo>
                <a:lnTo>
                  <a:pt x="115443" y="110109"/>
                </a:lnTo>
                <a:lnTo>
                  <a:pt x="66801" y="116966"/>
                </a:lnTo>
                <a:lnTo>
                  <a:pt x="30734" y="121919"/>
                </a:lnTo>
                <a:lnTo>
                  <a:pt x="9398" y="124967"/>
                </a:lnTo>
                <a:lnTo>
                  <a:pt x="1015" y="126111"/>
                </a:lnTo>
                <a:lnTo>
                  <a:pt x="0" y="1262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326509" y="1909952"/>
            <a:ext cx="3255645" cy="236220"/>
          </a:xfrm>
          <a:custGeom>
            <a:avLst/>
            <a:gdLst/>
            <a:ahLst/>
            <a:cxnLst/>
            <a:rect l="l" t="t" r="r" b="b"/>
            <a:pathLst>
              <a:path w="3255645" h="236219">
                <a:moveTo>
                  <a:pt x="3255391" y="96138"/>
                </a:moveTo>
                <a:lnTo>
                  <a:pt x="3253740" y="96012"/>
                </a:lnTo>
                <a:lnTo>
                  <a:pt x="3243580" y="94742"/>
                </a:lnTo>
                <a:lnTo>
                  <a:pt x="3219576" y="91821"/>
                </a:lnTo>
                <a:lnTo>
                  <a:pt x="3181095" y="86995"/>
                </a:lnTo>
                <a:lnTo>
                  <a:pt x="3131058" y="80772"/>
                </a:lnTo>
                <a:lnTo>
                  <a:pt x="3075050" y="73913"/>
                </a:lnTo>
                <a:lnTo>
                  <a:pt x="3018536" y="66929"/>
                </a:lnTo>
                <a:lnTo>
                  <a:pt x="2964307" y="60198"/>
                </a:lnTo>
                <a:lnTo>
                  <a:pt x="2913125" y="54101"/>
                </a:lnTo>
                <a:lnTo>
                  <a:pt x="2864866" y="48513"/>
                </a:lnTo>
                <a:lnTo>
                  <a:pt x="2818765" y="43434"/>
                </a:lnTo>
                <a:lnTo>
                  <a:pt x="2774061" y="38735"/>
                </a:lnTo>
                <a:lnTo>
                  <a:pt x="2729865" y="34544"/>
                </a:lnTo>
                <a:lnTo>
                  <a:pt x="2712592" y="32893"/>
                </a:lnTo>
                <a:lnTo>
                  <a:pt x="2668523" y="29083"/>
                </a:lnTo>
                <a:lnTo>
                  <a:pt x="2624836" y="25526"/>
                </a:lnTo>
                <a:lnTo>
                  <a:pt x="2582291" y="22351"/>
                </a:lnTo>
                <a:lnTo>
                  <a:pt x="2541269" y="19558"/>
                </a:lnTo>
                <a:lnTo>
                  <a:pt x="2502408" y="17145"/>
                </a:lnTo>
                <a:lnTo>
                  <a:pt x="2429129" y="12954"/>
                </a:lnTo>
                <a:lnTo>
                  <a:pt x="2354198" y="8889"/>
                </a:lnTo>
                <a:lnTo>
                  <a:pt x="2314066" y="6985"/>
                </a:lnTo>
                <a:lnTo>
                  <a:pt x="2272030" y="5207"/>
                </a:lnTo>
                <a:lnTo>
                  <a:pt x="2228595" y="3683"/>
                </a:lnTo>
                <a:lnTo>
                  <a:pt x="2184399" y="2412"/>
                </a:lnTo>
                <a:lnTo>
                  <a:pt x="2167128" y="1905"/>
                </a:lnTo>
                <a:lnTo>
                  <a:pt x="2122931" y="1016"/>
                </a:lnTo>
                <a:lnTo>
                  <a:pt x="2079116" y="381"/>
                </a:lnTo>
                <a:lnTo>
                  <a:pt x="2036444" y="126"/>
                </a:lnTo>
                <a:lnTo>
                  <a:pt x="1995424" y="0"/>
                </a:lnTo>
                <a:lnTo>
                  <a:pt x="1956307" y="126"/>
                </a:lnTo>
                <a:lnTo>
                  <a:pt x="1919096" y="508"/>
                </a:lnTo>
                <a:lnTo>
                  <a:pt x="1882902" y="762"/>
                </a:lnTo>
                <a:lnTo>
                  <a:pt x="1846199" y="1270"/>
                </a:lnTo>
                <a:lnTo>
                  <a:pt x="1807971" y="1777"/>
                </a:lnTo>
                <a:lnTo>
                  <a:pt x="1767713" y="2539"/>
                </a:lnTo>
                <a:lnTo>
                  <a:pt x="1725676" y="3556"/>
                </a:lnTo>
                <a:lnTo>
                  <a:pt x="1682241" y="4825"/>
                </a:lnTo>
                <a:lnTo>
                  <a:pt x="1638045" y="6476"/>
                </a:lnTo>
                <a:lnTo>
                  <a:pt x="1576577" y="9271"/>
                </a:lnTo>
                <a:lnTo>
                  <a:pt x="1532889" y="11557"/>
                </a:lnTo>
                <a:lnTo>
                  <a:pt x="1490217" y="14097"/>
                </a:lnTo>
                <a:lnTo>
                  <a:pt x="1449324" y="16763"/>
                </a:lnTo>
                <a:lnTo>
                  <a:pt x="1410462" y="19431"/>
                </a:lnTo>
                <a:lnTo>
                  <a:pt x="1337182" y="25019"/>
                </a:lnTo>
                <a:lnTo>
                  <a:pt x="1300606" y="27812"/>
                </a:lnTo>
                <a:lnTo>
                  <a:pt x="1262506" y="30861"/>
                </a:lnTo>
                <a:lnTo>
                  <a:pt x="1222375" y="34289"/>
                </a:lnTo>
                <a:lnTo>
                  <a:pt x="1180464" y="38100"/>
                </a:lnTo>
                <a:lnTo>
                  <a:pt x="1137157" y="42418"/>
                </a:lnTo>
                <a:lnTo>
                  <a:pt x="1093215" y="46989"/>
                </a:lnTo>
                <a:lnTo>
                  <a:pt x="1032128" y="53721"/>
                </a:lnTo>
                <a:lnTo>
                  <a:pt x="988694" y="58927"/>
                </a:lnTo>
                <a:lnTo>
                  <a:pt x="946276" y="64388"/>
                </a:lnTo>
                <a:lnTo>
                  <a:pt x="905637" y="69723"/>
                </a:lnTo>
                <a:lnTo>
                  <a:pt x="866901" y="75057"/>
                </a:lnTo>
                <a:lnTo>
                  <a:pt x="794257" y="85344"/>
                </a:lnTo>
                <a:lnTo>
                  <a:pt x="720089" y="96266"/>
                </a:lnTo>
                <a:lnTo>
                  <a:pt x="680338" y="102235"/>
                </a:lnTo>
                <a:lnTo>
                  <a:pt x="638810" y="108838"/>
                </a:lnTo>
                <a:lnTo>
                  <a:pt x="595883" y="115950"/>
                </a:lnTo>
                <a:lnTo>
                  <a:pt x="552323" y="123444"/>
                </a:lnTo>
                <a:lnTo>
                  <a:pt x="535431" y="126492"/>
                </a:lnTo>
                <a:lnTo>
                  <a:pt x="491743" y="134366"/>
                </a:lnTo>
                <a:lnTo>
                  <a:pt x="447928" y="142621"/>
                </a:lnTo>
                <a:lnTo>
                  <a:pt x="402970" y="151384"/>
                </a:lnTo>
                <a:lnTo>
                  <a:pt x="356235" y="160782"/>
                </a:lnTo>
                <a:lnTo>
                  <a:pt x="306958" y="171069"/>
                </a:lnTo>
                <a:lnTo>
                  <a:pt x="254635" y="181991"/>
                </a:lnTo>
                <a:lnTo>
                  <a:pt x="199643" y="193675"/>
                </a:lnTo>
                <a:lnTo>
                  <a:pt x="143637" y="205612"/>
                </a:lnTo>
                <a:lnTo>
                  <a:pt x="91439" y="216662"/>
                </a:lnTo>
                <a:lnTo>
                  <a:pt x="48513" y="225806"/>
                </a:lnTo>
                <a:lnTo>
                  <a:pt x="19176" y="232029"/>
                </a:lnTo>
                <a:lnTo>
                  <a:pt x="4190" y="235204"/>
                </a:lnTo>
                <a:lnTo>
                  <a:pt x="126" y="23596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559680" y="1987295"/>
            <a:ext cx="3022600" cy="391795"/>
          </a:xfrm>
          <a:custGeom>
            <a:avLst/>
            <a:gdLst/>
            <a:ahLst/>
            <a:cxnLst/>
            <a:rect l="l" t="t" r="r" b="b"/>
            <a:pathLst>
              <a:path w="3022600" h="391794">
                <a:moveTo>
                  <a:pt x="3022219" y="18795"/>
                </a:moveTo>
                <a:lnTo>
                  <a:pt x="3020568" y="18795"/>
                </a:lnTo>
                <a:lnTo>
                  <a:pt x="3009900" y="18287"/>
                </a:lnTo>
                <a:lnTo>
                  <a:pt x="2985389" y="17271"/>
                </a:lnTo>
                <a:lnTo>
                  <a:pt x="2946400" y="15620"/>
                </a:lnTo>
                <a:lnTo>
                  <a:pt x="2896489" y="13462"/>
                </a:lnTo>
                <a:lnTo>
                  <a:pt x="2841498" y="11049"/>
                </a:lnTo>
                <a:lnTo>
                  <a:pt x="2786888" y="8636"/>
                </a:lnTo>
                <a:lnTo>
                  <a:pt x="2734945" y="6476"/>
                </a:lnTo>
                <a:lnTo>
                  <a:pt x="2685923" y="4571"/>
                </a:lnTo>
                <a:lnTo>
                  <a:pt x="2639695" y="3048"/>
                </a:lnTo>
                <a:lnTo>
                  <a:pt x="2595499" y="1777"/>
                </a:lnTo>
                <a:lnTo>
                  <a:pt x="2552319" y="888"/>
                </a:lnTo>
                <a:lnTo>
                  <a:pt x="2511805" y="380"/>
                </a:lnTo>
                <a:lnTo>
                  <a:pt x="2469007" y="0"/>
                </a:lnTo>
                <a:lnTo>
                  <a:pt x="2426716" y="0"/>
                </a:lnTo>
                <a:lnTo>
                  <a:pt x="2385568" y="380"/>
                </a:lnTo>
                <a:lnTo>
                  <a:pt x="2346198" y="762"/>
                </a:lnTo>
                <a:lnTo>
                  <a:pt x="2273046" y="2286"/>
                </a:lnTo>
                <a:lnTo>
                  <a:pt x="2202307" y="3937"/>
                </a:lnTo>
                <a:lnTo>
                  <a:pt x="2125218" y="6350"/>
                </a:lnTo>
                <a:lnTo>
                  <a:pt x="2084070" y="8000"/>
                </a:lnTo>
                <a:lnTo>
                  <a:pt x="2041778" y="10032"/>
                </a:lnTo>
                <a:lnTo>
                  <a:pt x="2001393" y="12191"/>
                </a:lnTo>
                <a:lnTo>
                  <a:pt x="1958721" y="14731"/>
                </a:lnTo>
                <a:lnTo>
                  <a:pt x="1916430" y="17525"/>
                </a:lnTo>
                <a:lnTo>
                  <a:pt x="1875409" y="20446"/>
                </a:lnTo>
                <a:lnTo>
                  <a:pt x="1836166" y="23621"/>
                </a:lnTo>
                <a:lnTo>
                  <a:pt x="1763268" y="29844"/>
                </a:lnTo>
                <a:lnTo>
                  <a:pt x="1692783" y="36321"/>
                </a:lnTo>
                <a:lnTo>
                  <a:pt x="1616075" y="43814"/>
                </a:lnTo>
                <a:lnTo>
                  <a:pt x="1575054" y="48259"/>
                </a:lnTo>
                <a:lnTo>
                  <a:pt x="1533017" y="52958"/>
                </a:lnTo>
                <a:lnTo>
                  <a:pt x="1492885" y="57784"/>
                </a:lnTo>
                <a:lnTo>
                  <a:pt x="1450340" y="63245"/>
                </a:lnTo>
                <a:lnTo>
                  <a:pt x="1408430" y="68833"/>
                </a:lnTo>
                <a:lnTo>
                  <a:pt x="1367663" y="74549"/>
                </a:lnTo>
                <a:lnTo>
                  <a:pt x="1328674" y="80263"/>
                </a:lnTo>
                <a:lnTo>
                  <a:pt x="1256411" y="91312"/>
                </a:lnTo>
                <a:lnTo>
                  <a:pt x="1186561" y="102362"/>
                </a:lnTo>
                <a:lnTo>
                  <a:pt x="1110488" y="115062"/>
                </a:lnTo>
                <a:lnTo>
                  <a:pt x="1069848" y="122046"/>
                </a:lnTo>
                <a:lnTo>
                  <a:pt x="1028192" y="129666"/>
                </a:lnTo>
                <a:lnTo>
                  <a:pt x="988568" y="137159"/>
                </a:lnTo>
                <a:lnTo>
                  <a:pt x="946531" y="145287"/>
                </a:lnTo>
                <a:lnTo>
                  <a:pt x="905002" y="153669"/>
                </a:lnTo>
                <a:lnTo>
                  <a:pt x="864743" y="162178"/>
                </a:lnTo>
                <a:lnTo>
                  <a:pt x="826135" y="170433"/>
                </a:lnTo>
                <a:lnTo>
                  <a:pt x="754761" y="186308"/>
                </a:lnTo>
                <a:lnTo>
                  <a:pt x="720598" y="194055"/>
                </a:lnTo>
                <a:lnTo>
                  <a:pt x="685800" y="201929"/>
                </a:lnTo>
                <a:lnTo>
                  <a:pt x="610743" y="219582"/>
                </a:lnTo>
                <a:lnTo>
                  <a:pt x="570738" y="229362"/>
                </a:lnTo>
                <a:lnTo>
                  <a:pt x="529590" y="239649"/>
                </a:lnTo>
                <a:lnTo>
                  <a:pt x="490474" y="249808"/>
                </a:lnTo>
                <a:lnTo>
                  <a:pt x="449072" y="260730"/>
                </a:lnTo>
                <a:lnTo>
                  <a:pt x="407416" y="272161"/>
                </a:lnTo>
                <a:lnTo>
                  <a:pt x="364744" y="284099"/>
                </a:lnTo>
                <a:lnTo>
                  <a:pt x="320167" y="296925"/>
                </a:lnTo>
                <a:lnTo>
                  <a:pt x="272923" y="310768"/>
                </a:lnTo>
                <a:lnTo>
                  <a:pt x="222885" y="325500"/>
                </a:lnTo>
                <a:lnTo>
                  <a:pt x="170434" y="341121"/>
                </a:lnTo>
                <a:lnTo>
                  <a:pt x="117729" y="356742"/>
                </a:lnTo>
                <a:lnTo>
                  <a:pt x="70358" y="370839"/>
                </a:lnTo>
                <a:lnTo>
                  <a:pt x="33655" y="381762"/>
                </a:lnTo>
                <a:lnTo>
                  <a:pt x="10795" y="388492"/>
                </a:lnTo>
                <a:lnTo>
                  <a:pt x="1270" y="391413"/>
                </a:lnTo>
                <a:lnTo>
                  <a:pt x="0" y="3917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92726" y="2006092"/>
            <a:ext cx="2789555" cy="606425"/>
          </a:xfrm>
          <a:custGeom>
            <a:avLst/>
            <a:gdLst/>
            <a:ahLst/>
            <a:cxnLst/>
            <a:rect l="l" t="t" r="r" b="b"/>
            <a:pathLst>
              <a:path w="2789554" h="606425">
                <a:moveTo>
                  <a:pt x="2789174" y="0"/>
                </a:moveTo>
                <a:lnTo>
                  <a:pt x="2787396" y="127"/>
                </a:lnTo>
                <a:lnTo>
                  <a:pt x="2776601" y="635"/>
                </a:lnTo>
                <a:lnTo>
                  <a:pt x="2751581" y="1905"/>
                </a:lnTo>
                <a:lnTo>
                  <a:pt x="2712339" y="3683"/>
                </a:lnTo>
                <a:lnTo>
                  <a:pt x="2663063" y="6096"/>
                </a:lnTo>
                <a:lnTo>
                  <a:pt x="2609596" y="8636"/>
                </a:lnTo>
                <a:lnTo>
                  <a:pt x="2557145" y="11175"/>
                </a:lnTo>
                <a:lnTo>
                  <a:pt x="2507615" y="13588"/>
                </a:lnTo>
                <a:lnTo>
                  <a:pt x="2461005" y="16129"/>
                </a:lnTo>
                <a:lnTo>
                  <a:pt x="2416937" y="18796"/>
                </a:lnTo>
                <a:lnTo>
                  <a:pt x="2374773" y="21590"/>
                </a:lnTo>
                <a:lnTo>
                  <a:pt x="2333244" y="24637"/>
                </a:lnTo>
                <a:lnTo>
                  <a:pt x="2269871" y="29845"/>
                </a:lnTo>
                <a:lnTo>
                  <a:pt x="2229104" y="33528"/>
                </a:lnTo>
                <a:lnTo>
                  <a:pt x="2189606" y="37465"/>
                </a:lnTo>
                <a:lnTo>
                  <a:pt x="2116201" y="45338"/>
                </a:lnTo>
                <a:lnTo>
                  <a:pt x="2082038" y="49275"/>
                </a:lnTo>
                <a:lnTo>
                  <a:pt x="2048255" y="53086"/>
                </a:lnTo>
                <a:lnTo>
                  <a:pt x="1976881" y="61595"/>
                </a:lnTo>
                <a:lnTo>
                  <a:pt x="1938401" y="66548"/>
                </a:lnTo>
                <a:lnTo>
                  <a:pt x="1898396" y="72009"/>
                </a:lnTo>
                <a:lnTo>
                  <a:pt x="1857502" y="77724"/>
                </a:lnTo>
                <a:lnTo>
                  <a:pt x="1794764" y="87122"/>
                </a:lnTo>
                <a:lnTo>
                  <a:pt x="1754377" y="93599"/>
                </a:lnTo>
                <a:lnTo>
                  <a:pt x="1715134" y="100075"/>
                </a:lnTo>
                <a:lnTo>
                  <a:pt x="1642364" y="112775"/>
                </a:lnTo>
                <a:lnTo>
                  <a:pt x="1608582" y="118999"/>
                </a:lnTo>
                <a:lnTo>
                  <a:pt x="1575181" y="125095"/>
                </a:lnTo>
                <a:lnTo>
                  <a:pt x="1504569" y="138303"/>
                </a:lnTo>
                <a:lnTo>
                  <a:pt x="1466469" y="145796"/>
                </a:lnTo>
                <a:lnTo>
                  <a:pt x="1426845" y="153797"/>
                </a:lnTo>
                <a:lnTo>
                  <a:pt x="1386586" y="162306"/>
                </a:lnTo>
                <a:lnTo>
                  <a:pt x="1324483" y="175895"/>
                </a:lnTo>
                <a:lnTo>
                  <a:pt x="1284604" y="185038"/>
                </a:lnTo>
                <a:lnTo>
                  <a:pt x="1245997" y="194056"/>
                </a:lnTo>
                <a:lnTo>
                  <a:pt x="1174114" y="211582"/>
                </a:lnTo>
                <a:lnTo>
                  <a:pt x="1107948" y="228346"/>
                </a:lnTo>
                <a:lnTo>
                  <a:pt x="1074039" y="236982"/>
                </a:lnTo>
                <a:lnTo>
                  <a:pt x="1000760" y="256159"/>
                </a:lnTo>
                <a:lnTo>
                  <a:pt x="961898" y="266827"/>
                </a:lnTo>
                <a:lnTo>
                  <a:pt x="922147" y="278003"/>
                </a:lnTo>
                <a:lnTo>
                  <a:pt x="861187" y="295656"/>
                </a:lnTo>
                <a:lnTo>
                  <a:pt x="821944" y="307340"/>
                </a:lnTo>
                <a:lnTo>
                  <a:pt x="783971" y="319024"/>
                </a:lnTo>
                <a:lnTo>
                  <a:pt x="713486" y="341249"/>
                </a:lnTo>
                <a:lnTo>
                  <a:pt x="648588" y="362331"/>
                </a:lnTo>
                <a:lnTo>
                  <a:pt x="580263" y="384810"/>
                </a:lnTo>
                <a:lnTo>
                  <a:pt x="543560" y="397256"/>
                </a:lnTo>
                <a:lnTo>
                  <a:pt x="505333" y="410463"/>
                </a:lnTo>
                <a:lnTo>
                  <a:pt x="466471" y="424180"/>
                </a:lnTo>
                <a:lnTo>
                  <a:pt x="406781" y="445897"/>
                </a:lnTo>
                <a:lnTo>
                  <a:pt x="367538" y="460629"/>
                </a:lnTo>
                <a:lnTo>
                  <a:pt x="327406" y="475996"/>
                </a:lnTo>
                <a:lnTo>
                  <a:pt x="285241" y="492379"/>
                </a:lnTo>
                <a:lnTo>
                  <a:pt x="240537" y="510032"/>
                </a:lnTo>
                <a:lnTo>
                  <a:pt x="193166" y="528828"/>
                </a:lnTo>
                <a:lnTo>
                  <a:pt x="143637" y="548767"/>
                </a:lnTo>
                <a:lnTo>
                  <a:pt x="94996" y="568071"/>
                </a:lnTo>
                <a:lnTo>
                  <a:pt x="52832" y="584962"/>
                </a:lnTo>
                <a:lnTo>
                  <a:pt x="22351" y="597154"/>
                </a:lnTo>
                <a:lnTo>
                  <a:pt x="5461" y="603885"/>
                </a:lnTo>
                <a:lnTo>
                  <a:pt x="253" y="605917"/>
                </a:lnTo>
                <a:lnTo>
                  <a:pt x="0" y="6060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025771" y="2006092"/>
            <a:ext cx="2556510" cy="839469"/>
          </a:xfrm>
          <a:custGeom>
            <a:avLst/>
            <a:gdLst/>
            <a:ahLst/>
            <a:cxnLst/>
            <a:rect l="l" t="t" r="r" b="b"/>
            <a:pathLst>
              <a:path w="2556509" h="839469">
                <a:moveTo>
                  <a:pt x="2556129" y="0"/>
                </a:moveTo>
                <a:lnTo>
                  <a:pt x="2554351" y="381"/>
                </a:lnTo>
                <a:lnTo>
                  <a:pt x="2543429" y="2032"/>
                </a:lnTo>
                <a:lnTo>
                  <a:pt x="2518282" y="5842"/>
                </a:lnTo>
                <a:lnTo>
                  <a:pt x="2479421" y="11811"/>
                </a:lnTo>
                <a:lnTo>
                  <a:pt x="2431033" y="19050"/>
                </a:lnTo>
                <a:lnTo>
                  <a:pt x="2379599" y="26924"/>
                </a:lnTo>
                <a:lnTo>
                  <a:pt x="2329687" y="34544"/>
                </a:lnTo>
                <a:lnTo>
                  <a:pt x="2282825" y="41783"/>
                </a:lnTo>
                <a:lnTo>
                  <a:pt x="2238755" y="48895"/>
                </a:lnTo>
                <a:lnTo>
                  <a:pt x="2197100" y="55753"/>
                </a:lnTo>
                <a:lnTo>
                  <a:pt x="2156840" y="62737"/>
                </a:lnTo>
                <a:lnTo>
                  <a:pt x="2117217" y="69850"/>
                </a:lnTo>
                <a:lnTo>
                  <a:pt x="2110612" y="71120"/>
                </a:lnTo>
                <a:lnTo>
                  <a:pt x="2070988" y="78612"/>
                </a:lnTo>
                <a:lnTo>
                  <a:pt x="2032127" y="86360"/>
                </a:lnTo>
                <a:lnTo>
                  <a:pt x="1994407" y="94107"/>
                </a:lnTo>
                <a:lnTo>
                  <a:pt x="1924684" y="108966"/>
                </a:lnTo>
                <a:lnTo>
                  <a:pt x="1860042" y="123190"/>
                </a:lnTo>
                <a:lnTo>
                  <a:pt x="1791080" y="138937"/>
                </a:lnTo>
                <a:lnTo>
                  <a:pt x="1753997" y="147700"/>
                </a:lnTo>
                <a:lnTo>
                  <a:pt x="1715515" y="157099"/>
                </a:lnTo>
                <a:lnTo>
                  <a:pt x="1676527" y="166878"/>
                </a:lnTo>
                <a:lnTo>
                  <a:pt x="1670177" y="168529"/>
                </a:lnTo>
                <a:lnTo>
                  <a:pt x="1631187" y="178562"/>
                </a:lnTo>
                <a:lnTo>
                  <a:pt x="1592833" y="188849"/>
                </a:lnTo>
                <a:lnTo>
                  <a:pt x="1555750" y="199009"/>
                </a:lnTo>
                <a:lnTo>
                  <a:pt x="1487170" y="218567"/>
                </a:lnTo>
                <a:lnTo>
                  <a:pt x="1423669" y="237109"/>
                </a:lnTo>
                <a:lnTo>
                  <a:pt x="1355852" y="257302"/>
                </a:lnTo>
                <a:lnTo>
                  <a:pt x="1319402" y="268478"/>
                </a:lnTo>
                <a:lnTo>
                  <a:pt x="1281683" y="280416"/>
                </a:lnTo>
                <a:lnTo>
                  <a:pt x="1243456" y="292735"/>
                </a:lnTo>
                <a:lnTo>
                  <a:pt x="1237106" y="294894"/>
                </a:lnTo>
                <a:lnTo>
                  <a:pt x="1198879" y="307594"/>
                </a:lnTo>
                <a:lnTo>
                  <a:pt x="1161414" y="320294"/>
                </a:lnTo>
                <a:lnTo>
                  <a:pt x="1125092" y="332994"/>
                </a:lnTo>
                <a:lnTo>
                  <a:pt x="1057909" y="356997"/>
                </a:lnTo>
                <a:lnTo>
                  <a:pt x="995679" y="379730"/>
                </a:lnTo>
                <a:lnTo>
                  <a:pt x="963421" y="391541"/>
                </a:lnTo>
                <a:lnTo>
                  <a:pt x="893826" y="417957"/>
                </a:lnTo>
                <a:lnTo>
                  <a:pt x="856995" y="432308"/>
                </a:lnTo>
                <a:lnTo>
                  <a:pt x="819657" y="447167"/>
                </a:lnTo>
                <a:lnTo>
                  <a:pt x="776224" y="464947"/>
                </a:lnTo>
                <a:lnTo>
                  <a:pt x="739520" y="480187"/>
                </a:lnTo>
                <a:lnTo>
                  <a:pt x="704214" y="495173"/>
                </a:lnTo>
                <a:lnTo>
                  <a:pt x="638809" y="523621"/>
                </a:lnTo>
                <a:lnTo>
                  <a:pt x="608456" y="536956"/>
                </a:lnTo>
                <a:lnTo>
                  <a:pt x="578230" y="550418"/>
                </a:lnTo>
                <a:lnTo>
                  <a:pt x="546862" y="564388"/>
                </a:lnTo>
                <a:lnTo>
                  <a:pt x="513714" y="579374"/>
                </a:lnTo>
                <a:lnTo>
                  <a:pt x="479043" y="595376"/>
                </a:lnTo>
                <a:lnTo>
                  <a:pt x="443229" y="612140"/>
                </a:lnTo>
                <a:lnTo>
                  <a:pt x="407034" y="629412"/>
                </a:lnTo>
                <a:lnTo>
                  <a:pt x="401065" y="632333"/>
                </a:lnTo>
                <a:lnTo>
                  <a:pt x="364743" y="649986"/>
                </a:lnTo>
                <a:lnTo>
                  <a:pt x="328421" y="668147"/>
                </a:lnTo>
                <a:lnTo>
                  <a:pt x="290956" y="687070"/>
                </a:lnTo>
                <a:lnTo>
                  <a:pt x="251713" y="707263"/>
                </a:lnTo>
                <a:lnTo>
                  <a:pt x="210057" y="728980"/>
                </a:lnTo>
                <a:lnTo>
                  <a:pt x="165734" y="752221"/>
                </a:lnTo>
                <a:lnTo>
                  <a:pt x="119633" y="776351"/>
                </a:lnTo>
                <a:lnTo>
                  <a:pt x="75564" y="799465"/>
                </a:lnTo>
                <a:lnTo>
                  <a:pt x="38862" y="818769"/>
                </a:lnTo>
                <a:lnTo>
                  <a:pt x="14224" y="831723"/>
                </a:lnTo>
                <a:lnTo>
                  <a:pt x="2539" y="837819"/>
                </a:lnTo>
                <a:lnTo>
                  <a:pt x="0" y="839216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8815" y="2006092"/>
            <a:ext cx="2323465" cy="1072515"/>
          </a:xfrm>
          <a:custGeom>
            <a:avLst/>
            <a:gdLst/>
            <a:ahLst/>
            <a:cxnLst/>
            <a:rect l="l" t="t" r="r" b="b"/>
            <a:pathLst>
              <a:path w="2323465" h="1072514">
                <a:moveTo>
                  <a:pt x="2323084" y="0"/>
                </a:moveTo>
                <a:lnTo>
                  <a:pt x="2321306" y="508"/>
                </a:lnTo>
                <a:lnTo>
                  <a:pt x="2310384" y="3556"/>
                </a:lnTo>
                <a:lnTo>
                  <a:pt x="2285618" y="10287"/>
                </a:lnTo>
                <a:lnTo>
                  <a:pt x="2247645" y="20700"/>
                </a:lnTo>
                <a:lnTo>
                  <a:pt x="2201037" y="33400"/>
                </a:lnTo>
                <a:lnTo>
                  <a:pt x="2152015" y="46736"/>
                </a:lnTo>
                <a:lnTo>
                  <a:pt x="2105025" y="59562"/>
                </a:lnTo>
                <a:lnTo>
                  <a:pt x="2060829" y="71755"/>
                </a:lnTo>
                <a:lnTo>
                  <a:pt x="2019554" y="83438"/>
                </a:lnTo>
                <a:lnTo>
                  <a:pt x="1980438" y="94742"/>
                </a:lnTo>
                <a:lnTo>
                  <a:pt x="1942464" y="106045"/>
                </a:lnTo>
                <a:lnTo>
                  <a:pt x="1872488" y="127635"/>
                </a:lnTo>
                <a:lnTo>
                  <a:pt x="1835658" y="139446"/>
                </a:lnTo>
                <a:lnTo>
                  <a:pt x="1766442" y="162433"/>
                </a:lnTo>
                <a:lnTo>
                  <a:pt x="1734692" y="173355"/>
                </a:lnTo>
                <a:lnTo>
                  <a:pt x="1704213" y="183769"/>
                </a:lnTo>
                <a:lnTo>
                  <a:pt x="1641602" y="205612"/>
                </a:lnTo>
                <a:lnTo>
                  <a:pt x="1572514" y="230505"/>
                </a:lnTo>
                <a:lnTo>
                  <a:pt x="1536191" y="243967"/>
                </a:lnTo>
                <a:lnTo>
                  <a:pt x="1467865" y="270256"/>
                </a:lnTo>
                <a:lnTo>
                  <a:pt x="1431925" y="284480"/>
                </a:lnTo>
                <a:lnTo>
                  <a:pt x="1364361" y="312038"/>
                </a:lnTo>
                <a:lnTo>
                  <a:pt x="1303655" y="337438"/>
                </a:lnTo>
                <a:lnTo>
                  <a:pt x="1273810" y="350012"/>
                </a:lnTo>
                <a:lnTo>
                  <a:pt x="1209802" y="377571"/>
                </a:lnTo>
                <a:lnTo>
                  <a:pt x="1140079" y="408686"/>
                </a:lnTo>
                <a:lnTo>
                  <a:pt x="1073658" y="439293"/>
                </a:lnTo>
                <a:lnTo>
                  <a:pt x="1038733" y="455930"/>
                </a:lnTo>
                <a:lnTo>
                  <a:pt x="973201" y="487934"/>
                </a:lnTo>
                <a:lnTo>
                  <a:pt x="943101" y="502920"/>
                </a:lnTo>
                <a:lnTo>
                  <a:pt x="914273" y="517271"/>
                </a:lnTo>
                <a:lnTo>
                  <a:pt x="855218" y="547243"/>
                </a:lnTo>
                <a:lnTo>
                  <a:pt x="789939" y="581025"/>
                </a:lnTo>
                <a:lnTo>
                  <a:pt x="755776" y="599186"/>
                </a:lnTo>
                <a:lnTo>
                  <a:pt x="691514" y="634238"/>
                </a:lnTo>
                <a:lnTo>
                  <a:pt x="657733" y="653161"/>
                </a:lnTo>
                <a:lnTo>
                  <a:pt x="594487" y="689356"/>
                </a:lnTo>
                <a:lnTo>
                  <a:pt x="537718" y="722630"/>
                </a:lnTo>
                <a:lnTo>
                  <a:pt x="480695" y="756412"/>
                </a:lnTo>
                <a:lnTo>
                  <a:pt x="417957" y="794512"/>
                </a:lnTo>
                <a:lnTo>
                  <a:pt x="384937" y="814959"/>
                </a:lnTo>
                <a:lnTo>
                  <a:pt x="323088" y="854202"/>
                </a:lnTo>
                <a:lnTo>
                  <a:pt x="289941" y="875792"/>
                </a:lnTo>
                <a:lnTo>
                  <a:pt x="255650" y="898525"/>
                </a:lnTo>
                <a:lnTo>
                  <a:pt x="219710" y="922528"/>
                </a:lnTo>
                <a:lnTo>
                  <a:pt x="181483" y="948436"/>
                </a:lnTo>
                <a:lnTo>
                  <a:pt x="140970" y="976122"/>
                </a:lnTo>
                <a:lnTo>
                  <a:pt x="98933" y="1004824"/>
                </a:lnTo>
                <a:lnTo>
                  <a:pt x="59817" y="1031494"/>
                </a:lnTo>
                <a:lnTo>
                  <a:pt x="28575" y="1052830"/>
                </a:lnTo>
                <a:lnTo>
                  <a:pt x="9017" y="1066165"/>
                </a:lnTo>
                <a:lnTo>
                  <a:pt x="1016" y="1071499"/>
                </a:lnTo>
                <a:lnTo>
                  <a:pt x="0" y="107226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91988" y="2006092"/>
            <a:ext cx="2090420" cy="1305560"/>
          </a:xfrm>
          <a:custGeom>
            <a:avLst/>
            <a:gdLst/>
            <a:ahLst/>
            <a:cxnLst/>
            <a:rect l="l" t="t" r="r" b="b"/>
            <a:pathLst>
              <a:path w="2090420" h="1305560">
                <a:moveTo>
                  <a:pt x="2089912" y="0"/>
                </a:moveTo>
                <a:lnTo>
                  <a:pt x="2088134" y="762"/>
                </a:lnTo>
                <a:lnTo>
                  <a:pt x="2077592" y="5207"/>
                </a:lnTo>
                <a:lnTo>
                  <a:pt x="2053716" y="15112"/>
                </a:lnTo>
                <a:lnTo>
                  <a:pt x="2017267" y="30099"/>
                </a:lnTo>
                <a:lnTo>
                  <a:pt x="1973071" y="48387"/>
                </a:lnTo>
                <a:lnTo>
                  <a:pt x="1927097" y="67437"/>
                </a:lnTo>
                <a:lnTo>
                  <a:pt x="1883156" y="85598"/>
                </a:lnTo>
                <a:lnTo>
                  <a:pt x="1842135" y="102743"/>
                </a:lnTo>
                <a:lnTo>
                  <a:pt x="1803654" y="119125"/>
                </a:lnTo>
                <a:lnTo>
                  <a:pt x="1767205" y="134874"/>
                </a:lnTo>
                <a:lnTo>
                  <a:pt x="1731771" y="150495"/>
                </a:lnTo>
                <a:lnTo>
                  <a:pt x="1674114" y="176784"/>
                </a:lnTo>
                <a:lnTo>
                  <a:pt x="1606677" y="208534"/>
                </a:lnTo>
                <a:lnTo>
                  <a:pt x="1545970" y="237998"/>
                </a:lnTo>
                <a:lnTo>
                  <a:pt x="1489075" y="266192"/>
                </a:lnTo>
                <a:lnTo>
                  <a:pt x="1427480" y="297180"/>
                </a:lnTo>
                <a:lnTo>
                  <a:pt x="1360551" y="331978"/>
                </a:lnTo>
                <a:lnTo>
                  <a:pt x="1304797" y="361950"/>
                </a:lnTo>
                <a:lnTo>
                  <a:pt x="1239646" y="398018"/>
                </a:lnTo>
                <a:lnTo>
                  <a:pt x="1209420" y="415290"/>
                </a:lnTo>
                <a:lnTo>
                  <a:pt x="1180972" y="431546"/>
                </a:lnTo>
                <a:lnTo>
                  <a:pt x="1153667" y="447421"/>
                </a:lnTo>
                <a:lnTo>
                  <a:pt x="1126109" y="463423"/>
                </a:lnTo>
                <a:lnTo>
                  <a:pt x="1097153" y="480313"/>
                </a:lnTo>
                <a:lnTo>
                  <a:pt x="1034795" y="517652"/>
                </a:lnTo>
                <a:lnTo>
                  <a:pt x="1002284" y="537591"/>
                </a:lnTo>
                <a:lnTo>
                  <a:pt x="948689" y="571246"/>
                </a:lnTo>
                <a:lnTo>
                  <a:pt x="885951" y="611632"/>
                </a:lnTo>
                <a:lnTo>
                  <a:pt x="829690" y="648970"/>
                </a:lnTo>
                <a:lnTo>
                  <a:pt x="776986" y="684403"/>
                </a:lnTo>
                <a:lnTo>
                  <a:pt x="720089" y="723265"/>
                </a:lnTo>
                <a:lnTo>
                  <a:pt x="658367" y="766572"/>
                </a:lnTo>
                <a:lnTo>
                  <a:pt x="607187" y="803656"/>
                </a:lnTo>
                <a:lnTo>
                  <a:pt x="547370" y="848106"/>
                </a:lnTo>
                <a:lnTo>
                  <a:pt x="493649" y="889127"/>
                </a:lnTo>
                <a:lnTo>
                  <a:pt x="443357" y="927988"/>
                </a:lnTo>
                <a:lnTo>
                  <a:pt x="389127" y="970534"/>
                </a:lnTo>
                <a:lnTo>
                  <a:pt x="330453" y="1017905"/>
                </a:lnTo>
                <a:lnTo>
                  <a:pt x="281813" y="1058418"/>
                </a:lnTo>
                <a:lnTo>
                  <a:pt x="251967" y="1083564"/>
                </a:lnTo>
                <a:lnTo>
                  <a:pt x="221487" y="1109853"/>
                </a:lnTo>
                <a:lnTo>
                  <a:pt x="189357" y="1137920"/>
                </a:lnTo>
                <a:lnTo>
                  <a:pt x="155066" y="1168019"/>
                </a:lnTo>
                <a:lnTo>
                  <a:pt x="118745" y="1200150"/>
                </a:lnTo>
                <a:lnTo>
                  <a:pt x="81534" y="1233170"/>
                </a:lnTo>
                <a:lnTo>
                  <a:pt x="47371" y="1263396"/>
                </a:lnTo>
                <a:lnTo>
                  <a:pt x="21082" y="1286637"/>
                </a:lnTo>
                <a:lnTo>
                  <a:pt x="5714" y="1300226"/>
                </a:lnTo>
                <a:lnTo>
                  <a:pt x="381" y="1304925"/>
                </a:lnTo>
                <a:lnTo>
                  <a:pt x="0" y="13053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725033" y="2006092"/>
            <a:ext cx="1857375" cy="1538605"/>
          </a:xfrm>
          <a:custGeom>
            <a:avLst/>
            <a:gdLst/>
            <a:ahLst/>
            <a:cxnLst/>
            <a:rect l="l" t="t" r="r" b="b"/>
            <a:pathLst>
              <a:path w="1857375" h="1538604">
                <a:moveTo>
                  <a:pt x="1856866" y="0"/>
                </a:moveTo>
                <a:lnTo>
                  <a:pt x="1855215" y="1016"/>
                </a:lnTo>
                <a:lnTo>
                  <a:pt x="1845310" y="6858"/>
                </a:lnTo>
                <a:lnTo>
                  <a:pt x="1822703" y="19812"/>
                </a:lnTo>
                <a:lnTo>
                  <a:pt x="1788667" y="39624"/>
                </a:lnTo>
                <a:lnTo>
                  <a:pt x="1747519" y="63500"/>
                </a:lnTo>
                <a:lnTo>
                  <a:pt x="1704974" y="88137"/>
                </a:lnTo>
                <a:lnTo>
                  <a:pt x="1664589" y="111760"/>
                </a:lnTo>
                <a:lnTo>
                  <a:pt x="1626742" y="133858"/>
                </a:lnTo>
                <a:lnTo>
                  <a:pt x="1591437" y="154812"/>
                </a:lnTo>
                <a:lnTo>
                  <a:pt x="1557909" y="175006"/>
                </a:lnTo>
                <a:lnTo>
                  <a:pt x="1525396" y="195072"/>
                </a:lnTo>
                <a:lnTo>
                  <a:pt x="1508506" y="205486"/>
                </a:lnTo>
                <a:lnTo>
                  <a:pt x="1444751" y="245999"/>
                </a:lnTo>
                <a:lnTo>
                  <a:pt x="1385823" y="284734"/>
                </a:lnTo>
                <a:lnTo>
                  <a:pt x="1332991" y="320167"/>
                </a:lnTo>
                <a:lnTo>
                  <a:pt x="1306702" y="337820"/>
                </a:lnTo>
                <a:lnTo>
                  <a:pt x="1250188" y="376555"/>
                </a:lnTo>
                <a:lnTo>
                  <a:pt x="1189100" y="419608"/>
                </a:lnTo>
                <a:lnTo>
                  <a:pt x="1142238" y="453517"/>
                </a:lnTo>
                <a:lnTo>
                  <a:pt x="1083183" y="497586"/>
                </a:lnTo>
                <a:lnTo>
                  <a:pt x="1030223" y="538099"/>
                </a:lnTo>
                <a:lnTo>
                  <a:pt x="980566" y="576580"/>
                </a:lnTo>
                <a:lnTo>
                  <a:pt x="926718" y="618998"/>
                </a:lnTo>
                <a:lnTo>
                  <a:pt x="868552" y="665988"/>
                </a:lnTo>
                <a:lnTo>
                  <a:pt x="824102" y="703072"/>
                </a:lnTo>
                <a:lnTo>
                  <a:pt x="768095" y="750824"/>
                </a:lnTo>
                <a:lnTo>
                  <a:pt x="717930" y="794766"/>
                </a:lnTo>
                <a:lnTo>
                  <a:pt x="670940" y="836549"/>
                </a:lnTo>
                <a:lnTo>
                  <a:pt x="646049" y="858647"/>
                </a:lnTo>
                <a:lnTo>
                  <a:pt x="592836" y="907415"/>
                </a:lnTo>
                <a:lnTo>
                  <a:pt x="550799" y="946785"/>
                </a:lnTo>
                <a:lnTo>
                  <a:pt x="496315" y="999109"/>
                </a:lnTo>
                <a:lnTo>
                  <a:pt x="446150" y="1048639"/>
                </a:lnTo>
                <a:lnTo>
                  <a:pt x="401319" y="1093851"/>
                </a:lnTo>
                <a:lnTo>
                  <a:pt x="355980" y="1140206"/>
                </a:lnTo>
                <a:lnTo>
                  <a:pt x="305942" y="1192276"/>
                </a:lnTo>
                <a:lnTo>
                  <a:pt x="266572" y="1234313"/>
                </a:lnTo>
                <a:lnTo>
                  <a:pt x="240791" y="1262507"/>
                </a:lnTo>
                <a:lnTo>
                  <a:pt x="215011" y="1291082"/>
                </a:lnTo>
                <a:lnTo>
                  <a:pt x="188467" y="1320927"/>
                </a:lnTo>
                <a:lnTo>
                  <a:pt x="160654" y="1352804"/>
                </a:lnTo>
                <a:lnTo>
                  <a:pt x="130937" y="1386967"/>
                </a:lnTo>
                <a:lnTo>
                  <a:pt x="99440" y="1423289"/>
                </a:lnTo>
                <a:lnTo>
                  <a:pt x="67309" y="1460500"/>
                </a:lnTo>
                <a:lnTo>
                  <a:pt x="38226" y="1494155"/>
                </a:lnTo>
                <a:lnTo>
                  <a:pt x="16382" y="1519428"/>
                </a:lnTo>
                <a:lnTo>
                  <a:pt x="4063" y="1533652"/>
                </a:lnTo>
                <a:lnTo>
                  <a:pt x="126" y="153822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958078" y="2006092"/>
            <a:ext cx="1624330" cy="1771650"/>
          </a:xfrm>
          <a:custGeom>
            <a:avLst/>
            <a:gdLst/>
            <a:ahLst/>
            <a:cxnLst/>
            <a:rect l="l" t="t" r="r" b="b"/>
            <a:pathLst>
              <a:path w="1624329" h="1771650">
                <a:moveTo>
                  <a:pt x="1623822" y="0"/>
                </a:moveTo>
                <a:lnTo>
                  <a:pt x="1622298" y="1270"/>
                </a:lnTo>
                <a:lnTo>
                  <a:pt x="1613280" y="8382"/>
                </a:lnTo>
                <a:lnTo>
                  <a:pt x="1592706" y="24384"/>
                </a:lnTo>
                <a:lnTo>
                  <a:pt x="1561592" y="48641"/>
                </a:lnTo>
                <a:lnTo>
                  <a:pt x="1524127" y="77850"/>
                </a:lnTo>
                <a:lnTo>
                  <a:pt x="1485519" y="108077"/>
                </a:lnTo>
                <a:lnTo>
                  <a:pt x="1448689" y="136779"/>
                </a:lnTo>
                <a:lnTo>
                  <a:pt x="1414399" y="163830"/>
                </a:lnTo>
                <a:lnTo>
                  <a:pt x="1382395" y="189357"/>
                </a:lnTo>
                <a:lnTo>
                  <a:pt x="1352042" y="213868"/>
                </a:lnTo>
                <a:lnTo>
                  <a:pt x="1322451" y="238125"/>
                </a:lnTo>
                <a:lnTo>
                  <a:pt x="1278763" y="274700"/>
                </a:lnTo>
                <a:lnTo>
                  <a:pt x="1223137" y="322707"/>
                </a:lnTo>
                <a:lnTo>
                  <a:pt x="1173226" y="366775"/>
                </a:lnTo>
                <a:lnTo>
                  <a:pt x="1149985" y="387604"/>
                </a:lnTo>
                <a:lnTo>
                  <a:pt x="1126363" y="408686"/>
                </a:lnTo>
                <a:lnTo>
                  <a:pt x="1075690" y="454660"/>
                </a:lnTo>
                <a:lnTo>
                  <a:pt x="1021206" y="505713"/>
                </a:lnTo>
                <a:lnTo>
                  <a:pt x="980058" y="545084"/>
                </a:lnTo>
                <a:lnTo>
                  <a:pt x="927607" y="596646"/>
                </a:lnTo>
                <a:lnTo>
                  <a:pt x="880745" y="643890"/>
                </a:lnTo>
                <a:lnTo>
                  <a:pt x="858901" y="666242"/>
                </a:lnTo>
                <a:lnTo>
                  <a:pt x="836929" y="688721"/>
                </a:lnTo>
                <a:lnTo>
                  <a:pt x="789431" y="738124"/>
                </a:lnTo>
                <a:lnTo>
                  <a:pt x="738251" y="792607"/>
                </a:lnTo>
                <a:lnTo>
                  <a:pt x="699897" y="834644"/>
                </a:lnTo>
                <a:lnTo>
                  <a:pt x="651001" y="889635"/>
                </a:lnTo>
                <a:lnTo>
                  <a:pt x="607441" y="939927"/>
                </a:lnTo>
                <a:lnTo>
                  <a:pt x="587121" y="963549"/>
                </a:lnTo>
                <a:lnTo>
                  <a:pt x="545083" y="1012825"/>
                </a:lnTo>
                <a:lnTo>
                  <a:pt x="498983" y="1068324"/>
                </a:lnTo>
                <a:lnTo>
                  <a:pt x="463169" y="1112393"/>
                </a:lnTo>
                <a:lnTo>
                  <a:pt x="416560" y="1171702"/>
                </a:lnTo>
                <a:lnTo>
                  <a:pt x="373761" y="1227455"/>
                </a:lnTo>
                <a:lnTo>
                  <a:pt x="335534" y="1278255"/>
                </a:lnTo>
                <a:lnTo>
                  <a:pt x="296925" y="1330325"/>
                </a:lnTo>
                <a:lnTo>
                  <a:pt x="254635" y="1388618"/>
                </a:lnTo>
                <a:lnTo>
                  <a:pt x="221869" y="1434973"/>
                </a:lnTo>
                <a:lnTo>
                  <a:pt x="200151" y="1466342"/>
                </a:lnTo>
                <a:lnTo>
                  <a:pt x="178562" y="1498219"/>
                </a:lnTo>
                <a:lnTo>
                  <a:pt x="156463" y="1531366"/>
                </a:lnTo>
                <a:lnTo>
                  <a:pt x="133223" y="1566672"/>
                </a:lnTo>
                <a:lnTo>
                  <a:pt x="108458" y="1604518"/>
                </a:lnTo>
                <a:lnTo>
                  <a:pt x="82296" y="1644777"/>
                </a:lnTo>
                <a:lnTo>
                  <a:pt x="55625" y="1685925"/>
                </a:lnTo>
                <a:lnTo>
                  <a:pt x="31496" y="1723009"/>
                </a:lnTo>
                <a:lnTo>
                  <a:pt x="13462" y="1750822"/>
                </a:lnTo>
                <a:lnTo>
                  <a:pt x="3301" y="1766443"/>
                </a:lnTo>
                <a:lnTo>
                  <a:pt x="126" y="1771269"/>
                </a:lnTo>
                <a:lnTo>
                  <a:pt x="0" y="17715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91250" y="2006092"/>
            <a:ext cx="1390650" cy="2004695"/>
          </a:xfrm>
          <a:custGeom>
            <a:avLst/>
            <a:gdLst/>
            <a:ahLst/>
            <a:cxnLst/>
            <a:rect l="l" t="t" r="r" b="b"/>
            <a:pathLst>
              <a:path w="1390650" h="2004695">
                <a:moveTo>
                  <a:pt x="1390650" y="0"/>
                </a:moveTo>
                <a:lnTo>
                  <a:pt x="1389379" y="1397"/>
                </a:lnTo>
                <a:lnTo>
                  <a:pt x="1381378" y="9652"/>
                </a:lnTo>
                <a:lnTo>
                  <a:pt x="1363218" y="28194"/>
                </a:lnTo>
                <a:lnTo>
                  <a:pt x="1335658" y="56515"/>
                </a:lnTo>
                <a:lnTo>
                  <a:pt x="1302384" y="90678"/>
                </a:lnTo>
                <a:lnTo>
                  <a:pt x="1267841" y="126111"/>
                </a:lnTo>
                <a:lnTo>
                  <a:pt x="1234948" y="159893"/>
                </a:lnTo>
                <a:lnTo>
                  <a:pt x="1204214" y="191643"/>
                </a:lnTo>
                <a:lnTo>
                  <a:pt x="1175639" y="221487"/>
                </a:lnTo>
                <a:lnTo>
                  <a:pt x="1148588" y="250190"/>
                </a:lnTo>
                <a:lnTo>
                  <a:pt x="1122299" y="278511"/>
                </a:lnTo>
                <a:lnTo>
                  <a:pt x="1081404" y="323469"/>
                </a:lnTo>
                <a:lnTo>
                  <a:pt x="1032255" y="378968"/>
                </a:lnTo>
                <a:lnTo>
                  <a:pt x="988314" y="429895"/>
                </a:lnTo>
                <a:lnTo>
                  <a:pt x="967994" y="453771"/>
                </a:lnTo>
                <a:lnTo>
                  <a:pt x="947420" y="477900"/>
                </a:lnTo>
                <a:lnTo>
                  <a:pt x="903224" y="530606"/>
                </a:lnTo>
                <a:lnTo>
                  <a:pt x="855726" y="588772"/>
                </a:lnTo>
                <a:lnTo>
                  <a:pt x="817879" y="636270"/>
                </a:lnTo>
                <a:lnTo>
                  <a:pt x="772541" y="694944"/>
                </a:lnTo>
                <a:lnTo>
                  <a:pt x="732154" y="748665"/>
                </a:lnTo>
                <a:lnTo>
                  <a:pt x="694435" y="799338"/>
                </a:lnTo>
                <a:lnTo>
                  <a:pt x="653796" y="854837"/>
                </a:lnTo>
                <a:lnTo>
                  <a:pt x="610234" y="916051"/>
                </a:lnTo>
                <a:lnTo>
                  <a:pt x="575691" y="965962"/>
                </a:lnTo>
                <a:lnTo>
                  <a:pt x="534416" y="1027557"/>
                </a:lnTo>
                <a:lnTo>
                  <a:pt x="497585" y="1083818"/>
                </a:lnTo>
                <a:lnTo>
                  <a:pt x="463423" y="1136904"/>
                </a:lnTo>
                <a:lnTo>
                  <a:pt x="445389" y="1164971"/>
                </a:lnTo>
                <a:lnTo>
                  <a:pt x="407034" y="1226439"/>
                </a:lnTo>
                <a:lnTo>
                  <a:pt x="375539" y="1278128"/>
                </a:lnTo>
                <a:lnTo>
                  <a:pt x="355980" y="1311021"/>
                </a:lnTo>
                <a:lnTo>
                  <a:pt x="318770" y="1375156"/>
                </a:lnTo>
                <a:lnTo>
                  <a:pt x="285876" y="1433703"/>
                </a:lnTo>
                <a:lnTo>
                  <a:pt x="255270" y="1488948"/>
                </a:lnTo>
                <a:lnTo>
                  <a:pt x="222376" y="1549273"/>
                </a:lnTo>
                <a:lnTo>
                  <a:pt x="187325" y="1615821"/>
                </a:lnTo>
                <a:lnTo>
                  <a:pt x="159638" y="1669923"/>
                </a:lnTo>
                <a:lnTo>
                  <a:pt x="142366" y="1704594"/>
                </a:lnTo>
                <a:lnTo>
                  <a:pt x="124713" y="1740789"/>
                </a:lnTo>
                <a:lnTo>
                  <a:pt x="106425" y="1779016"/>
                </a:lnTo>
                <a:lnTo>
                  <a:pt x="86867" y="1820037"/>
                </a:lnTo>
                <a:lnTo>
                  <a:pt x="66294" y="1863725"/>
                </a:lnTo>
                <a:lnTo>
                  <a:pt x="45212" y="1908556"/>
                </a:lnTo>
                <a:lnTo>
                  <a:pt x="26035" y="1949323"/>
                </a:lnTo>
                <a:lnTo>
                  <a:pt x="11302" y="1980311"/>
                </a:lnTo>
                <a:lnTo>
                  <a:pt x="2921" y="1998218"/>
                </a:lnTo>
                <a:lnTo>
                  <a:pt x="126" y="2004187"/>
                </a:lnTo>
                <a:lnTo>
                  <a:pt x="0" y="20045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424295" y="2006092"/>
            <a:ext cx="1157605" cy="2237740"/>
          </a:xfrm>
          <a:custGeom>
            <a:avLst/>
            <a:gdLst/>
            <a:ahLst/>
            <a:cxnLst/>
            <a:rect l="l" t="t" r="r" b="b"/>
            <a:pathLst>
              <a:path w="1157604" h="2237740">
                <a:moveTo>
                  <a:pt x="1157604" y="0"/>
                </a:moveTo>
                <a:lnTo>
                  <a:pt x="1156461" y="1524"/>
                </a:lnTo>
                <a:lnTo>
                  <a:pt x="1149730" y="10668"/>
                </a:lnTo>
                <a:lnTo>
                  <a:pt x="1134236" y="31242"/>
                </a:lnTo>
                <a:lnTo>
                  <a:pt x="1110487" y="62865"/>
                </a:lnTo>
                <a:lnTo>
                  <a:pt x="1081658" y="101346"/>
                </a:lnTo>
                <a:lnTo>
                  <a:pt x="1051432" y="141605"/>
                </a:lnTo>
                <a:lnTo>
                  <a:pt x="1022603" y="180212"/>
                </a:lnTo>
                <a:lnTo>
                  <a:pt x="995552" y="216535"/>
                </a:lnTo>
                <a:lnTo>
                  <a:pt x="970406" y="250698"/>
                </a:lnTo>
                <a:lnTo>
                  <a:pt x="946657" y="283210"/>
                </a:lnTo>
                <a:lnTo>
                  <a:pt x="923925" y="315213"/>
                </a:lnTo>
                <a:lnTo>
                  <a:pt x="884301" y="371856"/>
                </a:lnTo>
                <a:lnTo>
                  <a:pt x="862710" y="403479"/>
                </a:lnTo>
                <a:lnTo>
                  <a:pt x="822451" y="463677"/>
                </a:lnTo>
                <a:lnTo>
                  <a:pt x="804290" y="491490"/>
                </a:lnTo>
                <a:lnTo>
                  <a:pt x="786764" y="518287"/>
                </a:lnTo>
                <a:lnTo>
                  <a:pt x="750951" y="573532"/>
                </a:lnTo>
                <a:lnTo>
                  <a:pt x="711961" y="635381"/>
                </a:lnTo>
                <a:lnTo>
                  <a:pt x="691641" y="668147"/>
                </a:lnTo>
                <a:lnTo>
                  <a:pt x="655954" y="727202"/>
                </a:lnTo>
                <a:lnTo>
                  <a:pt x="636524" y="760222"/>
                </a:lnTo>
                <a:lnTo>
                  <a:pt x="600455" y="822960"/>
                </a:lnTo>
                <a:lnTo>
                  <a:pt x="568451" y="879729"/>
                </a:lnTo>
                <a:lnTo>
                  <a:pt x="536448" y="937387"/>
                </a:lnTo>
                <a:lnTo>
                  <a:pt x="501523" y="1001649"/>
                </a:lnTo>
                <a:lnTo>
                  <a:pt x="483488" y="1035685"/>
                </a:lnTo>
                <a:lnTo>
                  <a:pt x="451865" y="1097026"/>
                </a:lnTo>
                <a:lnTo>
                  <a:pt x="434594" y="1131316"/>
                </a:lnTo>
                <a:lnTo>
                  <a:pt x="402716" y="1196213"/>
                </a:lnTo>
                <a:lnTo>
                  <a:pt x="388365" y="1226185"/>
                </a:lnTo>
                <a:lnTo>
                  <a:pt x="374523" y="1255014"/>
                </a:lnTo>
                <a:lnTo>
                  <a:pt x="346455" y="1314577"/>
                </a:lnTo>
                <a:lnTo>
                  <a:pt x="315849" y="1380998"/>
                </a:lnTo>
                <a:lnTo>
                  <a:pt x="300100" y="1416177"/>
                </a:lnTo>
                <a:lnTo>
                  <a:pt x="272669" y="1479550"/>
                </a:lnTo>
                <a:lnTo>
                  <a:pt x="257682" y="1514856"/>
                </a:lnTo>
                <a:lnTo>
                  <a:pt x="230250" y="1581785"/>
                </a:lnTo>
                <a:lnTo>
                  <a:pt x="205994" y="1642364"/>
                </a:lnTo>
                <a:lnTo>
                  <a:pt x="181863" y="1703578"/>
                </a:lnTo>
                <a:lnTo>
                  <a:pt x="155828" y="1771904"/>
                </a:lnTo>
                <a:lnTo>
                  <a:pt x="142494" y="1808099"/>
                </a:lnTo>
                <a:lnTo>
                  <a:pt x="119252" y="1873123"/>
                </a:lnTo>
                <a:lnTo>
                  <a:pt x="106299" y="1910334"/>
                </a:lnTo>
                <a:lnTo>
                  <a:pt x="93345" y="1948942"/>
                </a:lnTo>
                <a:lnTo>
                  <a:pt x="79882" y="1989836"/>
                </a:lnTo>
                <a:lnTo>
                  <a:pt x="65658" y="2033524"/>
                </a:lnTo>
                <a:lnTo>
                  <a:pt x="50672" y="2080006"/>
                </a:lnTo>
                <a:lnTo>
                  <a:pt x="35305" y="2127885"/>
                </a:lnTo>
                <a:lnTo>
                  <a:pt x="20954" y="2172462"/>
                </a:lnTo>
                <a:lnTo>
                  <a:pt x="9778" y="2207387"/>
                </a:lnTo>
                <a:lnTo>
                  <a:pt x="2920" y="2228596"/>
                </a:lnTo>
                <a:lnTo>
                  <a:pt x="253" y="2236851"/>
                </a:lnTo>
                <a:lnTo>
                  <a:pt x="0" y="223761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657340" y="2006092"/>
            <a:ext cx="924560" cy="2470785"/>
          </a:xfrm>
          <a:custGeom>
            <a:avLst/>
            <a:gdLst/>
            <a:ahLst/>
            <a:cxnLst/>
            <a:rect l="l" t="t" r="r" b="b"/>
            <a:pathLst>
              <a:path w="924559" h="2470785">
                <a:moveTo>
                  <a:pt x="924559" y="0"/>
                </a:moveTo>
                <a:lnTo>
                  <a:pt x="923670" y="1650"/>
                </a:lnTo>
                <a:lnTo>
                  <a:pt x="918082" y="11303"/>
                </a:lnTo>
                <a:lnTo>
                  <a:pt x="905255" y="33400"/>
                </a:lnTo>
                <a:lnTo>
                  <a:pt x="885570" y="67563"/>
                </a:lnTo>
                <a:lnTo>
                  <a:pt x="861186" y="109600"/>
                </a:lnTo>
                <a:lnTo>
                  <a:pt x="835405" y="154305"/>
                </a:lnTo>
                <a:lnTo>
                  <a:pt x="810513" y="197358"/>
                </a:lnTo>
                <a:lnTo>
                  <a:pt x="787145" y="237998"/>
                </a:lnTo>
                <a:lnTo>
                  <a:pt x="765555" y="276225"/>
                </a:lnTo>
                <a:lnTo>
                  <a:pt x="745108" y="312547"/>
                </a:lnTo>
                <a:lnTo>
                  <a:pt x="725677" y="347853"/>
                </a:lnTo>
                <a:lnTo>
                  <a:pt x="706754" y="382905"/>
                </a:lnTo>
                <a:lnTo>
                  <a:pt x="705865" y="384683"/>
                </a:lnTo>
                <a:lnTo>
                  <a:pt x="687196" y="419862"/>
                </a:lnTo>
                <a:lnTo>
                  <a:pt x="669035" y="454660"/>
                </a:lnTo>
                <a:lnTo>
                  <a:pt x="635380" y="520827"/>
                </a:lnTo>
                <a:lnTo>
                  <a:pt x="605662" y="580898"/>
                </a:lnTo>
                <a:lnTo>
                  <a:pt x="576199" y="641096"/>
                </a:lnTo>
                <a:lnTo>
                  <a:pt x="544321" y="707898"/>
                </a:lnTo>
                <a:lnTo>
                  <a:pt x="527684" y="743458"/>
                </a:lnTo>
                <a:lnTo>
                  <a:pt x="511175" y="779780"/>
                </a:lnTo>
                <a:lnTo>
                  <a:pt x="510412" y="781431"/>
                </a:lnTo>
                <a:lnTo>
                  <a:pt x="494156" y="817753"/>
                </a:lnTo>
                <a:lnTo>
                  <a:pt x="478281" y="853694"/>
                </a:lnTo>
                <a:lnTo>
                  <a:pt x="449199" y="922020"/>
                </a:lnTo>
                <a:lnTo>
                  <a:pt x="423417" y="983996"/>
                </a:lnTo>
                <a:lnTo>
                  <a:pt x="398017" y="1045845"/>
                </a:lnTo>
                <a:lnTo>
                  <a:pt x="370585" y="1114679"/>
                </a:lnTo>
                <a:lnTo>
                  <a:pt x="356488" y="1151255"/>
                </a:lnTo>
                <a:lnTo>
                  <a:pt x="342391" y="1188593"/>
                </a:lnTo>
                <a:lnTo>
                  <a:pt x="341756" y="1190244"/>
                </a:lnTo>
                <a:lnTo>
                  <a:pt x="327913" y="1227582"/>
                </a:lnTo>
                <a:lnTo>
                  <a:pt x="314451" y="1264539"/>
                </a:lnTo>
                <a:lnTo>
                  <a:pt x="301751" y="1300480"/>
                </a:lnTo>
                <a:lnTo>
                  <a:pt x="278891" y="1367028"/>
                </a:lnTo>
                <a:lnTo>
                  <a:pt x="257936" y="1429258"/>
                </a:lnTo>
                <a:lnTo>
                  <a:pt x="235965" y="1495933"/>
                </a:lnTo>
                <a:lnTo>
                  <a:pt x="212725" y="1569593"/>
                </a:lnTo>
                <a:lnTo>
                  <a:pt x="201040" y="1607693"/>
                </a:lnTo>
                <a:lnTo>
                  <a:pt x="200532" y="1609471"/>
                </a:lnTo>
                <a:lnTo>
                  <a:pt x="189229" y="1647698"/>
                </a:lnTo>
                <a:lnTo>
                  <a:pt x="178307" y="1685417"/>
                </a:lnTo>
                <a:lnTo>
                  <a:pt x="158495" y="1756918"/>
                </a:lnTo>
                <a:lnTo>
                  <a:pt x="141224" y="1821688"/>
                </a:lnTo>
                <a:lnTo>
                  <a:pt x="132841" y="1853438"/>
                </a:lnTo>
                <a:lnTo>
                  <a:pt x="115315" y="1921510"/>
                </a:lnTo>
                <a:lnTo>
                  <a:pt x="97027" y="1996440"/>
                </a:lnTo>
                <a:lnTo>
                  <a:pt x="87883" y="2035302"/>
                </a:lnTo>
                <a:lnTo>
                  <a:pt x="87502" y="2037080"/>
                </a:lnTo>
                <a:lnTo>
                  <a:pt x="78739" y="2075942"/>
                </a:lnTo>
                <a:lnTo>
                  <a:pt x="70230" y="2115312"/>
                </a:lnTo>
                <a:lnTo>
                  <a:pt x="61721" y="2156079"/>
                </a:lnTo>
                <a:lnTo>
                  <a:pt x="52958" y="2199005"/>
                </a:lnTo>
                <a:lnTo>
                  <a:pt x="43941" y="2244725"/>
                </a:lnTo>
                <a:lnTo>
                  <a:pt x="34416" y="2293493"/>
                </a:lnTo>
                <a:lnTo>
                  <a:pt x="24637" y="2344166"/>
                </a:lnTo>
                <a:lnTo>
                  <a:pt x="15239" y="2392172"/>
                </a:lnTo>
                <a:lnTo>
                  <a:pt x="7619" y="2431415"/>
                </a:lnTo>
                <a:lnTo>
                  <a:pt x="2666" y="2457069"/>
                </a:lnTo>
                <a:lnTo>
                  <a:pt x="380" y="2468626"/>
                </a:lnTo>
                <a:lnTo>
                  <a:pt x="0" y="2470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890384" y="2006092"/>
            <a:ext cx="691515" cy="2703830"/>
          </a:xfrm>
          <a:custGeom>
            <a:avLst/>
            <a:gdLst/>
            <a:ahLst/>
            <a:cxnLst/>
            <a:rect l="l" t="t" r="r" b="b"/>
            <a:pathLst>
              <a:path w="691515" h="2703829">
                <a:moveTo>
                  <a:pt x="691515" y="0"/>
                </a:moveTo>
                <a:lnTo>
                  <a:pt x="690753" y="1650"/>
                </a:lnTo>
                <a:lnTo>
                  <a:pt x="686435" y="11684"/>
                </a:lnTo>
                <a:lnTo>
                  <a:pt x="676148" y="34671"/>
                </a:lnTo>
                <a:lnTo>
                  <a:pt x="660273" y="70612"/>
                </a:lnTo>
                <a:lnTo>
                  <a:pt x="640334" y="115697"/>
                </a:lnTo>
                <a:lnTo>
                  <a:pt x="618998" y="164084"/>
                </a:lnTo>
                <a:lnTo>
                  <a:pt x="598043" y="211455"/>
                </a:lnTo>
                <a:lnTo>
                  <a:pt x="578358" y="256032"/>
                </a:lnTo>
                <a:lnTo>
                  <a:pt x="560070" y="298196"/>
                </a:lnTo>
                <a:lnTo>
                  <a:pt x="543051" y="337947"/>
                </a:lnTo>
                <a:lnTo>
                  <a:pt x="526923" y="376555"/>
                </a:lnTo>
                <a:lnTo>
                  <a:pt x="511301" y="414528"/>
                </a:lnTo>
                <a:lnTo>
                  <a:pt x="490093" y="467487"/>
                </a:lnTo>
                <a:lnTo>
                  <a:pt x="475361" y="505206"/>
                </a:lnTo>
                <a:lnTo>
                  <a:pt x="461264" y="541782"/>
                </a:lnTo>
                <a:lnTo>
                  <a:pt x="435737" y="610108"/>
                </a:lnTo>
                <a:lnTo>
                  <a:pt x="412623" y="673481"/>
                </a:lnTo>
                <a:lnTo>
                  <a:pt x="388493" y="740663"/>
                </a:lnTo>
                <a:lnTo>
                  <a:pt x="375666" y="777113"/>
                </a:lnTo>
                <a:lnTo>
                  <a:pt x="362712" y="814959"/>
                </a:lnTo>
                <a:lnTo>
                  <a:pt x="349758" y="853694"/>
                </a:lnTo>
                <a:lnTo>
                  <a:pt x="344805" y="868934"/>
                </a:lnTo>
                <a:lnTo>
                  <a:pt x="332105" y="907923"/>
                </a:lnTo>
                <a:lnTo>
                  <a:pt x="319913" y="946531"/>
                </a:lnTo>
                <a:lnTo>
                  <a:pt x="308356" y="983996"/>
                </a:lnTo>
                <a:lnTo>
                  <a:pt x="287400" y="1053846"/>
                </a:lnTo>
                <a:lnTo>
                  <a:pt x="268478" y="1118616"/>
                </a:lnTo>
                <a:lnTo>
                  <a:pt x="248920" y="1187323"/>
                </a:lnTo>
                <a:lnTo>
                  <a:pt x="238633" y="1224534"/>
                </a:lnTo>
                <a:lnTo>
                  <a:pt x="228219" y="1263142"/>
                </a:lnTo>
                <a:lnTo>
                  <a:pt x="217805" y="1302639"/>
                </a:lnTo>
                <a:lnTo>
                  <a:pt x="203835" y="1357884"/>
                </a:lnTo>
                <a:lnTo>
                  <a:pt x="194183" y="1397254"/>
                </a:lnTo>
                <a:lnTo>
                  <a:pt x="185166" y="1435354"/>
                </a:lnTo>
                <a:lnTo>
                  <a:pt x="168910" y="1506474"/>
                </a:lnTo>
                <a:lnTo>
                  <a:pt x="154305" y="1572387"/>
                </a:lnTo>
                <a:lnTo>
                  <a:pt x="139319" y="1642237"/>
                </a:lnTo>
                <a:lnTo>
                  <a:pt x="131572" y="1679956"/>
                </a:lnTo>
                <a:lnTo>
                  <a:pt x="123698" y="1719199"/>
                </a:lnTo>
                <a:lnTo>
                  <a:pt x="115950" y="1759331"/>
                </a:lnTo>
                <a:lnTo>
                  <a:pt x="105664" y="1815465"/>
                </a:lnTo>
                <a:lnTo>
                  <a:pt x="98679" y="1855216"/>
                </a:lnTo>
                <a:lnTo>
                  <a:pt x="92201" y="1893951"/>
                </a:lnTo>
                <a:lnTo>
                  <a:pt x="80645" y="1965960"/>
                </a:lnTo>
                <a:lnTo>
                  <a:pt x="75565" y="1999488"/>
                </a:lnTo>
                <a:lnTo>
                  <a:pt x="70485" y="2032635"/>
                </a:lnTo>
                <a:lnTo>
                  <a:pt x="60198" y="2103374"/>
                </a:lnTo>
                <a:lnTo>
                  <a:pt x="54864" y="2141601"/>
                </a:lnTo>
                <a:lnTo>
                  <a:pt x="49657" y="2181225"/>
                </a:lnTo>
                <a:lnTo>
                  <a:pt x="44704" y="2221865"/>
                </a:lnTo>
                <a:lnTo>
                  <a:pt x="38100" y="2278507"/>
                </a:lnTo>
                <a:lnTo>
                  <a:pt x="33655" y="2319655"/>
                </a:lnTo>
                <a:lnTo>
                  <a:pt x="29464" y="2362073"/>
                </a:lnTo>
                <a:lnTo>
                  <a:pt x="25400" y="2406650"/>
                </a:lnTo>
                <a:lnTo>
                  <a:pt x="21209" y="2454148"/>
                </a:lnTo>
                <a:lnTo>
                  <a:pt x="16891" y="2504567"/>
                </a:lnTo>
                <a:lnTo>
                  <a:pt x="12446" y="2557272"/>
                </a:lnTo>
                <a:lnTo>
                  <a:pt x="8128" y="2608580"/>
                </a:lnTo>
                <a:lnTo>
                  <a:pt x="4445" y="2652268"/>
                </a:lnTo>
                <a:lnTo>
                  <a:pt x="1778" y="2683129"/>
                </a:lnTo>
                <a:lnTo>
                  <a:pt x="381" y="2699258"/>
                </a:lnTo>
                <a:lnTo>
                  <a:pt x="0" y="2703703"/>
                </a:lnTo>
                <a:lnTo>
                  <a:pt x="0" y="27038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120001" y="2006092"/>
            <a:ext cx="462280" cy="2936875"/>
          </a:xfrm>
          <a:custGeom>
            <a:avLst/>
            <a:gdLst/>
            <a:ahLst/>
            <a:cxnLst/>
            <a:rect l="l" t="t" r="r" b="b"/>
            <a:pathLst>
              <a:path w="462279" h="2936875">
                <a:moveTo>
                  <a:pt x="461899" y="0"/>
                </a:moveTo>
                <a:lnTo>
                  <a:pt x="461391" y="1650"/>
                </a:lnTo>
                <a:lnTo>
                  <a:pt x="457962" y="11811"/>
                </a:lnTo>
                <a:lnTo>
                  <a:pt x="450215" y="35306"/>
                </a:lnTo>
                <a:lnTo>
                  <a:pt x="437896" y="72517"/>
                </a:lnTo>
                <a:lnTo>
                  <a:pt x="422148" y="119634"/>
                </a:lnTo>
                <a:lnTo>
                  <a:pt x="405002" y="171323"/>
                </a:lnTo>
                <a:lnTo>
                  <a:pt x="387984" y="222504"/>
                </a:lnTo>
                <a:lnTo>
                  <a:pt x="371982" y="271018"/>
                </a:lnTo>
                <a:lnTo>
                  <a:pt x="356997" y="316738"/>
                </a:lnTo>
                <a:lnTo>
                  <a:pt x="343026" y="360045"/>
                </a:lnTo>
                <a:lnTo>
                  <a:pt x="330073" y="401574"/>
                </a:lnTo>
                <a:lnTo>
                  <a:pt x="317626" y="442213"/>
                </a:lnTo>
                <a:lnTo>
                  <a:pt x="296164" y="514858"/>
                </a:lnTo>
                <a:lnTo>
                  <a:pt x="284733" y="554990"/>
                </a:lnTo>
                <a:lnTo>
                  <a:pt x="273812" y="594106"/>
                </a:lnTo>
                <a:lnTo>
                  <a:pt x="263651" y="631698"/>
                </a:lnTo>
                <a:lnTo>
                  <a:pt x="245237" y="701294"/>
                </a:lnTo>
                <a:lnTo>
                  <a:pt x="236600" y="734822"/>
                </a:lnTo>
                <a:lnTo>
                  <a:pt x="227710" y="769112"/>
                </a:lnTo>
                <a:lnTo>
                  <a:pt x="209042" y="843407"/>
                </a:lnTo>
                <a:lnTo>
                  <a:pt x="199517" y="883158"/>
                </a:lnTo>
                <a:lnTo>
                  <a:pt x="189992" y="924052"/>
                </a:lnTo>
                <a:lnTo>
                  <a:pt x="173354" y="997838"/>
                </a:lnTo>
                <a:lnTo>
                  <a:pt x="164592" y="1038733"/>
                </a:lnTo>
                <a:lnTo>
                  <a:pt x="156337" y="1078484"/>
                </a:lnTo>
                <a:lnTo>
                  <a:pt x="148717" y="1116584"/>
                </a:lnTo>
                <a:lnTo>
                  <a:pt x="135000" y="1187323"/>
                </a:lnTo>
                <a:lnTo>
                  <a:pt x="122047" y="1256157"/>
                </a:lnTo>
                <a:lnTo>
                  <a:pt x="108330" y="1331468"/>
                </a:lnTo>
                <a:lnTo>
                  <a:pt x="101473" y="1371854"/>
                </a:lnTo>
                <a:lnTo>
                  <a:pt x="94615" y="1413256"/>
                </a:lnTo>
                <a:lnTo>
                  <a:pt x="82930" y="1487932"/>
                </a:lnTo>
                <a:lnTo>
                  <a:pt x="76962" y="1529334"/>
                </a:lnTo>
                <a:lnTo>
                  <a:pt x="71374" y="1569466"/>
                </a:lnTo>
                <a:lnTo>
                  <a:pt x="66294" y="1608074"/>
                </a:lnTo>
                <a:lnTo>
                  <a:pt x="57276" y="1679575"/>
                </a:lnTo>
                <a:lnTo>
                  <a:pt x="48895" y="1749044"/>
                </a:lnTo>
                <a:lnTo>
                  <a:pt x="40258" y="1825117"/>
                </a:lnTo>
                <a:lnTo>
                  <a:pt x="36068" y="1865884"/>
                </a:lnTo>
                <a:lnTo>
                  <a:pt x="32003" y="1907667"/>
                </a:lnTo>
                <a:lnTo>
                  <a:pt x="25273" y="1982978"/>
                </a:lnTo>
                <a:lnTo>
                  <a:pt x="22098" y="2024634"/>
                </a:lnTo>
                <a:lnTo>
                  <a:pt x="19176" y="2065147"/>
                </a:lnTo>
                <a:lnTo>
                  <a:pt x="16637" y="2103882"/>
                </a:lnTo>
                <a:lnTo>
                  <a:pt x="12446" y="2175891"/>
                </a:lnTo>
                <a:lnTo>
                  <a:pt x="10541" y="2210308"/>
                </a:lnTo>
                <a:lnTo>
                  <a:pt x="6730" y="2283079"/>
                </a:lnTo>
                <a:lnTo>
                  <a:pt x="5079" y="2322322"/>
                </a:lnTo>
                <a:lnTo>
                  <a:pt x="3555" y="2363216"/>
                </a:lnTo>
                <a:lnTo>
                  <a:pt x="2285" y="2405126"/>
                </a:lnTo>
                <a:lnTo>
                  <a:pt x="634" y="2480818"/>
                </a:lnTo>
                <a:lnTo>
                  <a:pt x="126" y="2523490"/>
                </a:lnTo>
                <a:lnTo>
                  <a:pt x="0" y="2567305"/>
                </a:lnTo>
                <a:lnTo>
                  <a:pt x="126" y="2613152"/>
                </a:lnTo>
                <a:lnTo>
                  <a:pt x="507" y="2661920"/>
                </a:lnTo>
                <a:lnTo>
                  <a:pt x="1016" y="2713609"/>
                </a:lnTo>
                <a:lnTo>
                  <a:pt x="1650" y="2767965"/>
                </a:lnTo>
                <a:lnTo>
                  <a:pt x="2158" y="2821940"/>
                </a:lnTo>
                <a:lnTo>
                  <a:pt x="2794" y="2869946"/>
                </a:lnTo>
                <a:lnTo>
                  <a:pt x="3175" y="2906268"/>
                </a:lnTo>
                <a:lnTo>
                  <a:pt x="3428" y="2927858"/>
                </a:lnTo>
                <a:lnTo>
                  <a:pt x="3555" y="2935986"/>
                </a:lnTo>
                <a:lnTo>
                  <a:pt x="3555" y="293687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294371" y="2006092"/>
            <a:ext cx="287655" cy="3169920"/>
          </a:xfrm>
          <a:custGeom>
            <a:avLst/>
            <a:gdLst/>
            <a:ahLst/>
            <a:cxnLst/>
            <a:rect l="l" t="t" r="r" b="b"/>
            <a:pathLst>
              <a:path w="287654" h="3169920">
                <a:moveTo>
                  <a:pt x="287527" y="0"/>
                </a:moveTo>
                <a:lnTo>
                  <a:pt x="287147" y="1650"/>
                </a:lnTo>
                <a:lnTo>
                  <a:pt x="284733" y="11811"/>
                </a:lnTo>
                <a:lnTo>
                  <a:pt x="279019" y="35433"/>
                </a:lnTo>
                <a:lnTo>
                  <a:pt x="269875" y="73279"/>
                </a:lnTo>
                <a:lnTo>
                  <a:pt x="258063" y="122047"/>
                </a:lnTo>
                <a:lnTo>
                  <a:pt x="244982" y="176403"/>
                </a:lnTo>
                <a:lnTo>
                  <a:pt x="231775" y="231012"/>
                </a:lnTo>
                <a:lnTo>
                  <a:pt x="219201" y="283083"/>
                </a:lnTo>
                <a:lnTo>
                  <a:pt x="207518" y="332359"/>
                </a:lnTo>
                <a:lnTo>
                  <a:pt x="196723" y="378841"/>
                </a:lnTo>
                <a:lnTo>
                  <a:pt x="186562" y="423291"/>
                </a:lnTo>
                <a:lnTo>
                  <a:pt x="177164" y="466598"/>
                </a:lnTo>
                <a:lnTo>
                  <a:pt x="168021" y="509397"/>
                </a:lnTo>
                <a:lnTo>
                  <a:pt x="157352" y="561848"/>
                </a:lnTo>
                <a:lnTo>
                  <a:pt x="148971" y="604266"/>
                </a:lnTo>
                <a:lnTo>
                  <a:pt x="141097" y="645668"/>
                </a:lnTo>
                <a:lnTo>
                  <a:pt x="133857" y="685419"/>
                </a:lnTo>
                <a:lnTo>
                  <a:pt x="127126" y="723265"/>
                </a:lnTo>
                <a:lnTo>
                  <a:pt x="114680" y="794638"/>
                </a:lnTo>
                <a:lnTo>
                  <a:pt x="102361" y="867918"/>
                </a:lnTo>
                <a:lnTo>
                  <a:pt x="95884" y="907415"/>
                </a:lnTo>
                <a:lnTo>
                  <a:pt x="89534" y="948690"/>
                </a:lnTo>
                <a:lnTo>
                  <a:pt x="83057" y="991235"/>
                </a:lnTo>
                <a:lnTo>
                  <a:pt x="76961" y="1034415"/>
                </a:lnTo>
                <a:lnTo>
                  <a:pt x="75564" y="1044067"/>
                </a:lnTo>
                <a:lnTo>
                  <a:pt x="69723" y="1087501"/>
                </a:lnTo>
                <a:lnTo>
                  <a:pt x="64261" y="1130300"/>
                </a:lnTo>
                <a:lnTo>
                  <a:pt x="59181" y="1172210"/>
                </a:lnTo>
                <a:lnTo>
                  <a:pt x="54482" y="1212342"/>
                </a:lnTo>
                <a:lnTo>
                  <a:pt x="50292" y="1250442"/>
                </a:lnTo>
                <a:lnTo>
                  <a:pt x="42672" y="1322451"/>
                </a:lnTo>
                <a:lnTo>
                  <a:pt x="35178" y="1396492"/>
                </a:lnTo>
                <a:lnTo>
                  <a:pt x="31369" y="1436243"/>
                </a:lnTo>
                <a:lnTo>
                  <a:pt x="27685" y="1477899"/>
                </a:lnTo>
                <a:lnTo>
                  <a:pt x="24129" y="1520825"/>
                </a:lnTo>
                <a:lnTo>
                  <a:pt x="20827" y="1564386"/>
                </a:lnTo>
                <a:lnTo>
                  <a:pt x="20193" y="1574038"/>
                </a:lnTo>
                <a:lnTo>
                  <a:pt x="17145" y="1617726"/>
                </a:lnTo>
                <a:lnTo>
                  <a:pt x="14604" y="1660779"/>
                </a:lnTo>
                <a:lnTo>
                  <a:pt x="12319" y="1702943"/>
                </a:lnTo>
                <a:lnTo>
                  <a:pt x="10286" y="1743329"/>
                </a:lnTo>
                <a:lnTo>
                  <a:pt x="8635" y="1781683"/>
                </a:lnTo>
                <a:lnTo>
                  <a:pt x="5842" y="1853946"/>
                </a:lnTo>
                <a:lnTo>
                  <a:pt x="4445" y="1890268"/>
                </a:lnTo>
                <a:lnTo>
                  <a:pt x="2158" y="1968246"/>
                </a:lnTo>
                <a:lnTo>
                  <a:pt x="1143" y="2010029"/>
                </a:lnTo>
                <a:lnTo>
                  <a:pt x="507" y="2053082"/>
                </a:lnTo>
                <a:lnTo>
                  <a:pt x="126" y="2096770"/>
                </a:lnTo>
                <a:lnTo>
                  <a:pt x="0" y="2106422"/>
                </a:lnTo>
                <a:lnTo>
                  <a:pt x="0" y="2150237"/>
                </a:lnTo>
                <a:lnTo>
                  <a:pt x="253" y="2193417"/>
                </a:lnTo>
                <a:lnTo>
                  <a:pt x="761" y="2235581"/>
                </a:lnTo>
                <a:lnTo>
                  <a:pt x="1397" y="2275967"/>
                </a:lnTo>
                <a:lnTo>
                  <a:pt x="2285" y="2314448"/>
                </a:lnTo>
                <a:lnTo>
                  <a:pt x="4318" y="2386711"/>
                </a:lnTo>
                <a:lnTo>
                  <a:pt x="6730" y="2461006"/>
                </a:lnTo>
                <a:lnTo>
                  <a:pt x="8254" y="2501011"/>
                </a:lnTo>
                <a:lnTo>
                  <a:pt x="10032" y="2542794"/>
                </a:lnTo>
                <a:lnTo>
                  <a:pt x="12319" y="2585720"/>
                </a:lnTo>
                <a:lnTo>
                  <a:pt x="14731" y="2629408"/>
                </a:lnTo>
                <a:lnTo>
                  <a:pt x="15367" y="2639060"/>
                </a:lnTo>
                <a:lnTo>
                  <a:pt x="18160" y="2682748"/>
                </a:lnTo>
                <a:lnTo>
                  <a:pt x="21462" y="2726817"/>
                </a:lnTo>
                <a:lnTo>
                  <a:pt x="25019" y="2771775"/>
                </a:lnTo>
                <a:lnTo>
                  <a:pt x="29082" y="2818892"/>
                </a:lnTo>
                <a:lnTo>
                  <a:pt x="33527" y="2868549"/>
                </a:lnTo>
                <a:lnTo>
                  <a:pt x="38480" y="2921254"/>
                </a:lnTo>
                <a:lnTo>
                  <a:pt x="43814" y="2976753"/>
                </a:lnTo>
                <a:lnTo>
                  <a:pt x="49149" y="3032887"/>
                </a:lnTo>
                <a:lnTo>
                  <a:pt x="54101" y="3084576"/>
                </a:lnTo>
                <a:lnTo>
                  <a:pt x="58038" y="3126232"/>
                </a:lnTo>
                <a:lnTo>
                  <a:pt x="60705" y="3153791"/>
                </a:lnTo>
                <a:lnTo>
                  <a:pt x="61975" y="3166999"/>
                </a:lnTo>
                <a:lnTo>
                  <a:pt x="62229" y="316992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419720" y="2006092"/>
            <a:ext cx="170180" cy="3403600"/>
          </a:xfrm>
          <a:custGeom>
            <a:avLst/>
            <a:gdLst/>
            <a:ahLst/>
            <a:cxnLst/>
            <a:rect l="l" t="t" r="r" b="b"/>
            <a:pathLst>
              <a:path w="170179" h="3403600">
                <a:moveTo>
                  <a:pt x="162178" y="0"/>
                </a:moveTo>
                <a:lnTo>
                  <a:pt x="161925" y="1650"/>
                </a:lnTo>
                <a:lnTo>
                  <a:pt x="160274" y="11684"/>
                </a:lnTo>
                <a:lnTo>
                  <a:pt x="156336" y="35179"/>
                </a:lnTo>
                <a:lnTo>
                  <a:pt x="150113" y="73279"/>
                </a:lnTo>
                <a:lnTo>
                  <a:pt x="141858" y="123190"/>
                </a:lnTo>
                <a:lnTo>
                  <a:pt x="132460" y="179578"/>
                </a:lnTo>
                <a:lnTo>
                  <a:pt x="122935" y="237362"/>
                </a:lnTo>
                <a:lnTo>
                  <a:pt x="113792" y="292735"/>
                </a:lnTo>
                <a:lnTo>
                  <a:pt x="105282" y="345313"/>
                </a:lnTo>
                <a:lnTo>
                  <a:pt x="97408" y="395097"/>
                </a:lnTo>
                <a:lnTo>
                  <a:pt x="90170" y="442341"/>
                </a:lnTo>
                <a:lnTo>
                  <a:pt x="83438" y="488061"/>
                </a:lnTo>
                <a:lnTo>
                  <a:pt x="77215" y="533019"/>
                </a:lnTo>
                <a:lnTo>
                  <a:pt x="67309" y="608711"/>
                </a:lnTo>
                <a:lnTo>
                  <a:pt x="61975" y="653161"/>
                </a:lnTo>
                <a:lnTo>
                  <a:pt x="56896" y="696595"/>
                </a:lnTo>
                <a:lnTo>
                  <a:pt x="52324" y="738378"/>
                </a:lnTo>
                <a:lnTo>
                  <a:pt x="48132" y="778256"/>
                </a:lnTo>
                <a:lnTo>
                  <a:pt x="44323" y="816229"/>
                </a:lnTo>
                <a:lnTo>
                  <a:pt x="37210" y="890270"/>
                </a:lnTo>
                <a:lnTo>
                  <a:pt x="33527" y="928878"/>
                </a:lnTo>
                <a:lnTo>
                  <a:pt x="29972" y="969391"/>
                </a:lnTo>
                <a:lnTo>
                  <a:pt x="26288" y="1011936"/>
                </a:lnTo>
                <a:lnTo>
                  <a:pt x="22859" y="1055878"/>
                </a:lnTo>
                <a:lnTo>
                  <a:pt x="19684" y="1100836"/>
                </a:lnTo>
                <a:lnTo>
                  <a:pt x="14858" y="1176782"/>
                </a:lnTo>
                <a:lnTo>
                  <a:pt x="12446" y="1221613"/>
                </a:lnTo>
                <a:lnTo>
                  <a:pt x="10286" y="1265174"/>
                </a:lnTo>
                <a:lnTo>
                  <a:pt x="8508" y="1307211"/>
                </a:lnTo>
                <a:lnTo>
                  <a:pt x="6984" y="1347343"/>
                </a:lnTo>
                <a:lnTo>
                  <a:pt x="5714" y="1385443"/>
                </a:lnTo>
                <a:lnTo>
                  <a:pt x="3428" y="1459865"/>
                </a:lnTo>
                <a:lnTo>
                  <a:pt x="2412" y="1498600"/>
                </a:lnTo>
                <a:lnTo>
                  <a:pt x="1524" y="1539240"/>
                </a:lnTo>
                <a:lnTo>
                  <a:pt x="761" y="1581912"/>
                </a:lnTo>
                <a:lnTo>
                  <a:pt x="253" y="1625981"/>
                </a:lnTo>
                <a:lnTo>
                  <a:pt x="0" y="1671066"/>
                </a:lnTo>
                <a:lnTo>
                  <a:pt x="0" y="1701927"/>
                </a:lnTo>
                <a:lnTo>
                  <a:pt x="253" y="1747266"/>
                </a:lnTo>
                <a:lnTo>
                  <a:pt x="761" y="1791970"/>
                </a:lnTo>
                <a:lnTo>
                  <a:pt x="1524" y="1835658"/>
                </a:lnTo>
                <a:lnTo>
                  <a:pt x="2539" y="1877822"/>
                </a:lnTo>
                <a:lnTo>
                  <a:pt x="3682" y="1917827"/>
                </a:lnTo>
                <a:lnTo>
                  <a:pt x="4952" y="1956054"/>
                </a:lnTo>
                <a:lnTo>
                  <a:pt x="7620" y="2030349"/>
                </a:lnTo>
                <a:lnTo>
                  <a:pt x="9144" y="2069084"/>
                </a:lnTo>
                <a:lnTo>
                  <a:pt x="10922" y="2109724"/>
                </a:lnTo>
                <a:lnTo>
                  <a:pt x="12953" y="2152269"/>
                </a:lnTo>
                <a:lnTo>
                  <a:pt x="15367" y="2196338"/>
                </a:lnTo>
                <a:lnTo>
                  <a:pt x="18160" y="2241296"/>
                </a:lnTo>
                <a:lnTo>
                  <a:pt x="23495" y="2317242"/>
                </a:lnTo>
                <a:lnTo>
                  <a:pt x="27050" y="2361946"/>
                </a:lnTo>
                <a:lnTo>
                  <a:pt x="30733" y="2405507"/>
                </a:lnTo>
                <a:lnTo>
                  <a:pt x="34417" y="2447417"/>
                </a:lnTo>
                <a:lnTo>
                  <a:pt x="38226" y="2487295"/>
                </a:lnTo>
                <a:lnTo>
                  <a:pt x="42036" y="2525268"/>
                </a:lnTo>
                <a:lnTo>
                  <a:pt x="45847" y="2562225"/>
                </a:lnTo>
                <a:lnTo>
                  <a:pt x="49656" y="2599309"/>
                </a:lnTo>
                <a:lnTo>
                  <a:pt x="53721" y="2637790"/>
                </a:lnTo>
                <a:lnTo>
                  <a:pt x="58165" y="2678303"/>
                </a:lnTo>
                <a:lnTo>
                  <a:pt x="63119" y="2720721"/>
                </a:lnTo>
                <a:lnTo>
                  <a:pt x="68452" y="2764536"/>
                </a:lnTo>
                <a:lnTo>
                  <a:pt x="74168" y="2809113"/>
                </a:lnTo>
                <a:lnTo>
                  <a:pt x="84581" y="2884678"/>
                </a:lnTo>
                <a:lnTo>
                  <a:pt x="91185" y="2929763"/>
                </a:lnTo>
                <a:lnTo>
                  <a:pt x="98298" y="2975864"/>
                </a:lnTo>
                <a:lnTo>
                  <a:pt x="105918" y="3023743"/>
                </a:lnTo>
                <a:lnTo>
                  <a:pt x="114173" y="3074289"/>
                </a:lnTo>
                <a:lnTo>
                  <a:pt x="123189" y="3127756"/>
                </a:lnTo>
                <a:lnTo>
                  <a:pt x="132714" y="3184017"/>
                </a:lnTo>
                <a:lnTo>
                  <a:pt x="142494" y="3241802"/>
                </a:lnTo>
                <a:lnTo>
                  <a:pt x="151892" y="3296793"/>
                </a:lnTo>
                <a:lnTo>
                  <a:pt x="159765" y="3343402"/>
                </a:lnTo>
                <a:lnTo>
                  <a:pt x="165480" y="3376930"/>
                </a:lnTo>
                <a:lnTo>
                  <a:pt x="168782" y="3395853"/>
                </a:lnTo>
                <a:lnTo>
                  <a:pt x="169925" y="3402584"/>
                </a:lnTo>
                <a:lnTo>
                  <a:pt x="169925" y="34030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504810" y="2006092"/>
            <a:ext cx="318135" cy="3636645"/>
          </a:xfrm>
          <a:custGeom>
            <a:avLst/>
            <a:gdLst/>
            <a:ahLst/>
            <a:cxnLst/>
            <a:rect l="l" t="t" r="r" b="b"/>
            <a:pathLst>
              <a:path w="318134" h="3636645">
                <a:moveTo>
                  <a:pt x="77089" y="0"/>
                </a:moveTo>
                <a:lnTo>
                  <a:pt x="76962" y="1650"/>
                </a:lnTo>
                <a:lnTo>
                  <a:pt x="75946" y="11430"/>
                </a:lnTo>
                <a:lnTo>
                  <a:pt x="73660" y="34671"/>
                </a:lnTo>
                <a:lnTo>
                  <a:pt x="69850" y="72771"/>
                </a:lnTo>
                <a:lnTo>
                  <a:pt x="64770" y="123317"/>
                </a:lnTo>
                <a:lnTo>
                  <a:pt x="58928" y="181356"/>
                </a:lnTo>
                <a:lnTo>
                  <a:pt x="52832" y="241808"/>
                </a:lnTo>
                <a:lnTo>
                  <a:pt x="46990" y="300355"/>
                </a:lnTo>
                <a:lnTo>
                  <a:pt x="41529" y="356108"/>
                </a:lnTo>
                <a:lnTo>
                  <a:pt x="36449" y="408813"/>
                </a:lnTo>
                <a:lnTo>
                  <a:pt x="32004" y="458978"/>
                </a:lnTo>
                <a:lnTo>
                  <a:pt x="27940" y="507238"/>
                </a:lnTo>
                <a:lnTo>
                  <a:pt x="24257" y="554228"/>
                </a:lnTo>
                <a:lnTo>
                  <a:pt x="20955" y="601091"/>
                </a:lnTo>
                <a:lnTo>
                  <a:pt x="17399" y="655320"/>
                </a:lnTo>
                <a:lnTo>
                  <a:pt x="14732" y="701675"/>
                </a:lnTo>
                <a:lnTo>
                  <a:pt x="12446" y="746887"/>
                </a:lnTo>
                <a:lnTo>
                  <a:pt x="10414" y="790702"/>
                </a:lnTo>
                <a:lnTo>
                  <a:pt x="8763" y="832358"/>
                </a:lnTo>
                <a:lnTo>
                  <a:pt x="7239" y="872236"/>
                </a:lnTo>
                <a:lnTo>
                  <a:pt x="5969" y="910717"/>
                </a:lnTo>
                <a:lnTo>
                  <a:pt x="4699" y="949071"/>
                </a:lnTo>
                <a:lnTo>
                  <a:pt x="3429" y="988695"/>
                </a:lnTo>
                <a:lnTo>
                  <a:pt x="2286" y="1030097"/>
                </a:lnTo>
                <a:lnTo>
                  <a:pt x="1397" y="1073531"/>
                </a:lnTo>
                <a:lnTo>
                  <a:pt x="635" y="1118743"/>
                </a:lnTo>
                <a:lnTo>
                  <a:pt x="127" y="1164971"/>
                </a:lnTo>
                <a:lnTo>
                  <a:pt x="0" y="1211834"/>
                </a:lnTo>
                <a:lnTo>
                  <a:pt x="0" y="1219200"/>
                </a:lnTo>
                <a:lnTo>
                  <a:pt x="127" y="1266063"/>
                </a:lnTo>
                <a:lnTo>
                  <a:pt x="508" y="1312418"/>
                </a:lnTo>
                <a:lnTo>
                  <a:pt x="1143" y="1357757"/>
                </a:lnTo>
                <a:lnTo>
                  <a:pt x="2032" y="1401572"/>
                </a:lnTo>
                <a:lnTo>
                  <a:pt x="3175" y="1443355"/>
                </a:lnTo>
                <a:lnTo>
                  <a:pt x="4318" y="1483106"/>
                </a:lnTo>
                <a:lnTo>
                  <a:pt x="5588" y="1521714"/>
                </a:lnTo>
                <a:lnTo>
                  <a:pt x="6858" y="1560068"/>
                </a:lnTo>
                <a:lnTo>
                  <a:pt x="8255" y="1599565"/>
                </a:lnTo>
                <a:lnTo>
                  <a:pt x="9906" y="1640967"/>
                </a:lnTo>
                <a:lnTo>
                  <a:pt x="11811" y="1684401"/>
                </a:lnTo>
                <a:lnTo>
                  <a:pt x="14097" y="1729486"/>
                </a:lnTo>
                <a:lnTo>
                  <a:pt x="16637" y="1775714"/>
                </a:lnTo>
                <a:lnTo>
                  <a:pt x="19558" y="1822450"/>
                </a:lnTo>
                <a:lnTo>
                  <a:pt x="20066" y="1829816"/>
                </a:lnTo>
                <a:lnTo>
                  <a:pt x="23241" y="1876552"/>
                </a:lnTo>
                <a:lnTo>
                  <a:pt x="26797" y="1922907"/>
                </a:lnTo>
                <a:lnTo>
                  <a:pt x="30480" y="1968119"/>
                </a:lnTo>
                <a:lnTo>
                  <a:pt x="34290" y="2011680"/>
                </a:lnTo>
                <a:lnTo>
                  <a:pt x="38100" y="2053209"/>
                </a:lnTo>
                <a:lnTo>
                  <a:pt x="41910" y="2092960"/>
                </a:lnTo>
                <a:lnTo>
                  <a:pt x="45720" y="2131314"/>
                </a:lnTo>
                <a:lnTo>
                  <a:pt x="49530" y="2169414"/>
                </a:lnTo>
                <a:lnTo>
                  <a:pt x="53594" y="2208911"/>
                </a:lnTo>
                <a:lnTo>
                  <a:pt x="58039" y="2250059"/>
                </a:lnTo>
                <a:lnTo>
                  <a:pt x="62738" y="2293239"/>
                </a:lnTo>
                <a:lnTo>
                  <a:pt x="68072" y="2338070"/>
                </a:lnTo>
                <a:lnTo>
                  <a:pt x="73660" y="2384044"/>
                </a:lnTo>
                <a:lnTo>
                  <a:pt x="79629" y="2430526"/>
                </a:lnTo>
                <a:lnTo>
                  <a:pt x="80645" y="2437765"/>
                </a:lnTo>
                <a:lnTo>
                  <a:pt x="86995" y="2484247"/>
                </a:lnTo>
                <a:lnTo>
                  <a:pt x="93599" y="2530221"/>
                </a:lnTo>
                <a:lnTo>
                  <a:pt x="100203" y="2575052"/>
                </a:lnTo>
                <a:lnTo>
                  <a:pt x="106934" y="2618232"/>
                </a:lnTo>
                <a:lnTo>
                  <a:pt x="113538" y="2659507"/>
                </a:lnTo>
                <a:lnTo>
                  <a:pt x="120015" y="2698877"/>
                </a:lnTo>
                <a:lnTo>
                  <a:pt x="126365" y="2736850"/>
                </a:lnTo>
                <a:lnTo>
                  <a:pt x="132715" y="2774696"/>
                </a:lnTo>
                <a:lnTo>
                  <a:pt x="139319" y="2813812"/>
                </a:lnTo>
                <a:lnTo>
                  <a:pt x="146431" y="2854579"/>
                </a:lnTo>
                <a:lnTo>
                  <a:pt x="154050" y="2897378"/>
                </a:lnTo>
                <a:lnTo>
                  <a:pt x="162306" y="2941828"/>
                </a:lnTo>
                <a:lnTo>
                  <a:pt x="170942" y="2987167"/>
                </a:lnTo>
                <a:lnTo>
                  <a:pt x="180086" y="3033141"/>
                </a:lnTo>
                <a:lnTo>
                  <a:pt x="181483" y="3040380"/>
                </a:lnTo>
                <a:lnTo>
                  <a:pt x="190881" y="3086354"/>
                </a:lnTo>
                <a:lnTo>
                  <a:pt x="200660" y="3132455"/>
                </a:lnTo>
                <a:lnTo>
                  <a:pt x="210947" y="3179445"/>
                </a:lnTo>
                <a:lnTo>
                  <a:pt x="221996" y="3228213"/>
                </a:lnTo>
                <a:lnTo>
                  <a:pt x="233807" y="3279394"/>
                </a:lnTo>
                <a:lnTo>
                  <a:pt x="246380" y="3333496"/>
                </a:lnTo>
                <a:lnTo>
                  <a:pt x="259842" y="3390392"/>
                </a:lnTo>
                <a:lnTo>
                  <a:pt x="273812" y="3449320"/>
                </a:lnTo>
                <a:lnTo>
                  <a:pt x="287400" y="3506851"/>
                </a:lnTo>
                <a:lnTo>
                  <a:pt x="299466" y="3557905"/>
                </a:lnTo>
                <a:lnTo>
                  <a:pt x="308737" y="3597275"/>
                </a:lnTo>
                <a:lnTo>
                  <a:pt x="314706" y="3622294"/>
                </a:lnTo>
                <a:lnTo>
                  <a:pt x="317373" y="3633851"/>
                </a:lnTo>
                <a:lnTo>
                  <a:pt x="318008" y="363613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694939" y="514476"/>
            <a:ext cx="5869940" cy="2564130"/>
          </a:xfrm>
          <a:custGeom>
            <a:avLst/>
            <a:gdLst/>
            <a:ahLst/>
            <a:cxnLst/>
            <a:rect l="l" t="t" r="r" b="b"/>
            <a:pathLst>
              <a:path w="5869940" h="2564130">
                <a:moveTo>
                  <a:pt x="5869813" y="2563876"/>
                </a:moveTo>
                <a:lnTo>
                  <a:pt x="5868796" y="2563241"/>
                </a:lnTo>
                <a:lnTo>
                  <a:pt x="5862193" y="2558923"/>
                </a:lnTo>
                <a:lnTo>
                  <a:pt x="5846064" y="2548382"/>
                </a:lnTo>
                <a:lnTo>
                  <a:pt x="5817743" y="2529840"/>
                </a:lnTo>
                <a:lnTo>
                  <a:pt x="5776976" y="2503297"/>
                </a:lnTo>
                <a:lnTo>
                  <a:pt x="5724906" y="2469261"/>
                </a:lnTo>
                <a:lnTo>
                  <a:pt x="5664200" y="2429764"/>
                </a:lnTo>
                <a:lnTo>
                  <a:pt x="5598414" y="2386838"/>
                </a:lnTo>
                <a:lnTo>
                  <a:pt x="5530977" y="2342896"/>
                </a:lnTo>
                <a:lnTo>
                  <a:pt x="5464556" y="2299589"/>
                </a:lnTo>
                <a:lnTo>
                  <a:pt x="5400420" y="2257806"/>
                </a:lnTo>
                <a:lnTo>
                  <a:pt x="5338826" y="2217801"/>
                </a:lnTo>
                <a:lnTo>
                  <a:pt x="5279517" y="2179574"/>
                </a:lnTo>
                <a:lnTo>
                  <a:pt x="5222494" y="2142998"/>
                </a:lnTo>
                <a:lnTo>
                  <a:pt x="5167121" y="2107946"/>
                </a:lnTo>
                <a:lnTo>
                  <a:pt x="5113274" y="2074037"/>
                </a:lnTo>
                <a:lnTo>
                  <a:pt x="5060061" y="2041017"/>
                </a:lnTo>
                <a:lnTo>
                  <a:pt x="5006975" y="2008377"/>
                </a:lnTo>
                <a:lnTo>
                  <a:pt x="4965954" y="1983359"/>
                </a:lnTo>
                <a:lnTo>
                  <a:pt x="4912614" y="1951355"/>
                </a:lnTo>
                <a:lnTo>
                  <a:pt x="4859528" y="1919605"/>
                </a:lnTo>
                <a:lnTo>
                  <a:pt x="4806950" y="1888617"/>
                </a:lnTo>
                <a:lnTo>
                  <a:pt x="4755261" y="1858390"/>
                </a:lnTo>
                <a:lnTo>
                  <a:pt x="4704842" y="1829181"/>
                </a:lnTo>
                <a:lnTo>
                  <a:pt x="4655946" y="1801240"/>
                </a:lnTo>
                <a:lnTo>
                  <a:pt x="4608703" y="1774317"/>
                </a:lnTo>
                <a:lnTo>
                  <a:pt x="4562983" y="1748536"/>
                </a:lnTo>
                <a:lnTo>
                  <a:pt x="4518406" y="1723517"/>
                </a:lnTo>
                <a:lnTo>
                  <a:pt x="4474210" y="1698625"/>
                </a:lnTo>
                <a:lnTo>
                  <a:pt x="4429379" y="1673606"/>
                </a:lnTo>
                <a:lnTo>
                  <a:pt x="4383151" y="1647825"/>
                </a:lnTo>
                <a:lnTo>
                  <a:pt x="4335271" y="1621282"/>
                </a:lnTo>
                <a:lnTo>
                  <a:pt x="4285488" y="1593977"/>
                </a:lnTo>
                <a:lnTo>
                  <a:pt x="4233926" y="1566037"/>
                </a:lnTo>
                <a:lnTo>
                  <a:pt x="4180840" y="1537462"/>
                </a:lnTo>
                <a:lnTo>
                  <a:pt x="4126738" y="1508760"/>
                </a:lnTo>
                <a:lnTo>
                  <a:pt x="4071874" y="1479931"/>
                </a:lnTo>
                <a:lnTo>
                  <a:pt x="4029456" y="1457706"/>
                </a:lnTo>
                <a:lnTo>
                  <a:pt x="3974084" y="1429258"/>
                </a:lnTo>
                <a:lnTo>
                  <a:pt x="3919092" y="1401190"/>
                </a:lnTo>
                <a:lnTo>
                  <a:pt x="3864483" y="1373632"/>
                </a:lnTo>
                <a:lnTo>
                  <a:pt x="3810889" y="1346962"/>
                </a:lnTo>
                <a:lnTo>
                  <a:pt x="3758565" y="1321181"/>
                </a:lnTo>
                <a:lnTo>
                  <a:pt x="3708019" y="1296543"/>
                </a:lnTo>
                <a:lnTo>
                  <a:pt x="3659124" y="1272794"/>
                </a:lnTo>
                <a:lnTo>
                  <a:pt x="3611753" y="1250188"/>
                </a:lnTo>
                <a:lnTo>
                  <a:pt x="3565652" y="1228089"/>
                </a:lnTo>
                <a:lnTo>
                  <a:pt x="3519932" y="1206246"/>
                </a:lnTo>
                <a:lnTo>
                  <a:pt x="3473450" y="1184148"/>
                </a:lnTo>
                <a:lnTo>
                  <a:pt x="3425698" y="1161542"/>
                </a:lnTo>
                <a:lnTo>
                  <a:pt x="3376041" y="1138301"/>
                </a:lnTo>
                <a:lnTo>
                  <a:pt x="3324606" y="1114425"/>
                </a:lnTo>
                <a:lnTo>
                  <a:pt x="3271266" y="1089914"/>
                </a:lnTo>
                <a:lnTo>
                  <a:pt x="3216529" y="1064895"/>
                </a:lnTo>
                <a:lnTo>
                  <a:pt x="3160522" y="1039749"/>
                </a:lnTo>
                <a:lnTo>
                  <a:pt x="3104007" y="1014730"/>
                </a:lnTo>
                <a:lnTo>
                  <a:pt x="3060065" y="995426"/>
                </a:lnTo>
                <a:lnTo>
                  <a:pt x="3003042" y="970661"/>
                </a:lnTo>
                <a:lnTo>
                  <a:pt x="2946146" y="946276"/>
                </a:lnTo>
                <a:lnTo>
                  <a:pt x="2889885" y="922527"/>
                </a:lnTo>
                <a:lnTo>
                  <a:pt x="2834640" y="899413"/>
                </a:lnTo>
                <a:lnTo>
                  <a:pt x="2780792" y="877188"/>
                </a:lnTo>
                <a:lnTo>
                  <a:pt x="2728595" y="855852"/>
                </a:lnTo>
                <a:lnTo>
                  <a:pt x="2678303" y="835533"/>
                </a:lnTo>
                <a:lnTo>
                  <a:pt x="2629535" y="815975"/>
                </a:lnTo>
                <a:lnTo>
                  <a:pt x="2582037" y="797051"/>
                </a:lnTo>
                <a:lnTo>
                  <a:pt x="2534920" y="778383"/>
                </a:lnTo>
                <a:lnTo>
                  <a:pt x="2487168" y="759333"/>
                </a:lnTo>
                <a:lnTo>
                  <a:pt x="2438019" y="740028"/>
                </a:lnTo>
                <a:lnTo>
                  <a:pt x="2386965" y="720089"/>
                </a:lnTo>
                <a:lnTo>
                  <a:pt x="2334006" y="699643"/>
                </a:lnTo>
                <a:lnTo>
                  <a:pt x="2279142" y="678688"/>
                </a:lnTo>
                <a:lnTo>
                  <a:pt x="2222881" y="657478"/>
                </a:lnTo>
                <a:lnTo>
                  <a:pt x="2165350" y="636143"/>
                </a:lnTo>
                <a:lnTo>
                  <a:pt x="2107184" y="614807"/>
                </a:lnTo>
                <a:lnTo>
                  <a:pt x="2062099" y="598424"/>
                </a:lnTo>
                <a:lnTo>
                  <a:pt x="2003679" y="577596"/>
                </a:lnTo>
                <a:lnTo>
                  <a:pt x="1945259" y="557022"/>
                </a:lnTo>
                <a:lnTo>
                  <a:pt x="1887601" y="536955"/>
                </a:lnTo>
                <a:lnTo>
                  <a:pt x="1830959" y="517651"/>
                </a:lnTo>
                <a:lnTo>
                  <a:pt x="1775714" y="498982"/>
                </a:lnTo>
                <a:lnTo>
                  <a:pt x="1722247" y="481202"/>
                </a:lnTo>
                <a:lnTo>
                  <a:pt x="1670558" y="464312"/>
                </a:lnTo>
                <a:lnTo>
                  <a:pt x="1620774" y="448055"/>
                </a:lnTo>
                <a:lnTo>
                  <a:pt x="1572006" y="432307"/>
                </a:lnTo>
                <a:lnTo>
                  <a:pt x="1523873" y="416687"/>
                </a:lnTo>
                <a:lnTo>
                  <a:pt x="1474851" y="400939"/>
                </a:lnTo>
                <a:lnTo>
                  <a:pt x="1424559" y="384937"/>
                </a:lnTo>
                <a:lnTo>
                  <a:pt x="1372362" y="368426"/>
                </a:lnTo>
                <a:lnTo>
                  <a:pt x="1318133" y="351536"/>
                </a:lnTo>
                <a:lnTo>
                  <a:pt x="1261999" y="334264"/>
                </a:lnTo>
                <a:lnTo>
                  <a:pt x="1204340" y="316865"/>
                </a:lnTo>
                <a:lnTo>
                  <a:pt x="1145667" y="299339"/>
                </a:lnTo>
                <a:lnTo>
                  <a:pt x="1086231" y="281940"/>
                </a:lnTo>
                <a:lnTo>
                  <a:pt x="1040130" y="268604"/>
                </a:lnTo>
                <a:lnTo>
                  <a:pt x="980313" y="251714"/>
                </a:lnTo>
                <a:lnTo>
                  <a:pt x="920242" y="234950"/>
                </a:lnTo>
                <a:lnTo>
                  <a:pt x="859663" y="218440"/>
                </a:lnTo>
                <a:lnTo>
                  <a:pt x="797813" y="201802"/>
                </a:lnTo>
                <a:lnTo>
                  <a:pt x="734060" y="185039"/>
                </a:lnTo>
                <a:lnTo>
                  <a:pt x="667893" y="167894"/>
                </a:lnTo>
                <a:lnTo>
                  <a:pt x="598805" y="150368"/>
                </a:lnTo>
                <a:lnTo>
                  <a:pt x="526923" y="132079"/>
                </a:lnTo>
                <a:lnTo>
                  <a:pt x="452120" y="113283"/>
                </a:lnTo>
                <a:lnTo>
                  <a:pt x="374650" y="93852"/>
                </a:lnTo>
                <a:lnTo>
                  <a:pt x="296672" y="74295"/>
                </a:lnTo>
                <a:lnTo>
                  <a:pt x="221487" y="55499"/>
                </a:lnTo>
                <a:lnTo>
                  <a:pt x="153162" y="38353"/>
                </a:lnTo>
                <a:lnTo>
                  <a:pt x="95631" y="23875"/>
                </a:lnTo>
                <a:lnTo>
                  <a:pt x="51562" y="12826"/>
                </a:lnTo>
                <a:lnTo>
                  <a:pt x="22225" y="5461"/>
                </a:lnTo>
                <a:lnTo>
                  <a:pt x="6223" y="1524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927985" y="747522"/>
            <a:ext cx="5636895" cy="2331085"/>
          </a:xfrm>
          <a:custGeom>
            <a:avLst/>
            <a:gdLst/>
            <a:ahLst/>
            <a:cxnLst/>
            <a:rect l="l" t="t" r="r" b="b"/>
            <a:pathLst>
              <a:path w="5636895" h="2331085">
                <a:moveTo>
                  <a:pt x="5636768" y="2330830"/>
                </a:moveTo>
                <a:lnTo>
                  <a:pt x="5635751" y="2330195"/>
                </a:lnTo>
                <a:lnTo>
                  <a:pt x="5628894" y="2325878"/>
                </a:lnTo>
                <a:lnTo>
                  <a:pt x="5612257" y="2315464"/>
                </a:lnTo>
                <a:lnTo>
                  <a:pt x="5583173" y="2297303"/>
                </a:lnTo>
                <a:lnTo>
                  <a:pt x="5541518" y="2271394"/>
                </a:lnTo>
                <a:lnTo>
                  <a:pt x="5488686" y="2238375"/>
                </a:lnTo>
                <a:lnTo>
                  <a:pt x="5427725" y="2200275"/>
                </a:lnTo>
                <a:lnTo>
                  <a:pt x="5362194" y="2159380"/>
                </a:lnTo>
                <a:lnTo>
                  <a:pt x="5295645" y="2117725"/>
                </a:lnTo>
                <a:lnTo>
                  <a:pt x="5230495" y="2077085"/>
                </a:lnTo>
                <a:lnTo>
                  <a:pt x="5167757" y="2037968"/>
                </a:lnTo>
                <a:lnTo>
                  <a:pt x="5107432" y="2000630"/>
                </a:lnTo>
                <a:lnTo>
                  <a:pt x="5049646" y="1964943"/>
                </a:lnTo>
                <a:lnTo>
                  <a:pt x="4993894" y="1930907"/>
                </a:lnTo>
                <a:lnTo>
                  <a:pt x="4939792" y="1898268"/>
                </a:lnTo>
                <a:lnTo>
                  <a:pt x="4886833" y="1866518"/>
                </a:lnTo>
                <a:lnTo>
                  <a:pt x="4834382" y="1835530"/>
                </a:lnTo>
                <a:lnTo>
                  <a:pt x="4782058" y="1804924"/>
                </a:lnTo>
                <a:lnTo>
                  <a:pt x="4712716" y="1764918"/>
                </a:lnTo>
                <a:lnTo>
                  <a:pt x="4660265" y="1735074"/>
                </a:lnTo>
                <a:lnTo>
                  <a:pt x="4608448" y="1705737"/>
                </a:lnTo>
                <a:lnTo>
                  <a:pt x="4557395" y="1677415"/>
                </a:lnTo>
                <a:lnTo>
                  <a:pt x="4507865" y="1649983"/>
                </a:lnTo>
                <a:lnTo>
                  <a:pt x="4459859" y="1623694"/>
                </a:lnTo>
                <a:lnTo>
                  <a:pt x="4413504" y="1598676"/>
                </a:lnTo>
                <a:lnTo>
                  <a:pt x="4368672" y="1574545"/>
                </a:lnTo>
                <a:lnTo>
                  <a:pt x="4324858" y="1551051"/>
                </a:lnTo>
                <a:lnTo>
                  <a:pt x="4281170" y="1527682"/>
                </a:lnTo>
                <a:lnTo>
                  <a:pt x="4236720" y="1503806"/>
                </a:lnTo>
                <a:lnTo>
                  <a:pt x="4190618" y="1479423"/>
                </a:lnTo>
                <a:lnTo>
                  <a:pt x="4142740" y="1454277"/>
                </a:lnTo>
                <a:lnTo>
                  <a:pt x="4093083" y="1428368"/>
                </a:lnTo>
                <a:lnTo>
                  <a:pt x="4041647" y="1401826"/>
                </a:lnTo>
                <a:lnTo>
                  <a:pt x="3988942" y="1374902"/>
                </a:lnTo>
                <a:lnTo>
                  <a:pt x="3935221" y="1347851"/>
                </a:lnTo>
                <a:lnTo>
                  <a:pt x="3880992" y="1320800"/>
                </a:lnTo>
                <a:lnTo>
                  <a:pt x="3809238" y="1285493"/>
                </a:lnTo>
                <a:lnTo>
                  <a:pt x="3755009" y="1259204"/>
                </a:lnTo>
                <a:lnTo>
                  <a:pt x="3701288" y="1233551"/>
                </a:lnTo>
                <a:lnTo>
                  <a:pt x="3648583" y="1208531"/>
                </a:lnTo>
                <a:lnTo>
                  <a:pt x="3597274" y="1184528"/>
                </a:lnTo>
                <a:lnTo>
                  <a:pt x="3547617" y="1161541"/>
                </a:lnTo>
                <a:lnTo>
                  <a:pt x="3499739" y="1139570"/>
                </a:lnTo>
                <a:lnTo>
                  <a:pt x="3453384" y="1118362"/>
                </a:lnTo>
                <a:lnTo>
                  <a:pt x="3408044" y="1097914"/>
                </a:lnTo>
                <a:lnTo>
                  <a:pt x="3362960" y="1077467"/>
                </a:lnTo>
                <a:lnTo>
                  <a:pt x="3316986" y="1056766"/>
                </a:lnTo>
                <a:lnTo>
                  <a:pt x="3269488" y="1035430"/>
                </a:lnTo>
                <a:lnTo>
                  <a:pt x="3220085" y="1013460"/>
                </a:lnTo>
                <a:lnTo>
                  <a:pt x="3168650" y="990853"/>
                </a:lnTo>
                <a:lnTo>
                  <a:pt x="3115691" y="967866"/>
                </a:lnTo>
                <a:lnTo>
                  <a:pt x="3061207" y="944499"/>
                </a:lnTo>
                <a:lnTo>
                  <a:pt x="3005836" y="921003"/>
                </a:lnTo>
                <a:lnTo>
                  <a:pt x="2949955" y="897636"/>
                </a:lnTo>
                <a:lnTo>
                  <a:pt x="2876041" y="867282"/>
                </a:lnTo>
                <a:lnTo>
                  <a:pt x="2820162" y="844550"/>
                </a:lnTo>
                <a:lnTo>
                  <a:pt x="2764790" y="822451"/>
                </a:lnTo>
                <a:lnTo>
                  <a:pt x="2710561" y="801115"/>
                </a:lnTo>
                <a:lnTo>
                  <a:pt x="2657855" y="780541"/>
                </a:lnTo>
                <a:lnTo>
                  <a:pt x="2606675" y="760856"/>
                </a:lnTo>
                <a:lnTo>
                  <a:pt x="2557526" y="742061"/>
                </a:lnTo>
                <a:lnTo>
                  <a:pt x="2509901" y="724153"/>
                </a:lnTo>
                <a:lnTo>
                  <a:pt x="2463291" y="706627"/>
                </a:lnTo>
                <a:lnTo>
                  <a:pt x="2416937" y="689228"/>
                </a:lnTo>
                <a:lnTo>
                  <a:pt x="2369692" y="671576"/>
                </a:lnTo>
                <a:lnTo>
                  <a:pt x="2320798" y="653541"/>
                </a:lnTo>
                <a:lnTo>
                  <a:pt x="2269998" y="634873"/>
                </a:lnTo>
                <a:lnTo>
                  <a:pt x="2217292" y="615823"/>
                </a:lnTo>
                <a:lnTo>
                  <a:pt x="2162810" y="596264"/>
                </a:lnTo>
                <a:lnTo>
                  <a:pt x="2107056" y="576579"/>
                </a:lnTo>
                <a:lnTo>
                  <a:pt x="2050161" y="556894"/>
                </a:lnTo>
                <a:lnTo>
                  <a:pt x="1992884" y="537210"/>
                </a:lnTo>
                <a:lnTo>
                  <a:pt x="1974595" y="531113"/>
                </a:lnTo>
                <a:lnTo>
                  <a:pt x="1917064" y="511810"/>
                </a:lnTo>
                <a:lnTo>
                  <a:pt x="1859788" y="492887"/>
                </a:lnTo>
                <a:lnTo>
                  <a:pt x="1803145" y="474599"/>
                </a:lnTo>
                <a:lnTo>
                  <a:pt x="1747647" y="456818"/>
                </a:lnTo>
                <a:lnTo>
                  <a:pt x="1693544" y="439800"/>
                </a:lnTo>
                <a:lnTo>
                  <a:pt x="1641348" y="423544"/>
                </a:lnTo>
                <a:lnTo>
                  <a:pt x="1590928" y="408177"/>
                </a:lnTo>
                <a:lnTo>
                  <a:pt x="1542161" y="393318"/>
                </a:lnTo>
                <a:lnTo>
                  <a:pt x="1494663" y="378967"/>
                </a:lnTo>
                <a:lnTo>
                  <a:pt x="1447164" y="364743"/>
                </a:lnTo>
                <a:lnTo>
                  <a:pt x="1398777" y="350265"/>
                </a:lnTo>
                <a:lnTo>
                  <a:pt x="1348866" y="335406"/>
                </a:lnTo>
                <a:lnTo>
                  <a:pt x="1297051" y="320166"/>
                </a:lnTo>
                <a:lnTo>
                  <a:pt x="1243076" y="304673"/>
                </a:lnTo>
                <a:lnTo>
                  <a:pt x="1187450" y="288798"/>
                </a:lnTo>
                <a:lnTo>
                  <a:pt x="1130427" y="272923"/>
                </a:lnTo>
                <a:lnTo>
                  <a:pt x="1072514" y="256921"/>
                </a:lnTo>
                <a:lnTo>
                  <a:pt x="1013967" y="241173"/>
                </a:lnTo>
                <a:lnTo>
                  <a:pt x="936625" y="220852"/>
                </a:lnTo>
                <a:lnTo>
                  <a:pt x="877824" y="205739"/>
                </a:lnTo>
                <a:lnTo>
                  <a:pt x="818261" y="190753"/>
                </a:lnTo>
                <a:lnTo>
                  <a:pt x="757427" y="175768"/>
                </a:lnTo>
                <a:lnTo>
                  <a:pt x="694689" y="160654"/>
                </a:lnTo>
                <a:lnTo>
                  <a:pt x="629412" y="145160"/>
                </a:lnTo>
                <a:lnTo>
                  <a:pt x="561339" y="129158"/>
                </a:lnTo>
                <a:lnTo>
                  <a:pt x="490219" y="112649"/>
                </a:lnTo>
                <a:lnTo>
                  <a:pt x="416305" y="95630"/>
                </a:lnTo>
                <a:lnTo>
                  <a:pt x="339978" y="78104"/>
                </a:lnTo>
                <a:lnTo>
                  <a:pt x="263906" y="60705"/>
                </a:lnTo>
                <a:lnTo>
                  <a:pt x="191642" y="44069"/>
                </a:lnTo>
                <a:lnTo>
                  <a:pt x="127634" y="29336"/>
                </a:lnTo>
                <a:lnTo>
                  <a:pt x="75437" y="17272"/>
                </a:lnTo>
                <a:lnTo>
                  <a:pt x="37337" y="8508"/>
                </a:lnTo>
                <a:lnTo>
                  <a:pt x="13842" y="3175"/>
                </a:lnTo>
                <a:lnTo>
                  <a:pt x="2793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3161157" y="980566"/>
            <a:ext cx="5403850" cy="2098040"/>
          </a:xfrm>
          <a:custGeom>
            <a:avLst/>
            <a:gdLst/>
            <a:ahLst/>
            <a:cxnLst/>
            <a:rect l="l" t="t" r="r" b="b"/>
            <a:pathLst>
              <a:path w="5403850" h="2098040">
                <a:moveTo>
                  <a:pt x="5403596" y="2097785"/>
                </a:moveTo>
                <a:lnTo>
                  <a:pt x="5402453" y="2097150"/>
                </a:lnTo>
                <a:lnTo>
                  <a:pt x="5395468" y="2092959"/>
                </a:lnTo>
                <a:lnTo>
                  <a:pt x="5378196" y="2082672"/>
                </a:lnTo>
                <a:lnTo>
                  <a:pt x="5348351" y="2065019"/>
                </a:lnTo>
                <a:lnTo>
                  <a:pt x="5305806" y="2039619"/>
                </a:lnTo>
                <a:lnTo>
                  <a:pt x="5252339" y="2007869"/>
                </a:lnTo>
                <a:lnTo>
                  <a:pt x="5191125" y="1971420"/>
                </a:lnTo>
                <a:lnTo>
                  <a:pt x="5125974" y="1932685"/>
                </a:lnTo>
                <a:lnTo>
                  <a:pt x="5060315" y="1893696"/>
                </a:lnTo>
                <a:lnTo>
                  <a:pt x="4996561" y="1855723"/>
                </a:lnTo>
                <a:lnTo>
                  <a:pt x="4935220" y="1819402"/>
                </a:lnTo>
                <a:lnTo>
                  <a:pt x="4876419" y="1784730"/>
                </a:lnTo>
                <a:lnTo>
                  <a:pt x="4819904" y="1751710"/>
                </a:lnTo>
                <a:lnTo>
                  <a:pt x="4765548" y="1720214"/>
                </a:lnTo>
                <a:lnTo>
                  <a:pt x="4712589" y="1689861"/>
                </a:lnTo>
                <a:lnTo>
                  <a:pt x="4660646" y="1660397"/>
                </a:lnTo>
                <a:lnTo>
                  <a:pt x="4608957" y="1631441"/>
                </a:lnTo>
                <a:lnTo>
                  <a:pt x="4564507" y="1606930"/>
                </a:lnTo>
                <a:lnTo>
                  <a:pt x="4512564" y="1578482"/>
                </a:lnTo>
                <a:lnTo>
                  <a:pt x="4460875" y="1550542"/>
                </a:lnTo>
                <a:lnTo>
                  <a:pt x="4409821" y="1523237"/>
                </a:lnTo>
                <a:lnTo>
                  <a:pt x="4359656" y="1496694"/>
                </a:lnTo>
                <a:lnTo>
                  <a:pt x="4310888" y="1471167"/>
                </a:lnTo>
                <a:lnTo>
                  <a:pt x="4263771" y="1446783"/>
                </a:lnTo>
                <a:lnTo>
                  <a:pt x="4218305" y="1423415"/>
                </a:lnTo>
                <a:lnTo>
                  <a:pt x="4174363" y="1401063"/>
                </a:lnTo>
                <a:lnTo>
                  <a:pt x="4131310" y="1379092"/>
                </a:lnTo>
                <a:lnTo>
                  <a:pt x="4088129" y="1357248"/>
                </a:lnTo>
                <a:lnTo>
                  <a:pt x="4043807" y="1334896"/>
                </a:lnTo>
                <a:lnTo>
                  <a:pt x="3997960" y="1311782"/>
                </a:lnTo>
                <a:lnTo>
                  <a:pt x="3950208" y="1288033"/>
                </a:lnTo>
                <a:lnTo>
                  <a:pt x="3900551" y="1263649"/>
                </a:lnTo>
                <a:lnTo>
                  <a:pt x="3849370" y="1238757"/>
                </a:lnTo>
                <a:lnTo>
                  <a:pt x="3797046" y="1213484"/>
                </a:lnTo>
                <a:lnTo>
                  <a:pt x="3743833" y="1188338"/>
                </a:lnTo>
                <a:lnTo>
                  <a:pt x="3697986" y="1166748"/>
                </a:lnTo>
                <a:lnTo>
                  <a:pt x="3644392" y="1141856"/>
                </a:lnTo>
                <a:lnTo>
                  <a:pt x="3590925" y="1117472"/>
                </a:lnTo>
                <a:lnTo>
                  <a:pt x="3538093" y="1093469"/>
                </a:lnTo>
                <a:lnTo>
                  <a:pt x="3486277" y="1070355"/>
                </a:lnTo>
                <a:lnTo>
                  <a:pt x="3435858" y="1048130"/>
                </a:lnTo>
                <a:lnTo>
                  <a:pt x="3387344" y="1026921"/>
                </a:lnTo>
                <a:lnTo>
                  <a:pt x="3340354" y="1006728"/>
                </a:lnTo>
                <a:lnTo>
                  <a:pt x="3295015" y="987297"/>
                </a:lnTo>
                <a:lnTo>
                  <a:pt x="3250565" y="968247"/>
                </a:lnTo>
                <a:lnTo>
                  <a:pt x="3206115" y="949197"/>
                </a:lnTo>
                <a:lnTo>
                  <a:pt x="3160395" y="929893"/>
                </a:lnTo>
                <a:lnTo>
                  <a:pt x="3113151" y="909954"/>
                </a:lnTo>
                <a:lnTo>
                  <a:pt x="3063875" y="889380"/>
                </a:lnTo>
                <a:lnTo>
                  <a:pt x="3012821" y="868425"/>
                </a:lnTo>
                <a:lnTo>
                  <a:pt x="2959989" y="846962"/>
                </a:lnTo>
                <a:lnTo>
                  <a:pt x="2906141" y="825245"/>
                </a:lnTo>
                <a:lnTo>
                  <a:pt x="2851404" y="803528"/>
                </a:lnTo>
                <a:lnTo>
                  <a:pt x="2804160" y="785113"/>
                </a:lnTo>
                <a:lnTo>
                  <a:pt x="2749042" y="763904"/>
                </a:lnTo>
                <a:lnTo>
                  <a:pt x="2694051" y="743076"/>
                </a:lnTo>
                <a:lnTo>
                  <a:pt x="2639695" y="722629"/>
                </a:lnTo>
                <a:lnTo>
                  <a:pt x="2586482" y="703071"/>
                </a:lnTo>
                <a:lnTo>
                  <a:pt x="2534793" y="684275"/>
                </a:lnTo>
                <a:lnTo>
                  <a:pt x="2484882" y="666241"/>
                </a:lnTo>
                <a:lnTo>
                  <a:pt x="2436748" y="649223"/>
                </a:lnTo>
                <a:lnTo>
                  <a:pt x="2390267" y="632840"/>
                </a:lnTo>
                <a:lnTo>
                  <a:pt x="2344547" y="616838"/>
                </a:lnTo>
                <a:lnTo>
                  <a:pt x="2298954" y="600836"/>
                </a:lnTo>
                <a:lnTo>
                  <a:pt x="2252091" y="584453"/>
                </a:lnTo>
                <a:lnTo>
                  <a:pt x="2203577" y="567689"/>
                </a:lnTo>
                <a:lnTo>
                  <a:pt x="2153031" y="550544"/>
                </a:lnTo>
                <a:lnTo>
                  <a:pt x="2100707" y="532891"/>
                </a:lnTo>
                <a:lnTo>
                  <a:pt x="2046605" y="514984"/>
                </a:lnTo>
                <a:lnTo>
                  <a:pt x="1991359" y="496950"/>
                </a:lnTo>
                <a:lnTo>
                  <a:pt x="1935353" y="478916"/>
                </a:lnTo>
                <a:lnTo>
                  <a:pt x="1886966" y="463676"/>
                </a:lnTo>
                <a:lnTo>
                  <a:pt x="1830578" y="446150"/>
                </a:lnTo>
                <a:lnTo>
                  <a:pt x="1774317" y="429005"/>
                </a:lnTo>
                <a:lnTo>
                  <a:pt x="1718818" y="412368"/>
                </a:lnTo>
                <a:lnTo>
                  <a:pt x="1664334" y="396239"/>
                </a:lnTo>
                <a:lnTo>
                  <a:pt x="1611503" y="380872"/>
                </a:lnTo>
                <a:lnTo>
                  <a:pt x="1560448" y="366267"/>
                </a:lnTo>
                <a:lnTo>
                  <a:pt x="1511300" y="352424"/>
                </a:lnTo>
                <a:lnTo>
                  <a:pt x="1463802" y="339216"/>
                </a:lnTo>
                <a:lnTo>
                  <a:pt x="1417193" y="326262"/>
                </a:lnTo>
                <a:lnTo>
                  <a:pt x="1370583" y="313308"/>
                </a:lnTo>
                <a:lnTo>
                  <a:pt x="1322832" y="300100"/>
                </a:lnTo>
                <a:lnTo>
                  <a:pt x="1273302" y="286638"/>
                </a:lnTo>
                <a:lnTo>
                  <a:pt x="1221740" y="272795"/>
                </a:lnTo>
                <a:lnTo>
                  <a:pt x="1168272" y="258698"/>
                </a:lnTo>
                <a:lnTo>
                  <a:pt x="1113155" y="244474"/>
                </a:lnTo>
                <a:lnTo>
                  <a:pt x="1056767" y="230123"/>
                </a:lnTo>
                <a:lnTo>
                  <a:pt x="999744" y="215899"/>
                </a:lnTo>
                <a:lnTo>
                  <a:pt x="950468" y="203834"/>
                </a:lnTo>
                <a:lnTo>
                  <a:pt x="892937" y="190118"/>
                </a:lnTo>
                <a:lnTo>
                  <a:pt x="835279" y="176656"/>
                </a:lnTo>
                <a:lnTo>
                  <a:pt x="776858" y="163321"/>
                </a:lnTo>
                <a:lnTo>
                  <a:pt x="717042" y="149986"/>
                </a:lnTo>
                <a:lnTo>
                  <a:pt x="655319" y="136524"/>
                </a:lnTo>
                <a:lnTo>
                  <a:pt x="591057" y="122808"/>
                </a:lnTo>
                <a:lnTo>
                  <a:pt x="523875" y="108584"/>
                </a:lnTo>
                <a:lnTo>
                  <a:pt x="453644" y="93979"/>
                </a:lnTo>
                <a:lnTo>
                  <a:pt x="380619" y="78866"/>
                </a:lnTo>
                <a:lnTo>
                  <a:pt x="305689" y="63373"/>
                </a:lnTo>
                <a:lnTo>
                  <a:pt x="231775" y="48005"/>
                </a:lnTo>
                <a:lnTo>
                  <a:pt x="162941" y="33781"/>
                </a:lnTo>
                <a:lnTo>
                  <a:pt x="103631" y="21462"/>
                </a:lnTo>
                <a:lnTo>
                  <a:pt x="57150" y="11810"/>
                </a:lnTo>
                <a:lnTo>
                  <a:pt x="25273" y="5206"/>
                </a:lnTo>
                <a:lnTo>
                  <a:pt x="7493" y="1524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394202" y="1213738"/>
            <a:ext cx="5170805" cy="1864995"/>
          </a:xfrm>
          <a:custGeom>
            <a:avLst/>
            <a:gdLst/>
            <a:ahLst/>
            <a:cxnLst/>
            <a:rect l="l" t="t" r="r" b="b"/>
            <a:pathLst>
              <a:path w="5170805" h="1864995">
                <a:moveTo>
                  <a:pt x="5170551" y="1864614"/>
                </a:moveTo>
                <a:lnTo>
                  <a:pt x="5169408" y="1863978"/>
                </a:lnTo>
                <a:lnTo>
                  <a:pt x="5162169" y="1859914"/>
                </a:lnTo>
                <a:lnTo>
                  <a:pt x="5144262" y="1849882"/>
                </a:lnTo>
                <a:lnTo>
                  <a:pt x="5113655" y="1832610"/>
                </a:lnTo>
                <a:lnTo>
                  <a:pt x="5070221" y="1808226"/>
                </a:lnTo>
                <a:lnTo>
                  <a:pt x="5015992" y="1777746"/>
                </a:lnTo>
                <a:lnTo>
                  <a:pt x="4954651" y="1743202"/>
                </a:lnTo>
                <a:lnTo>
                  <a:pt x="4889881" y="1706752"/>
                </a:lnTo>
                <a:lnTo>
                  <a:pt x="4825365" y="1670431"/>
                </a:lnTo>
                <a:lnTo>
                  <a:pt x="4763008" y="1635506"/>
                </a:lnTo>
                <a:lnTo>
                  <a:pt x="4703191" y="1601977"/>
                </a:lnTo>
                <a:lnTo>
                  <a:pt x="4645787" y="1570101"/>
                </a:lnTo>
                <a:lnTo>
                  <a:pt x="4590796" y="1539748"/>
                </a:lnTo>
                <a:lnTo>
                  <a:pt x="4537709" y="1510791"/>
                </a:lnTo>
                <a:lnTo>
                  <a:pt x="4485894" y="1482852"/>
                </a:lnTo>
                <a:lnTo>
                  <a:pt x="4434840" y="1455674"/>
                </a:lnTo>
                <a:lnTo>
                  <a:pt x="4383786" y="1428877"/>
                </a:lnTo>
                <a:lnTo>
                  <a:pt x="4312666" y="1392047"/>
                </a:lnTo>
                <a:lnTo>
                  <a:pt x="4261739" y="1366139"/>
                </a:lnTo>
                <a:lnTo>
                  <a:pt x="4211320" y="1340739"/>
                </a:lnTo>
                <a:lnTo>
                  <a:pt x="4162044" y="1316227"/>
                </a:lnTo>
                <a:lnTo>
                  <a:pt x="4114165" y="1292606"/>
                </a:lnTo>
                <a:lnTo>
                  <a:pt x="4067937" y="1270127"/>
                </a:lnTo>
                <a:lnTo>
                  <a:pt x="4023487" y="1248664"/>
                </a:lnTo>
                <a:lnTo>
                  <a:pt x="3980306" y="1227963"/>
                </a:lnTo>
                <a:lnTo>
                  <a:pt x="3938016" y="1207770"/>
                </a:lnTo>
                <a:lnTo>
                  <a:pt x="3895217" y="1187323"/>
                </a:lnTo>
                <a:lnTo>
                  <a:pt x="3851275" y="1166495"/>
                </a:lnTo>
                <a:lnTo>
                  <a:pt x="3805428" y="1144905"/>
                </a:lnTo>
                <a:lnTo>
                  <a:pt x="3757803" y="1122680"/>
                </a:lnTo>
                <a:lnTo>
                  <a:pt x="3708273" y="1099947"/>
                </a:lnTo>
                <a:lnTo>
                  <a:pt x="3657346" y="1076706"/>
                </a:lnTo>
                <a:lnTo>
                  <a:pt x="3605403" y="1053464"/>
                </a:lnTo>
                <a:lnTo>
                  <a:pt x="3552825" y="1030097"/>
                </a:lnTo>
                <a:lnTo>
                  <a:pt x="3532378" y="1021207"/>
                </a:lnTo>
                <a:lnTo>
                  <a:pt x="3479546" y="998220"/>
                </a:lnTo>
                <a:lnTo>
                  <a:pt x="3426968" y="975613"/>
                </a:lnTo>
                <a:lnTo>
                  <a:pt x="3375025" y="953643"/>
                </a:lnTo>
                <a:lnTo>
                  <a:pt x="3324098" y="932434"/>
                </a:lnTo>
                <a:lnTo>
                  <a:pt x="3274822" y="912113"/>
                </a:lnTo>
                <a:lnTo>
                  <a:pt x="3227197" y="892810"/>
                </a:lnTo>
                <a:lnTo>
                  <a:pt x="3181477" y="874268"/>
                </a:lnTo>
                <a:lnTo>
                  <a:pt x="3137027" y="856488"/>
                </a:lnTo>
                <a:lnTo>
                  <a:pt x="3093466" y="839088"/>
                </a:lnTo>
                <a:lnTo>
                  <a:pt x="3049397" y="821563"/>
                </a:lnTo>
                <a:lnTo>
                  <a:pt x="3004058" y="803656"/>
                </a:lnTo>
                <a:lnTo>
                  <a:pt x="2956941" y="785240"/>
                </a:lnTo>
                <a:lnTo>
                  <a:pt x="2907919" y="766318"/>
                </a:lnTo>
                <a:lnTo>
                  <a:pt x="2857119" y="746760"/>
                </a:lnTo>
                <a:lnTo>
                  <a:pt x="2804668" y="727075"/>
                </a:lnTo>
                <a:lnTo>
                  <a:pt x="2751328" y="707263"/>
                </a:lnTo>
                <a:lnTo>
                  <a:pt x="2697353" y="687451"/>
                </a:lnTo>
                <a:lnTo>
                  <a:pt x="2622042" y="660526"/>
                </a:lnTo>
                <a:lnTo>
                  <a:pt x="2568067" y="641476"/>
                </a:lnTo>
                <a:lnTo>
                  <a:pt x="2514854" y="623062"/>
                </a:lnTo>
                <a:lnTo>
                  <a:pt x="2462657" y="605282"/>
                </a:lnTo>
                <a:lnTo>
                  <a:pt x="2412111" y="588263"/>
                </a:lnTo>
                <a:lnTo>
                  <a:pt x="2363343" y="572008"/>
                </a:lnTo>
                <a:lnTo>
                  <a:pt x="2316353" y="556640"/>
                </a:lnTo>
                <a:lnTo>
                  <a:pt x="2270887" y="541909"/>
                </a:lnTo>
                <a:lnTo>
                  <a:pt x="2226183" y="527431"/>
                </a:lnTo>
                <a:lnTo>
                  <a:pt x="2181098" y="512825"/>
                </a:lnTo>
                <a:lnTo>
                  <a:pt x="2134743" y="497966"/>
                </a:lnTo>
                <a:lnTo>
                  <a:pt x="2086483" y="482726"/>
                </a:lnTo>
                <a:lnTo>
                  <a:pt x="2036318" y="466978"/>
                </a:lnTo>
                <a:lnTo>
                  <a:pt x="1984248" y="450976"/>
                </a:lnTo>
                <a:lnTo>
                  <a:pt x="1930781" y="434721"/>
                </a:lnTo>
                <a:lnTo>
                  <a:pt x="1876171" y="418591"/>
                </a:lnTo>
                <a:lnTo>
                  <a:pt x="1820926" y="402463"/>
                </a:lnTo>
                <a:lnTo>
                  <a:pt x="1744090" y="380491"/>
                </a:lnTo>
                <a:lnTo>
                  <a:pt x="1688973" y="365125"/>
                </a:lnTo>
                <a:lnTo>
                  <a:pt x="1634617" y="350138"/>
                </a:lnTo>
                <a:lnTo>
                  <a:pt x="1581403" y="335914"/>
                </a:lnTo>
                <a:lnTo>
                  <a:pt x="1529714" y="322325"/>
                </a:lnTo>
                <a:lnTo>
                  <a:pt x="1480058" y="309372"/>
                </a:lnTo>
                <a:lnTo>
                  <a:pt x="1432178" y="297180"/>
                </a:lnTo>
                <a:lnTo>
                  <a:pt x="1385824" y="285496"/>
                </a:lnTo>
                <a:lnTo>
                  <a:pt x="1340231" y="273938"/>
                </a:lnTo>
                <a:lnTo>
                  <a:pt x="1294384" y="262382"/>
                </a:lnTo>
                <a:lnTo>
                  <a:pt x="1247013" y="250698"/>
                </a:lnTo>
                <a:lnTo>
                  <a:pt x="1197990" y="238633"/>
                </a:lnTo>
                <a:lnTo>
                  <a:pt x="1146810" y="226313"/>
                </a:lnTo>
                <a:lnTo>
                  <a:pt x="1093851" y="213740"/>
                </a:lnTo>
                <a:lnTo>
                  <a:pt x="1039240" y="201168"/>
                </a:lnTo>
                <a:lnTo>
                  <a:pt x="983742" y="188595"/>
                </a:lnTo>
                <a:lnTo>
                  <a:pt x="927608" y="176149"/>
                </a:lnTo>
                <a:lnTo>
                  <a:pt x="849376" y="159385"/>
                </a:lnTo>
                <a:lnTo>
                  <a:pt x="792861" y="147574"/>
                </a:lnTo>
                <a:lnTo>
                  <a:pt x="735584" y="136016"/>
                </a:lnTo>
                <a:lnTo>
                  <a:pt x="677037" y="124460"/>
                </a:lnTo>
                <a:lnTo>
                  <a:pt x="616331" y="112775"/>
                </a:lnTo>
                <a:lnTo>
                  <a:pt x="552958" y="100837"/>
                </a:lnTo>
                <a:lnTo>
                  <a:pt x="486663" y="88519"/>
                </a:lnTo>
                <a:lnTo>
                  <a:pt x="417449" y="75946"/>
                </a:lnTo>
                <a:lnTo>
                  <a:pt x="345439" y="62737"/>
                </a:lnTo>
                <a:lnTo>
                  <a:pt x="272034" y="49402"/>
                </a:lnTo>
                <a:lnTo>
                  <a:pt x="200787" y="36449"/>
                </a:lnTo>
                <a:lnTo>
                  <a:pt x="135889" y="24637"/>
                </a:lnTo>
                <a:lnTo>
                  <a:pt x="81787" y="14859"/>
                </a:lnTo>
                <a:lnTo>
                  <a:pt x="41401" y="7493"/>
                </a:lnTo>
                <a:lnTo>
                  <a:pt x="15748" y="2794"/>
                </a:lnTo>
                <a:lnTo>
                  <a:pt x="3301" y="50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3627246" y="1446783"/>
            <a:ext cx="4937760" cy="1631950"/>
          </a:xfrm>
          <a:custGeom>
            <a:avLst/>
            <a:gdLst/>
            <a:ahLst/>
            <a:cxnLst/>
            <a:rect l="l" t="t" r="r" b="b"/>
            <a:pathLst>
              <a:path w="4937759" h="1631950">
                <a:moveTo>
                  <a:pt x="4937506" y="1631568"/>
                </a:moveTo>
                <a:lnTo>
                  <a:pt x="4936362" y="1630933"/>
                </a:lnTo>
                <a:lnTo>
                  <a:pt x="4928743" y="1626996"/>
                </a:lnTo>
                <a:lnTo>
                  <a:pt x="4910328" y="1617217"/>
                </a:lnTo>
                <a:lnTo>
                  <a:pt x="4878832" y="1600580"/>
                </a:lnTo>
                <a:lnTo>
                  <a:pt x="4834382" y="1577213"/>
                </a:lnTo>
                <a:lnTo>
                  <a:pt x="4779645" y="1548256"/>
                </a:lnTo>
                <a:lnTo>
                  <a:pt x="4718177" y="1515871"/>
                </a:lnTo>
                <a:lnTo>
                  <a:pt x="4654042" y="1482089"/>
                </a:lnTo>
                <a:lnTo>
                  <a:pt x="4590669" y="1448689"/>
                </a:lnTo>
                <a:lnTo>
                  <a:pt x="4529835" y="1416685"/>
                </a:lnTo>
                <a:lnTo>
                  <a:pt x="4471543" y="1386077"/>
                </a:lnTo>
                <a:lnTo>
                  <a:pt x="4415662" y="1357121"/>
                </a:lnTo>
                <a:lnTo>
                  <a:pt x="4362196" y="1329563"/>
                </a:lnTo>
                <a:lnTo>
                  <a:pt x="4310380" y="1303146"/>
                </a:lnTo>
                <a:lnTo>
                  <a:pt x="4259580" y="1277619"/>
                </a:lnTo>
                <a:lnTo>
                  <a:pt x="4209287" y="1252727"/>
                </a:lnTo>
                <a:lnTo>
                  <a:pt x="4163186" y="1230249"/>
                </a:lnTo>
                <a:lnTo>
                  <a:pt x="4112768" y="1205864"/>
                </a:lnTo>
                <a:lnTo>
                  <a:pt x="4062603" y="1181989"/>
                </a:lnTo>
                <a:lnTo>
                  <a:pt x="4012946" y="1158748"/>
                </a:lnTo>
                <a:lnTo>
                  <a:pt x="3964431" y="1136268"/>
                </a:lnTo>
                <a:lnTo>
                  <a:pt x="3917569" y="1114678"/>
                </a:lnTo>
                <a:lnTo>
                  <a:pt x="3872229" y="1094231"/>
                </a:lnTo>
                <a:lnTo>
                  <a:pt x="3828796" y="1074674"/>
                </a:lnTo>
                <a:lnTo>
                  <a:pt x="3786504" y="1055751"/>
                </a:lnTo>
                <a:lnTo>
                  <a:pt x="3744722" y="1037208"/>
                </a:lnTo>
                <a:lnTo>
                  <a:pt x="3702430" y="1018413"/>
                </a:lnTo>
                <a:lnTo>
                  <a:pt x="3658616" y="999108"/>
                </a:lnTo>
                <a:lnTo>
                  <a:pt x="3612896" y="979169"/>
                </a:lnTo>
                <a:lnTo>
                  <a:pt x="3565398" y="958595"/>
                </a:lnTo>
                <a:lnTo>
                  <a:pt x="3516122" y="937640"/>
                </a:lnTo>
                <a:lnTo>
                  <a:pt x="3465449" y="916304"/>
                </a:lnTo>
                <a:lnTo>
                  <a:pt x="3414013" y="894968"/>
                </a:lnTo>
                <a:lnTo>
                  <a:pt x="3366643" y="875664"/>
                </a:lnTo>
                <a:lnTo>
                  <a:pt x="3314700" y="854710"/>
                </a:lnTo>
                <a:lnTo>
                  <a:pt x="3263010" y="834263"/>
                </a:lnTo>
                <a:lnTo>
                  <a:pt x="3212083" y="814324"/>
                </a:lnTo>
                <a:lnTo>
                  <a:pt x="3162173" y="795019"/>
                </a:lnTo>
                <a:lnTo>
                  <a:pt x="3113912" y="776731"/>
                </a:lnTo>
                <a:lnTo>
                  <a:pt x="3067430" y="759205"/>
                </a:lnTo>
                <a:lnTo>
                  <a:pt x="3022600" y="742568"/>
                </a:lnTo>
                <a:lnTo>
                  <a:pt x="2979293" y="726566"/>
                </a:lnTo>
                <a:lnTo>
                  <a:pt x="2936367" y="710818"/>
                </a:lnTo>
                <a:lnTo>
                  <a:pt x="2892805" y="694943"/>
                </a:lnTo>
                <a:lnTo>
                  <a:pt x="2847848" y="678561"/>
                </a:lnTo>
                <a:lnTo>
                  <a:pt x="2800985" y="661669"/>
                </a:lnTo>
                <a:lnTo>
                  <a:pt x="2752090" y="644270"/>
                </a:lnTo>
                <a:lnTo>
                  <a:pt x="2701543" y="626617"/>
                </a:lnTo>
                <a:lnTo>
                  <a:pt x="2649601" y="608838"/>
                </a:lnTo>
                <a:lnTo>
                  <a:pt x="2596895" y="590930"/>
                </a:lnTo>
                <a:lnTo>
                  <a:pt x="2548381" y="574801"/>
                </a:lnTo>
                <a:lnTo>
                  <a:pt x="2495168" y="557276"/>
                </a:lnTo>
                <a:lnTo>
                  <a:pt x="2442210" y="540257"/>
                </a:lnTo>
                <a:lnTo>
                  <a:pt x="2390013" y="523748"/>
                </a:lnTo>
                <a:lnTo>
                  <a:pt x="2338958" y="507873"/>
                </a:lnTo>
                <a:lnTo>
                  <a:pt x="2289555" y="492760"/>
                </a:lnTo>
                <a:lnTo>
                  <a:pt x="2242057" y="478408"/>
                </a:lnTo>
                <a:lnTo>
                  <a:pt x="2196211" y="464819"/>
                </a:lnTo>
                <a:lnTo>
                  <a:pt x="2151888" y="451738"/>
                </a:lnTo>
                <a:lnTo>
                  <a:pt x="2108073" y="438912"/>
                </a:lnTo>
                <a:lnTo>
                  <a:pt x="2063623" y="425830"/>
                </a:lnTo>
                <a:lnTo>
                  <a:pt x="2017649" y="412495"/>
                </a:lnTo>
                <a:lnTo>
                  <a:pt x="1969642" y="398779"/>
                </a:lnTo>
                <a:lnTo>
                  <a:pt x="1919858" y="384682"/>
                </a:lnTo>
                <a:lnTo>
                  <a:pt x="1868169" y="370458"/>
                </a:lnTo>
                <a:lnTo>
                  <a:pt x="1815211" y="356107"/>
                </a:lnTo>
                <a:lnTo>
                  <a:pt x="1761363" y="341756"/>
                </a:lnTo>
                <a:lnTo>
                  <a:pt x="1711960" y="328802"/>
                </a:lnTo>
                <a:lnTo>
                  <a:pt x="1657730" y="314960"/>
                </a:lnTo>
                <a:lnTo>
                  <a:pt x="1603755" y="301498"/>
                </a:lnTo>
                <a:lnTo>
                  <a:pt x="1550542" y="288543"/>
                </a:lnTo>
                <a:lnTo>
                  <a:pt x="1498473" y="276098"/>
                </a:lnTo>
                <a:lnTo>
                  <a:pt x="1448180" y="264287"/>
                </a:lnTo>
                <a:lnTo>
                  <a:pt x="1399793" y="253111"/>
                </a:lnTo>
                <a:lnTo>
                  <a:pt x="1353312" y="242569"/>
                </a:lnTo>
                <a:lnTo>
                  <a:pt x="1308100" y="232410"/>
                </a:lnTo>
                <a:lnTo>
                  <a:pt x="1263523" y="222503"/>
                </a:lnTo>
                <a:lnTo>
                  <a:pt x="1218311" y="212470"/>
                </a:lnTo>
                <a:lnTo>
                  <a:pt x="1171575" y="202183"/>
                </a:lnTo>
                <a:lnTo>
                  <a:pt x="1122806" y="191642"/>
                </a:lnTo>
                <a:lnTo>
                  <a:pt x="1072133" y="180975"/>
                </a:lnTo>
                <a:lnTo>
                  <a:pt x="1019682" y="170179"/>
                </a:lnTo>
                <a:lnTo>
                  <a:pt x="965835" y="159385"/>
                </a:lnTo>
                <a:lnTo>
                  <a:pt x="911225" y="148589"/>
                </a:lnTo>
                <a:lnTo>
                  <a:pt x="860932" y="139064"/>
                </a:lnTo>
                <a:lnTo>
                  <a:pt x="805941" y="128777"/>
                </a:lnTo>
                <a:lnTo>
                  <a:pt x="750569" y="118871"/>
                </a:lnTo>
                <a:lnTo>
                  <a:pt x="694563" y="109092"/>
                </a:lnTo>
                <a:lnTo>
                  <a:pt x="637158" y="99440"/>
                </a:lnTo>
                <a:lnTo>
                  <a:pt x="577468" y="89662"/>
                </a:lnTo>
                <a:lnTo>
                  <a:pt x="515112" y="79628"/>
                </a:lnTo>
                <a:lnTo>
                  <a:pt x="449833" y="69341"/>
                </a:lnTo>
                <a:lnTo>
                  <a:pt x="381635" y="58800"/>
                </a:lnTo>
                <a:lnTo>
                  <a:pt x="310641" y="47878"/>
                </a:lnTo>
                <a:lnTo>
                  <a:pt x="239140" y="36829"/>
                </a:lnTo>
                <a:lnTo>
                  <a:pt x="170941" y="26288"/>
                </a:lnTo>
                <a:lnTo>
                  <a:pt x="110489" y="17017"/>
                </a:lnTo>
                <a:lnTo>
                  <a:pt x="62102" y="9525"/>
                </a:lnTo>
                <a:lnTo>
                  <a:pt x="28066" y="4317"/>
                </a:lnTo>
                <a:lnTo>
                  <a:pt x="8636" y="1269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860419" y="1679829"/>
            <a:ext cx="4704715" cy="1398905"/>
          </a:xfrm>
          <a:custGeom>
            <a:avLst/>
            <a:gdLst/>
            <a:ahLst/>
            <a:cxnLst/>
            <a:rect l="l" t="t" r="r" b="b"/>
            <a:pathLst>
              <a:path w="4704715" h="1398905">
                <a:moveTo>
                  <a:pt x="4704333" y="1398524"/>
                </a:moveTo>
                <a:lnTo>
                  <a:pt x="4703063" y="1397889"/>
                </a:lnTo>
                <a:lnTo>
                  <a:pt x="4695189" y="1394079"/>
                </a:lnTo>
                <a:lnTo>
                  <a:pt x="4676139" y="1384681"/>
                </a:lnTo>
                <a:lnTo>
                  <a:pt x="4643628" y="1368806"/>
                </a:lnTo>
                <a:lnTo>
                  <a:pt x="4598415" y="1346708"/>
                </a:lnTo>
                <a:lnTo>
                  <a:pt x="4543044" y="1319530"/>
                </a:lnTo>
                <a:lnTo>
                  <a:pt x="4481576" y="1289431"/>
                </a:lnTo>
                <a:lnTo>
                  <a:pt x="4418203" y="1258443"/>
                </a:lnTo>
                <a:lnTo>
                  <a:pt x="4356354" y="1228217"/>
                </a:lnTo>
                <a:lnTo>
                  <a:pt x="4296917" y="1199261"/>
                </a:lnTo>
                <a:lnTo>
                  <a:pt x="4240149" y="1171702"/>
                </a:lnTo>
                <a:lnTo>
                  <a:pt x="4185920" y="1145667"/>
                </a:lnTo>
                <a:lnTo>
                  <a:pt x="4133850" y="1120902"/>
                </a:lnTo>
                <a:lnTo>
                  <a:pt x="4083304" y="1097280"/>
                </a:lnTo>
                <a:lnTo>
                  <a:pt x="4033520" y="1074166"/>
                </a:lnTo>
                <a:lnTo>
                  <a:pt x="3983989" y="1051687"/>
                </a:lnTo>
                <a:lnTo>
                  <a:pt x="3962400" y="1042035"/>
                </a:lnTo>
                <a:lnTo>
                  <a:pt x="3912742" y="1019810"/>
                </a:lnTo>
                <a:lnTo>
                  <a:pt x="3863339" y="998093"/>
                </a:lnTo>
                <a:lnTo>
                  <a:pt x="3814572" y="977011"/>
                </a:lnTo>
                <a:lnTo>
                  <a:pt x="3766947" y="956691"/>
                </a:lnTo>
                <a:lnTo>
                  <a:pt x="3720973" y="937260"/>
                </a:lnTo>
                <a:lnTo>
                  <a:pt x="3676650" y="918845"/>
                </a:lnTo>
                <a:lnTo>
                  <a:pt x="3634104" y="901319"/>
                </a:lnTo>
                <a:lnTo>
                  <a:pt x="3592703" y="884301"/>
                </a:lnTo>
                <a:lnTo>
                  <a:pt x="3551554" y="867410"/>
                </a:lnTo>
                <a:lnTo>
                  <a:pt x="3509645" y="850392"/>
                </a:lnTo>
                <a:lnTo>
                  <a:pt x="3465956" y="832738"/>
                </a:lnTo>
                <a:lnTo>
                  <a:pt x="3420363" y="814451"/>
                </a:lnTo>
                <a:lnTo>
                  <a:pt x="3372865" y="795782"/>
                </a:lnTo>
                <a:lnTo>
                  <a:pt x="3323844" y="776732"/>
                </a:lnTo>
                <a:lnTo>
                  <a:pt x="3273679" y="757555"/>
                </a:lnTo>
                <a:lnTo>
                  <a:pt x="3222879" y="738378"/>
                </a:lnTo>
                <a:lnTo>
                  <a:pt x="3149854" y="711454"/>
                </a:lnTo>
                <a:lnTo>
                  <a:pt x="3099054" y="693038"/>
                </a:lnTo>
                <a:lnTo>
                  <a:pt x="3049015" y="675132"/>
                </a:lnTo>
                <a:lnTo>
                  <a:pt x="3000248" y="657987"/>
                </a:lnTo>
                <a:lnTo>
                  <a:pt x="2953004" y="641731"/>
                </a:lnTo>
                <a:lnTo>
                  <a:pt x="2907664" y="626237"/>
                </a:lnTo>
                <a:lnTo>
                  <a:pt x="2863977" y="611632"/>
                </a:lnTo>
                <a:lnTo>
                  <a:pt x="2821558" y="597408"/>
                </a:lnTo>
                <a:lnTo>
                  <a:pt x="2779395" y="583311"/>
                </a:lnTo>
                <a:lnTo>
                  <a:pt x="2736341" y="569087"/>
                </a:lnTo>
                <a:lnTo>
                  <a:pt x="2691637" y="554355"/>
                </a:lnTo>
                <a:lnTo>
                  <a:pt x="2644902" y="539242"/>
                </a:lnTo>
                <a:lnTo>
                  <a:pt x="2596388" y="523621"/>
                </a:lnTo>
                <a:lnTo>
                  <a:pt x="2546095" y="507873"/>
                </a:lnTo>
                <a:lnTo>
                  <a:pt x="2494788" y="492125"/>
                </a:lnTo>
                <a:lnTo>
                  <a:pt x="2442844" y="476376"/>
                </a:lnTo>
                <a:lnTo>
                  <a:pt x="2368168" y="454279"/>
                </a:lnTo>
                <a:lnTo>
                  <a:pt x="2316353" y="439293"/>
                </a:lnTo>
                <a:lnTo>
                  <a:pt x="2265171" y="424815"/>
                </a:lnTo>
                <a:lnTo>
                  <a:pt x="2215260" y="410972"/>
                </a:lnTo>
                <a:lnTo>
                  <a:pt x="2167128" y="397891"/>
                </a:lnTo>
                <a:lnTo>
                  <a:pt x="2120772" y="385445"/>
                </a:lnTo>
                <a:lnTo>
                  <a:pt x="2076322" y="373634"/>
                </a:lnTo>
                <a:lnTo>
                  <a:pt x="2033015" y="362331"/>
                </a:lnTo>
                <a:lnTo>
                  <a:pt x="1990089" y="351155"/>
                </a:lnTo>
                <a:lnTo>
                  <a:pt x="1946147" y="339725"/>
                </a:lnTo>
                <a:lnTo>
                  <a:pt x="1900554" y="328041"/>
                </a:lnTo>
                <a:lnTo>
                  <a:pt x="1852929" y="315975"/>
                </a:lnTo>
                <a:lnTo>
                  <a:pt x="1803400" y="303657"/>
                </a:lnTo>
                <a:lnTo>
                  <a:pt x="1752345" y="291338"/>
                </a:lnTo>
                <a:lnTo>
                  <a:pt x="1700021" y="278892"/>
                </a:lnTo>
                <a:lnTo>
                  <a:pt x="1647189" y="266700"/>
                </a:lnTo>
                <a:lnTo>
                  <a:pt x="1571243" y="249682"/>
                </a:lnTo>
                <a:lnTo>
                  <a:pt x="1518411" y="238125"/>
                </a:lnTo>
                <a:lnTo>
                  <a:pt x="1466468" y="227075"/>
                </a:lnTo>
                <a:lnTo>
                  <a:pt x="1415795" y="216535"/>
                </a:lnTo>
                <a:lnTo>
                  <a:pt x="1366773" y="206629"/>
                </a:lnTo>
                <a:lnTo>
                  <a:pt x="1319783" y="197358"/>
                </a:lnTo>
                <a:lnTo>
                  <a:pt x="1274571" y="188595"/>
                </a:lnTo>
                <a:lnTo>
                  <a:pt x="1230629" y="180086"/>
                </a:lnTo>
                <a:lnTo>
                  <a:pt x="1187068" y="171831"/>
                </a:lnTo>
                <a:lnTo>
                  <a:pt x="1142491" y="163322"/>
                </a:lnTo>
                <a:lnTo>
                  <a:pt x="1096136" y="154686"/>
                </a:lnTo>
                <a:lnTo>
                  <a:pt x="1047876" y="145796"/>
                </a:lnTo>
                <a:lnTo>
                  <a:pt x="997711" y="136906"/>
                </a:lnTo>
                <a:lnTo>
                  <a:pt x="945768" y="127888"/>
                </a:lnTo>
                <a:lnTo>
                  <a:pt x="892809" y="118999"/>
                </a:lnTo>
                <a:lnTo>
                  <a:pt x="839215" y="110362"/>
                </a:lnTo>
                <a:lnTo>
                  <a:pt x="762253" y="98298"/>
                </a:lnTo>
                <a:lnTo>
                  <a:pt x="708278" y="90297"/>
                </a:lnTo>
                <a:lnTo>
                  <a:pt x="653541" y="82550"/>
                </a:lnTo>
                <a:lnTo>
                  <a:pt x="597280" y="74803"/>
                </a:lnTo>
                <a:lnTo>
                  <a:pt x="538733" y="67056"/>
                </a:lnTo>
                <a:lnTo>
                  <a:pt x="477519" y="59182"/>
                </a:lnTo>
                <a:lnTo>
                  <a:pt x="413257" y="51054"/>
                </a:lnTo>
                <a:lnTo>
                  <a:pt x="345947" y="42672"/>
                </a:lnTo>
                <a:lnTo>
                  <a:pt x="276351" y="34162"/>
                </a:lnTo>
                <a:lnTo>
                  <a:pt x="207136" y="25526"/>
                </a:lnTo>
                <a:lnTo>
                  <a:pt x="142366" y="17653"/>
                </a:lnTo>
                <a:lnTo>
                  <a:pt x="86994" y="10795"/>
                </a:lnTo>
                <a:lnTo>
                  <a:pt x="44830" y="5587"/>
                </a:lnTo>
                <a:lnTo>
                  <a:pt x="17398" y="2159"/>
                </a:lnTo>
                <a:lnTo>
                  <a:pt x="3809" y="508"/>
                </a:lnTo>
                <a:lnTo>
                  <a:pt x="126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093464" y="1912873"/>
            <a:ext cx="4471670" cy="1165860"/>
          </a:xfrm>
          <a:custGeom>
            <a:avLst/>
            <a:gdLst/>
            <a:ahLst/>
            <a:cxnLst/>
            <a:rect l="l" t="t" r="r" b="b"/>
            <a:pathLst>
              <a:path w="4471670" h="1165860">
                <a:moveTo>
                  <a:pt x="4471289" y="1165478"/>
                </a:moveTo>
                <a:lnTo>
                  <a:pt x="4470019" y="1164843"/>
                </a:lnTo>
                <a:lnTo>
                  <a:pt x="4461764" y="1161161"/>
                </a:lnTo>
                <a:lnTo>
                  <a:pt x="4441952" y="1152398"/>
                </a:lnTo>
                <a:lnTo>
                  <a:pt x="4408551" y="1137412"/>
                </a:lnTo>
                <a:lnTo>
                  <a:pt x="4362322" y="1116711"/>
                </a:lnTo>
                <a:lnTo>
                  <a:pt x="4306443" y="1091691"/>
                </a:lnTo>
                <a:lnTo>
                  <a:pt x="4245229" y="1064260"/>
                </a:lnTo>
                <a:lnTo>
                  <a:pt x="4182871" y="1036320"/>
                </a:lnTo>
                <a:lnTo>
                  <a:pt x="4122546" y="1009268"/>
                </a:lnTo>
                <a:lnTo>
                  <a:pt x="4064762" y="983488"/>
                </a:lnTo>
                <a:lnTo>
                  <a:pt x="4009643" y="959103"/>
                </a:lnTo>
                <a:lnTo>
                  <a:pt x="3956939" y="936116"/>
                </a:lnTo>
                <a:lnTo>
                  <a:pt x="3906266" y="914146"/>
                </a:lnTo>
                <a:lnTo>
                  <a:pt x="3856863" y="893190"/>
                </a:lnTo>
                <a:lnTo>
                  <a:pt x="3807967" y="872743"/>
                </a:lnTo>
                <a:lnTo>
                  <a:pt x="3761866" y="853693"/>
                </a:lnTo>
                <a:lnTo>
                  <a:pt x="3712844" y="833881"/>
                </a:lnTo>
                <a:lnTo>
                  <a:pt x="3664204" y="814451"/>
                </a:lnTo>
                <a:lnTo>
                  <a:pt x="3616325" y="795654"/>
                </a:lnTo>
                <a:lnTo>
                  <a:pt x="3569716" y="777621"/>
                </a:lnTo>
                <a:lnTo>
                  <a:pt x="3524631" y="760476"/>
                </a:lnTo>
                <a:lnTo>
                  <a:pt x="3481451" y="744092"/>
                </a:lnTo>
                <a:lnTo>
                  <a:pt x="3439794" y="728599"/>
                </a:lnTo>
                <a:lnTo>
                  <a:pt x="3399282" y="713613"/>
                </a:lnTo>
                <a:lnTo>
                  <a:pt x="3358768" y="698626"/>
                </a:lnTo>
                <a:lnTo>
                  <a:pt x="3316986" y="683260"/>
                </a:lnTo>
                <a:lnTo>
                  <a:pt x="3273552" y="667512"/>
                </a:lnTo>
                <a:lnTo>
                  <a:pt x="3228086" y="651128"/>
                </a:lnTo>
                <a:lnTo>
                  <a:pt x="3180715" y="634491"/>
                </a:lnTo>
                <a:lnTo>
                  <a:pt x="3132074" y="617474"/>
                </a:lnTo>
                <a:lnTo>
                  <a:pt x="3082416" y="600583"/>
                </a:lnTo>
                <a:lnTo>
                  <a:pt x="3035300" y="584708"/>
                </a:lnTo>
                <a:lnTo>
                  <a:pt x="2985135" y="568198"/>
                </a:lnTo>
                <a:lnTo>
                  <a:pt x="2935351" y="552068"/>
                </a:lnTo>
                <a:lnTo>
                  <a:pt x="2886329" y="536448"/>
                </a:lnTo>
                <a:lnTo>
                  <a:pt x="2838450" y="521462"/>
                </a:lnTo>
                <a:lnTo>
                  <a:pt x="2792476" y="507364"/>
                </a:lnTo>
                <a:lnTo>
                  <a:pt x="2748280" y="494029"/>
                </a:lnTo>
                <a:lnTo>
                  <a:pt x="2705735" y="481329"/>
                </a:lnTo>
                <a:lnTo>
                  <a:pt x="2664333" y="469011"/>
                </a:lnTo>
                <a:lnTo>
                  <a:pt x="2622804" y="456691"/>
                </a:lnTo>
                <a:lnTo>
                  <a:pt x="2580132" y="444118"/>
                </a:lnTo>
                <a:lnTo>
                  <a:pt x="2535682" y="431291"/>
                </a:lnTo>
                <a:lnTo>
                  <a:pt x="2489200" y="417956"/>
                </a:lnTo>
                <a:lnTo>
                  <a:pt x="2440940" y="404495"/>
                </a:lnTo>
                <a:lnTo>
                  <a:pt x="2391283" y="390778"/>
                </a:lnTo>
                <a:lnTo>
                  <a:pt x="2340610" y="377189"/>
                </a:lnTo>
                <a:lnTo>
                  <a:pt x="2292477" y="364489"/>
                </a:lnTo>
                <a:lnTo>
                  <a:pt x="2241423" y="351281"/>
                </a:lnTo>
                <a:lnTo>
                  <a:pt x="2190623" y="338581"/>
                </a:lnTo>
                <a:lnTo>
                  <a:pt x="2140585" y="326263"/>
                </a:lnTo>
                <a:lnTo>
                  <a:pt x="2091944" y="314578"/>
                </a:lnTo>
                <a:lnTo>
                  <a:pt x="2045081" y="303402"/>
                </a:lnTo>
                <a:lnTo>
                  <a:pt x="2000123" y="293115"/>
                </a:lnTo>
                <a:lnTo>
                  <a:pt x="1956815" y="283210"/>
                </a:lnTo>
                <a:lnTo>
                  <a:pt x="1914652" y="273685"/>
                </a:lnTo>
                <a:lnTo>
                  <a:pt x="1872488" y="264160"/>
                </a:lnTo>
                <a:lnTo>
                  <a:pt x="1829053" y="254508"/>
                </a:lnTo>
                <a:lnTo>
                  <a:pt x="1783841" y="244601"/>
                </a:lnTo>
                <a:lnTo>
                  <a:pt x="1736598" y="234441"/>
                </a:lnTo>
                <a:lnTo>
                  <a:pt x="1687576" y="224154"/>
                </a:lnTo>
                <a:lnTo>
                  <a:pt x="1637030" y="213867"/>
                </a:lnTo>
                <a:lnTo>
                  <a:pt x="1585595" y="203580"/>
                </a:lnTo>
                <a:lnTo>
                  <a:pt x="1536700" y="194183"/>
                </a:lnTo>
                <a:lnTo>
                  <a:pt x="1484884" y="184403"/>
                </a:lnTo>
                <a:lnTo>
                  <a:pt x="1433322" y="175005"/>
                </a:lnTo>
                <a:lnTo>
                  <a:pt x="1382649" y="165988"/>
                </a:lnTo>
                <a:lnTo>
                  <a:pt x="1333373" y="157606"/>
                </a:lnTo>
                <a:lnTo>
                  <a:pt x="1285748" y="149605"/>
                </a:lnTo>
                <a:lnTo>
                  <a:pt x="1240155" y="142239"/>
                </a:lnTo>
                <a:lnTo>
                  <a:pt x="1196339" y="135254"/>
                </a:lnTo>
                <a:lnTo>
                  <a:pt x="1153668" y="128524"/>
                </a:lnTo>
                <a:lnTo>
                  <a:pt x="1110996" y="121920"/>
                </a:lnTo>
                <a:lnTo>
                  <a:pt x="1067053" y="115188"/>
                </a:lnTo>
                <a:lnTo>
                  <a:pt x="1021207" y="108203"/>
                </a:lnTo>
                <a:lnTo>
                  <a:pt x="973455" y="101218"/>
                </a:lnTo>
                <a:lnTo>
                  <a:pt x="923798" y="94234"/>
                </a:lnTo>
                <a:lnTo>
                  <a:pt x="872744" y="87249"/>
                </a:lnTo>
                <a:lnTo>
                  <a:pt x="820801" y="80517"/>
                </a:lnTo>
                <a:lnTo>
                  <a:pt x="771398" y="74295"/>
                </a:lnTo>
                <a:lnTo>
                  <a:pt x="718947" y="67945"/>
                </a:lnTo>
                <a:lnTo>
                  <a:pt x="666241" y="61975"/>
                </a:lnTo>
                <a:lnTo>
                  <a:pt x="612775" y="56261"/>
                </a:lnTo>
                <a:lnTo>
                  <a:pt x="557784" y="50673"/>
                </a:lnTo>
                <a:lnTo>
                  <a:pt x="500380" y="45085"/>
                </a:lnTo>
                <a:lnTo>
                  <a:pt x="440309" y="39370"/>
                </a:lnTo>
                <a:lnTo>
                  <a:pt x="377063" y="33654"/>
                </a:lnTo>
                <a:lnTo>
                  <a:pt x="311023" y="27812"/>
                </a:lnTo>
                <a:lnTo>
                  <a:pt x="242950" y="21716"/>
                </a:lnTo>
                <a:lnTo>
                  <a:pt x="176275" y="15748"/>
                </a:lnTo>
                <a:lnTo>
                  <a:pt x="115824" y="10413"/>
                </a:lnTo>
                <a:lnTo>
                  <a:pt x="66039" y="5968"/>
                </a:lnTo>
                <a:lnTo>
                  <a:pt x="30352" y="2793"/>
                </a:lnTo>
                <a:lnTo>
                  <a:pt x="9525" y="888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326509" y="2146045"/>
            <a:ext cx="4238625" cy="932815"/>
          </a:xfrm>
          <a:custGeom>
            <a:avLst/>
            <a:gdLst/>
            <a:ahLst/>
            <a:cxnLst/>
            <a:rect l="l" t="t" r="r" b="b"/>
            <a:pathLst>
              <a:path w="4238625" h="932814">
                <a:moveTo>
                  <a:pt x="4238244" y="932306"/>
                </a:moveTo>
                <a:lnTo>
                  <a:pt x="4236846" y="931799"/>
                </a:lnTo>
                <a:lnTo>
                  <a:pt x="4228338" y="928242"/>
                </a:lnTo>
                <a:lnTo>
                  <a:pt x="4207764" y="919988"/>
                </a:lnTo>
                <a:lnTo>
                  <a:pt x="4173346" y="906144"/>
                </a:lnTo>
                <a:lnTo>
                  <a:pt x="4126230" y="887221"/>
                </a:lnTo>
                <a:lnTo>
                  <a:pt x="4069968" y="864615"/>
                </a:lnTo>
                <a:lnTo>
                  <a:pt x="4009136" y="840104"/>
                </a:lnTo>
                <a:lnTo>
                  <a:pt x="3948048" y="815466"/>
                </a:lnTo>
                <a:lnTo>
                  <a:pt x="3889120" y="791844"/>
                </a:lnTo>
                <a:lnTo>
                  <a:pt x="3833114" y="769365"/>
                </a:lnTo>
                <a:lnTo>
                  <a:pt x="3779646" y="748283"/>
                </a:lnTo>
                <a:lnTo>
                  <a:pt x="3728592" y="728344"/>
                </a:lnTo>
                <a:lnTo>
                  <a:pt x="3679316" y="709421"/>
                </a:lnTo>
                <a:lnTo>
                  <a:pt x="3630930" y="691133"/>
                </a:lnTo>
                <a:lnTo>
                  <a:pt x="3582923" y="673353"/>
                </a:lnTo>
                <a:lnTo>
                  <a:pt x="3513073" y="647953"/>
                </a:lnTo>
                <a:lnTo>
                  <a:pt x="3465194" y="631063"/>
                </a:lnTo>
                <a:lnTo>
                  <a:pt x="3418205" y="614679"/>
                </a:lnTo>
                <a:lnTo>
                  <a:pt x="3372485" y="598931"/>
                </a:lnTo>
                <a:lnTo>
                  <a:pt x="3328542" y="584073"/>
                </a:lnTo>
                <a:lnTo>
                  <a:pt x="3286379" y="570102"/>
                </a:lnTo>
                <a:lnTo>
                  <a:pt x="3245866" y="556767"/>
                </a:lnTo>
                <a:lnTo>
                  <a:pt x="3206115" y="543687"/>
                </a:lnTo>
                <a:lnTo>
                  <a:pt x="3166110" y="530732"/>
                </a:lnTo>
                <a:lnTo>
                  <a:pt x="3124581" y="517270"/>
                </a:lnTo>
                <a:lnTo>
                  <a:pt x="3081273" y="503427"/>
                </a:lnTo>
                <a:lnTo>
                  <a:pt x="3035935" y="489203"/>
                </a:lnTo>
                <a:lnTo>
                  <a:pt x="2988944" y="474725"/>
                </a:lnTo>
                <a:lnTo>
                  <a:pt x="2940685" y="460120"/>
                </a:lnTo>
                <a:lnTo>
                  <a:pt x="2891790" y="445515"/>
                </a:lnTo>
                <a:lnTo>
                  <a:pt x="2820542" y="424941"/>
                </a:lnTo>
                <a:lnTo>
                  <a:pt x="2771647" y="411225"/>
                </a:lnTo>
                <a:lnTo>
                  <a:pt x="2723641" y="398017"/>
                </a:lnTo>
                <a:lnTo>
                  <a:pt x="2677033" y="385317"/>
                </a:lnTo>
                <a:lnTo>
                  <a:pt x="2632201" y="373506"/>
                </a:lnTo>
                <a:lnTo>
                  <a:pt x="2589148" y="362330"/>
                </a:lnTo>
                <a:lnTo>
                  <a:pt x="2547746" y="351663"/>
                </a:lnTo>
                <a:lnTo>
                  <a:pt x="2507361" y="341375"/>
                </a:lnTo>
                <a:lnTo>
                  <a:pt x="2466466" y="330962"/>
                </a:lnTo>
                <a:lnTo>
                  <a:pt x="2424175" y="320293"/>
                </a:lnTo>
                <a:lnTo>
                  <a:pt x="2379980" y="309371"/>
                </a:lnTo>
                <a:lnTo>
                  <a:pt x="2333879" y="298195"/>
                </a:lnTo>
                <a:lnTo>
                  <a:pt x="2285999" y="286892"/>
                </a:lnTo>
                <a:lnTo>
                  <a:pt x="2236850" y="275463"/>
                </a:lnTo>
                <a:lnTo>
                  <a:pt x="2187193" y="264287"/>
                </a:lnTo>
                <a:lnTo>
                  <a:pt x="2114677" y="248412"/>
                </a:lnTo>
                <a:lnTo>
                  <a:pt x="2065019" y="237870"/>
                </a:lnTo>
                <a:lnTo>
                  <a:pt x="2016252" y="227964"/>
                </a:lnTo>
                <a:lnTo>
                  <a:pt x="1968880" y="218439"/>
                </a:lnTo>
                <a:lnTo>
                  <a:pt x="1923288" y="209550"/>
                </a:lnTo>
                <a:lnTo>
                  <a:pt x="1879600" y="201294"/>
                </a:lnTo>
                <a:lnTo>
                  <a:pt x="1837689" y="193420"/>
                </a:lnTo>
                <a:lnTo>
                  <a:pt x="1796668" y="185800"/>
                </a:lnTo>
                <a:lnTo>
                  <a:pt x="1755139" y="178180"/>
                </a:lnTo>
                <a:lnTo>
                  <a:pt x="1712340" y="170306"/>
                </a:lnTo>
                <a:lnTo>
                  <a:pt x="1667510" y="162305"/>
                </a:lnTo>
                <a:lnTo>
                  <a:pt x="1620646" y="154177"/>
                </a:lnTo>
                <a:lnTo>
                  <a:pt x="1572132" y="146050"/>
                </a:lnTo>
                <a:lnTo>
                  <a:pt x="1522476" y="138049"/>
                </a:lnTo>
                <a:lnTo>
                  <a:pt x="1472056" y="130048"/>
                </a:lnTo>
                <a:lnTo>
                  <a:pt x="1398651" y="119125"/>
                </a:lnTo>
                <a:lnTo>
                  <a:pt x="1348358" y="112013"/>
                </a:lnTo>
                <a:lnTo>
                  <a:pt x="1299082" y="105155"/>
                </a:lnTo>
                <a:lnTo>
                  <a:pt x="1251203" y="98932"/>
                </a:lnTo>
                <a:lnTo>
                  <a:pt x="1205102" y="93090"/>
                </a:lnTo>
                <a:lnTo>
                  <a:pt x="1161033" y="87629"/>
                </a:lnTo>
                <a:lnTo>
                  <a:pt x="1118615" y="82676"/>
                </a:lnTo>
                <a:lnTo>
                  <a:pt x="1077087" y="77724"/>
                </a:lnTo>
                <a:lnTo>
                  <a:pt x="1035303" y="72898"/>
                </a:lnTo>
                <a:lnTo>
                  <a:pt x="991996" y="67944"/>
                </a:lnTo>
                <a:lnTo>
                  <a:pt x="946785" y="62991"/>
                </a:lnTo>
                <a:lnTo>
                  <a:pt x="899540" y="57912"/>
                </a:lnTo>
                <a:lnTo>
                  <a:pt x="850518" y="53086"/>
                </a:lnTo>
                <a:lnTo>
                  <a:pt x="800353" y="48259"/>
                </a:lnTo>
                <a:lnTo>
                  <a:pt x="749553" y="43687"/>
                </a:lnTo>
                <a:lnTo>
                  <a:pt x="675639" y="37718"/>
                </a:lnTo>
                <a:lnTo>
                  <a:pt x="624331" y="33781"/>
                </a:lnTo>
                <a:lnTo>
                  <a:pt x="572262" y="30225"/>
                </a:lnTo>
                <a:lnTo>
                  <a:pt x="518540" y="26924"/>
                </a:lnTo>
                <a:lnTo>
                  <a:pt x="462406" y="23621"/>
                </a:lnTo>
                <a:lnTo>
                  <a:pt x="403478" y="20446"/>
                </a:lnTo>
                <a:lnTo>
                  <a:pt x="341502" y="17144"/>
                </a:lnTo>
                <a:lnTo>
                  <a:pt x="276732" y="13969"/>
                </a:lnTo>
                <a:lnTo>
                  <a:pt x="210565" y="10540"/>
                </a:lnTo>
                <a:lnTo>
                  <a:pt x="147065" y="7365"/>
                </a:lnTo>
                <a:lnTo>
                  <a:pt x="91312" y="4571"/>
                </a:lnTo>
                <a:lnTo>
                  <a:pt x="47751" y="2412"/>
                </a:lnTo>
                <a:lnTo>
                  <a:pt x="18923" y="888"/>
                </a:lnTo>
                <a:lnTo>
                  <a:pt x="4317" y="12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559680" y="2379091"/>
            <a:ext cx="4005579" cy="699770"/>
          </a:xfrm>
          <a:custGeom>
            <a:avLst/>
            <a:gdLst/>
            <a:ahLst/>
            <a:cxnLst/>
            <a:rect l="l" t="t" r="r" b="b"/>
            <a:pathLst>
              <a:path w="4005579" h="699769">
                <a:moveTo>
                  <a:pt x="4005072" y="699262"/>
                </a:moveTo>
                <a:lnTo>
                  <a:pt x="4003675" y="698754"/>
                </a:lnTo>
                <a:lnTo>
                  <a:pt x="3994785" y="695579"/>
                </a:lnTo>
                <a:lnTo>
                  <a:pt x="3973449" y="688086"/>
                </a:lnTo>
                <a:lnTo>
                  <a:pt x="3938016" y="675639"/>
                </a:lnTo>
                <a:lnTo>
                  <a:pt x="3890010" y="658622"/>
                </a:lnTo>
                <a:lnTo>
                  <a:pt x="3833495" y="638683"/>
                </a:lnTo>
                <a:lnTo>
                  <a:pt x="3773170" y="617474"/>
                </a:lnTo>
                <a:lnTo>
                  <a:pt x="3713479" y="596519"/>
                </a:lnTo>
                <a:lnTo>
                  <a:pt x="3656329" y="576326"/>
                </a:lnTo>
                <a:lnTo>
                  <a:pt x="3601974" y="557403"/>
                </a:lnTo>
                <a:lnTo>
                  <a:pt x="3550285" y="539623"/>
                </a:lnTo>
                <a:lnTo>
                  <a:pt x="3500882" y="522859"/>
                </a:lnTo>
                <a:lnTo>
                  <a:pt x="3452876" y="506857"/>
                </a:lnTo>
                <a:lnTo>
                  <a:pt x="3405632" y="491489"/>
                </a:lnTo>
                <a:lnTo>
                  <a:pt x="3360420" y="477138"/>
                </a:lnTo>
                <a:lnTo>
                  <a:pt x="3313176" y="462280"/>
                </a:lnTo>
                <a:lnTo>
                  <a:pt x="3266186" y="447929"/>
                </a:lnTo>
                <a:lnTo>
                  <a:pt x="3220212" y="434213"/>
                </a:lnTo>
                <a:lnTo>
                  <a:pt x="3175508" y="421005"/>
                </a:lnTo>
                <a:lnTo>
                  <a:pt x="3132582" y="408686"/>
                </a:lnTo>
                <a:lnTo>
                  <a:pt x="3091561" y="397001"/>
                </a:lnTo>
                <a:lnTo>
                  <a:pt x="3052064" y="385825"/>
                </a:lnTo>
                <a:lnTo>
                  <a:pt x="3013075" y="375031"/>
                </a:lnTo>
                <a:lnTo>
                  <a:pt x="2973451" y="363982"/>
                </a:lnTo>
                <a:lnTo>
                  <a:pt x="2932303" y="352679"/>
                </a:lnTo>
                <a:lnTo>
                  <a:pt x="2889123" y="340995"/>
                </a:lnTo>
                <a:lnTo>
                  <a:pt x="2844038" y="329057"/>
                </a:lnTo>
                <a:lnTo>
                  <a:pt x="2797429" y="316992"/>
                </a:lnTo>
                <a:lnTo>
                  <a:pt x="2749804" y="304926"/>
                </a:lnTo>
                <a:lnTo>
                  <a:pt x="2703829" y="293624"/>
                </a:lnTo>
                <a:lnTo>
                  <a:pt x="2655824" y="282067"/>
                </a:lnTo>
                <a:lnTo>
                  <a:pt x="2607945" y="270763"/>
                </a:lnTo>
                <a:lnTo>
                  <a:pt x="2561082" y="260096"/>
                </a:lnTo>
                <a:lnTo>
                  <a:pt x="2515616" y="249936"/>
                </a:lnTo>
                <a:lnTo>
                  <a:pt x="2472054" y="240411"/>
                </a:lnTo>
                <a:lnTo>
                  <a:pt x="2430272" y="231521"/>
                </a:lnTo>
                <a:lnTo>
                  <a:pt x="2390140" y="223138"/>
                </a:lnTo>
                <a:lnTo>
                  <a:pt x="2350516" y="214757"/>
                </a:lnTo>
                <a:lnTo>
                  <a:pt x="2310384" y="206501"/>
                </a:lnTo>
                <a:lnTo>
                  <a:pt x="2268474" y="197866"/>
                </a:lnTo>
                <a:lnTo>
                  <a:pt x="2224532" y="189103"/>
                </a:lnTo>
                <a:lnTo>
                  <a:pt x="2178812" y="180212"/>
                </a:lnTo>
                <a:lnTo>
                  <a:pt x="2131441" y="171196"/>
                </a:lnTo>
                <a:lnTo>
                  <a:pt x="2083180" y="162433"/>
                </a:lnTo>
                <a:lnTo>
                  <a:pt x="2036572" y="154178"/>
                </a:lnTo>
                <a:lnTo>
                  <a:pt x="1987803" y="145796"/>
                </a:lnTo>
                <a:lnTo>
                  <a:pt x="1939417" y="137795"/>
                </a:lnTo>
                <a:lnTo>
                  <a:pt x="1891919" y="130175"/>
                </a:lnTo>
                <a:lnTo>
                  <a:pt x="1845945" y="123062"/>
                </a:lnTo>
                <a:lnTo>
                  <a:pt x="1801749" y="116459"/>
                </a:lnTo>
                <a:lnTo>
                  <a:pt x="1759585" y="110362"/>
                </a:lnTo>
                <a:lnTo>
                  <a:pt x="1718818" y="104648"/>
                </a:lnTo>
                <a:lnTo>
                  <a:pt x="1678813" y="98933"/>
                </a:lnTo>
                <a:lnTo>
                  <a:pt x="1638173" y="93345"/>
                </a:lnTo>
                <a:lnTo>
                  <a:pt x="1595755" y="87503"/>
                </a:lnTo>
                <a:lnTo>
                  <a:pt x="1551432" y="81661"/>
                </a:lnTo>
                <a:lnTo>
                  <a:pt x="1505204" y="75819"/>
                </a:lnTo>
                <a:lnTo>
                  <a:pt x="1457325" y="70104"/>
                </a:lnTo>
                <a:lnTo>
                  <a:pt x="1408557" y="64388"/>
                </a:lnTo>
                <a:lnTo>
                  <a:pt x="1361567" y="59309"/>
                </a:lnTo>
                <a:lnTo>
                  <a:pt x="1312291" y="54101"/>
                </a:lnTo>
                <a:lnTo>
                  <a:pt x="1263523" y="49403"/>
                </a:lnTo>
                <a:lnTo>
                  <a:pt x="1215644" y="44958"/>
                </a:lnTo>
                <a:lnTo>
                  <a:pt x="1169162" y="40894"/>
                </a:lnTo>
                <a:lnTo>
                  <a:pt x="1124712" y="37337"/>
                </a:lnTo>
                <a:lnTo>
                  <a:pt x="1082167" y="34036"/>
                </a:lnTo>
                <a:lnTo>
                  <a:pt x="1041273" y="30987"/>
                </a:lnTo>
                <a:lnTo>
                  <a:pt x="1000887" y="27939"/>
                </a:lnTo>
                <a:lnTo>
                  <a:pt x="959993" y="25019"/>
                </a:lnTo>
                <a:lnTo>
                  <a:pt x="917321" y="22098"/>
                </a:lnTo>
                <a:lnTo>
                  <a:pt x="872617" y="19176"/>
                </a:lnTo>
                <a:lnTo>
                  <a:pt x="826135" y="16383"/>
                </a:lnTo>
                <a:lnTo>
                  <a:pt x="778002" y="13843"/>
                </a:lnTo>
                <a:lnTo>
                  <a:pt x="728980" y="11430"/>
                </a:lnTo>
                <a:lnTo>
                  <a:pt x="681736" y="9398"/>
                </a:lnTo>
                <a:lnTo>
                  <a:pt x="632206" y="7620"/>
                </a:lnTo>
                <a:lnTo>
                  <a:pt x="582549" y="6096"/>
                </a:lnTo>
                <a:lnTo>
                  <a:pt x="531876" y="4825"/>
                </a:lnTo>
                <a:lnTo>
                  <a:pt x="479552" y="3810"/>
                </a:lnTo>
                <a:lnTo>
                  <a:pt x="424815" y="3048"/>
                </a:lnTo>
                <a:lnTo>
                  <a:pt x="367030" y="2539"/>
                </a:lnTo>
                <a:lnTo>
                  <a:pt x="306324" y="2032"/>
                </a:lnTo>
                <a:lnTo>
                  <a:pt x="242951" y="1650"/>
                </a:lnTo>
                <a:lnTo>
                  <a:pt x="179197" y="1143"/>
                </a:lnTo>
                <a:lnTo>
                  <a:pt x="119507" y="762"/>
                </a:lnTo>
                <a:lnTo>
                  <a:pt x="69088" y="508"/>
                </a:lnTo>
                <a:lnTo>
                  <a:pt x="32258" y="254"/>
                </a:lnTo>
                <a:lnTo>
                  <a:pt x="10287" y="126"/>
                </a:lnTo>
                <a:lnTo>
                  <a:pt x="127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92726" y="2588767"/>
            <a:ext cx="3772535" cy="489584"/>
          </a:xfrm>
          <a:custGeom>
            <a:avLst/>
            <a:gdLst/>
            <a:ahLst/>
            <a:cxnLst/>
            <a:rect l="l" t="t" r="r" b="b"/>
            <a:pathLst>
              <a:path w="3772534" h="489585">
                <a:moveTo>
                  <a:pt x="3772027" y="489585"/>
                </a:moveTo>
                <a:lnTo>
                  <a:pt x="3770503" y="489077"/>
                </a:lnTo>
                <a:lnTo>
                  <a:pt x="3761231" y="486410"/>
                </a:lnTo>
                <a:lnTo>
                  <a:pt x="3739133" y="479806"/>
                </a:lnTo>
                <a:lnTo>
                  <a:pt x="3702684" y="468884"/>
                </a:lnTo>
                <a:lnTo>
                  <a:pt x="3653917" y="454406"/>
                </a:lnTo>
                <a:lnTo>
                  <a:pt x="3597402" y="437642"/>
                </a:lnTo>
                <a:lnTo>
                  <a:pt x="3537966" y="419989"/>
                </a:lnTo>
                <a:lnTo>
                  <a:pt x="3479927" y="402717"/>
                </a:lnTo>
                <a:lnTo>
                  <a:pt x="3424554" y="386334"/>
                </a:lnTo>
                <a:lnTo>
                  <a:pt x="3371977" y="370967"/>
                </a:lnTo>
                <a:lnTo>
                  <a:pt x="3322066" y="356616"/>
                </a:lnTo>
                <a:lnTo>
                  <a:pt x="3274187" y="343154"/>
                </a:lnTo>
                <a:lnTo>
                  <a:pt x="3227451" y="330200"/>
                </a:lnTo>
                <a:lnTo>
                  <a:pt x="3181096" y="317754"/>
                </a:lnTo>
                <a:lnTo>
                  <a:pt x="3113404" y="300228"/>
                </a:lnTo>
                <a:lnTo>
                  <a:pt x="3067430" y="288671"/>
                </a:lnTo>
                <a:lnTo>
                  <a:pt x="3022346" y="277622"/>
                </a:lnTo>
                <a:lnTo>
                  <a:pt x="2978784" y="267081"/>
                </a:lnTo>
                <a:lnTo>
                  <a:pt x="2937129" y="257302"/>
                </a:lnTo>
                <a:lnTo>
                  <a:pt x="2897251" y="248158"/>
                </a:lnTo>
                <a:lnTo>
                  <a:pt x="2858770" y="239395"/>
                </a:lnTo>
                <a:lnTo>
                  <a:pt x="2820543" y="230759"/>
                </a:lnTo>
                <a:lnTo>
                  <a:pt x="2781427" y="221996"/>
                </a:lnTo>
                <a:lnTo>
                  <a:pt x="2740405" y="212979"/>
                </a:lnTo>
                <a:lnTo>
                  <a:pt x="2697479" y="203708"/>
                </a:lnTo>
                <a:lnTo>
                  <a:pt x="2652776" y="194310"/>
                </a:lnTo>
                <a:lnTo>
                  <a:pt x="2606675" y="184912"/>
                </a:lnTo>
                <a:lnTo>
                  <a:pt x="2559812" y="175641"/>
                </a:lnTo>
                <a:lnTo>
                  <a:pt x="2491231" y="162687"/>
                </a:lnTo>
                <a:lnTo>
                  <a:pt x="2444623" y="154178"/>
                </a:lnTo>
                <a:lnTo>
                  <a:pt x="2398903" y="146050"/>
                </a:lnTo>
                <a:lnTo>
                  <a:pt x="2354706" y="138557"/>
                </a:lnTo>
                <a:lnTo>
                  <a:pt x="2312416" y="131572"/>
                </a:lnTo>
                <a:lnTo>
                  <a:pt x="2272029" y="124968"/>
                </a:lnTo>
                <a:lnTo>
                  <a:pt x="2233041" y="118872"/>
                </a:lnTo>
                <a:lnTo>
                  <a:pt x="2194432" y="112776"/>
                </a:lnTo>
                <a:lnTo>
                  <a:pt x="2154681" y="106680"/>
                </a:lnTo>
                <a:lnTo>
                  <a:pt x="2113279" y="100330"/>
                </a:lnTo>
                <a:lnTo>
                  <a:pt x="2069719" y="93980"/>
                </a:lnTo>
                <a:lnTo>
                  <a:pt x="2024506" y="87503"/>
                </a:lnTo>
                <a:lnTo>
                  <a:pt x="1977898" y="81280"/>
                </a:lnTo>
                <a:lnTo>
                  <a:pt x="1930527" y="75057"/>
                </a:lnTo>
                <a:lnTo>
                  <a:pt x="1861184" y="66675"/>
                </a:lnTo>
                <a:lnTo>
                  <a:pt x="1814068" y="61214"/>
                </a:lnTo>
                <a:lnTo>
                  <a:pt x="1767967" y="56261"/>
                </a:lnTo>
                <a:lnTo>
                  <a:pt x="1723390" y="51689"/>
                </a:lnTo>
                <a:lnTo>
                  <a:pt x="1680718" y="47498"/>
                </a:lnTo>
                <a:lnTo>
                  <a:pt x="1640077" y="43687"/>
                </a:lnTo>
                <a:lnTo>
                  <a:pt x="1600708" y="40132"/>
                </a:lnTo>
                <a:lnTo>
                  <a:pt x="1561719" y="36576"/>
                </a:lnTo>
                <a:lnTo>
                  <a:pt x="1521714" y="33147"/>
                </a:lnTo>
                <a:lnTo>
                  <a:pt x="1479931" y="29591"/>
                </a:lnTo>
                <a:lnTo>
                  <a:pt x="1436115" y="26035"/>
                </a:lnTo>
                <a:lnTo>
                  <a:pt x="1390523" y="22733"/>
                </a:lnTo>
                <a:lnTo>
                  <a:pt x="1343660" y="19558"/>
                </a:lnTo>
                <a:lnTo>
                  <a:pt x="1296035" y="16510"/>
                </a:lnTo>
                <a:lnTo>
                  <a:pt x="1226312" y="12700"/>
                </a:lnTo>
                <a:lnTo>
                  <a:pt x="1178940" y="10414"/>
                </a:lnTo>
                <a:lnTo>
                  <a:pt x="1132586" y="8509"/>
                </a:lnTo>
                <a:lnTo>
                  <a:pt x="1087754" y="6858"/>
                </a:lnTo>
                <a:lnTo>
                  <a:pt x="1044956" y="5587"/>
                </a:lnTo>
                <a:lnTo>
                  <a:pt x="1004062" y="4445"/>
                </a:lnTo>
                <a:lnTo>
                  <a:pt x="964564" y="3556"/>
                </a:lnTo>
                <a:lnTo>
                  <a:pt x="925449" y="2667"/>
                </a:lnTo>
                <a:lnTo>
                  <a:pt x="885316" y="1778"/>
                </a:lnTo>
                <a:lnTo>
                  <a:pt x="843407" y="1016"/>
                </a:lnTo>
                <a:lnTo>
                  <a:pt x="799464" y="508"/>
                </a:lnTo>
                <a:lnTo>
                  <a:pt x="753745" y="127"/>
                </a:lnTo>
                <a:lnTo>
                  <a:pt x="706754" y="0"/>
                </a:lnTo>
                <a:lnTo>
                  <a:pt x="659002" y="254"/>
                </a:lnTo>
                <a:lnTo>
                  <a:pt x="589026" y="1016"/>
                </a:lnTo>
                <a:lnTo>
                  <a:pt x="540893" y="2032"/>
                </a:lnTo>
                <a:lnTo>
                  <a:pt x="491871" y="3302"/>
                </a:lnTo>
                <a:lnTo>
                  <a:pt x="441071" y="4826"/>
                </a:lnTo>
                <a:lnTo>
                  <a:pt x="387731" y="6858"/>
                </a:lnTo>
                <a:lnTo>
                  <a:pt x="331470" y="9144"/>
                </a:lnTo>
                <a:lnTo>
                  <a:pt x="272161" y="11684"/>
                </a:lnTo>
                <a:lnTo>
                  <a:pt x="210565" y="14351"/>
                </a:lnTo>
                <a:lnTo>
                  <a:pt x="149478" y="16891"/>
                </a:lnTo>
                <a:lnTo>
                  <a:pt x="94361" y="19304"/>
                </a:lnTo>
                <a:lnTo>
                  <a:pt x="50037" y="21209"/>
                </a:lnTo>
                <a:lnTo>
                  <a:pt x="20065" y="22479"/>
                </a:lnTo>
                <a:lnTo>
                  <a:pt x="4572" y="23241"/>
                </a:lnTo>
                <a:lnTo>
                  <a:pt x="126" y="233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025771" y="2769742"/>
            <a:ext cx="3539490" cy="308610"/>
          </a:xfrm>
          <a:custGeom>
            <a:avLst/>
            <a:gdLst/>
            <a:ahLst/>
            <a:cxnLst/>
            <a:rect l="l" t="t" r="r" b="b"/>
            <a:pathLst>
              <a:path w="3539490" h="308610">
                <a:moveTo>
                  <a:pt x="3538981" y="308610"/>
                </a:moveTo>
                <a:lnTo>
                  <a:pt x="3537457" y="308229"/>
                </a:lnTo>
                <a:lnTo>
                  <a:pt x="3527679" y="305943"/>
                </a:lnTo>
                <a:lnTo>
                  <a:pt x="3504819" y="300482"/>
                </a:lnTo>
                <a:lnTo>
                  <a:pt x="3467354" y="291719"/>
                </a:lnTo>
                <a:lnTo>
                  <a:pt x="3418078" y="280035"/>
                </a:lnTo>
                <a:lnTo>
                  <a:pt x="3361689" y="266700"/>
                </a:lnTo>
                <a:lnTo>
                  <a:pt x="3303397" y="252984"/>
                </a:lnTo>
                <a:lnTo>
                  <a:pt x="3247135" y="239649"/>
                </a:lnTo>
                <a:lnTo>
                  <a:pt x="3193669" y="227203"/>
                </a:lnTo>
                <a:lnTo>
                  <a:pt x="3143123" y="215519"/>
                </a:lnTo>
                <a:lnTo>
                  <a:pt x="3094989" y="204724"/>
                </a:lnTo>
                <a:lnTo>
                  <a:pt x="3048634" y="194564"/>
                </a:lnTo>
                <a:lnTo>
                  <a:pt x="3003042" y="185039"/>
                </a:lnTo>
                <a:lnTo>
                  <a:pt x="2959100" y="176022"/>
                </a:lnTo>
                <a:lnTo>
                  <a:pt x="2913760" y="167005"/>
                </a:lnTo>
                <a:lnTo>
                  <a:pt x="2868803" y="158369"/>
                </a:lnTo>
                <a:lnTo>
                  <a:pt x="2824860" y="150241"/>
                </a:lnTo>
                <a:lnTo>
                  <a:pt x="2782443" y="142621"/>
                </a:lnTo>
                <a:lnTo>
                  <a:pt x="2742056" y="135636"/>
                </a:lnTo>
                <a:lnTo>
                  <a:pt x="2703322" y="129032"/>
                </a:lnTo>
                <a:lnTo>
                  <a:pt x="2628519" y="116586"/>
                </a:lnTo>
                <a:lnTo>
                  <a:pt x="2589783" y="110236"/>
                </a:lnTo>
                <a:lnTo>
                  <a:pt x="2549144" y="103759"/>
                </a:lnTo>
                <a:lnTo>
                  <a:pt x="2506472" y="97155"/>
                </a:lnTo>
                <a:lnTo>
                  <a:pt x="2462276" y="90551"/>
                </a:lnTo>
                <a:lnTo>
                  <a:pt x="2416936" y="84074"/>
                </a:lnTo>
                <a:lnTo>
                  <a:pt x="2372613" y="78105"/>
                </a:lnTo>
                <a:lnTo>
                  <a:pt x="2326767" y="72136"/>
                </a:lnTo>
                <a:lnTo>
                  <a:pt x="2281301" y="66548"/>
                </a:lnTo>
                <a:lnTo>
                  <a:pt x="2236978" y="61341"/>
                </a:lnTo>
                <a:lnTo>
                  <a:pt x="2194179" y="56515"/>
                </a:lnTo>
                <a:lnTo>
                  <a:pt x="2153284" y="52197"/>
                </a:lnTo>
                <a:lnTo>
                  <a:pt x="2114296" y="48260"/>
                </a:lnTo>
                <a:lnTo>
                  <a:pt x="2076577" y="44450"/>
                </a:lnTo>
                <a:lnTo>
                  <a:pt x="2038730" y="40767"/>
                </a:lnTo>
                <a:lnTo>
                  <a:pt x="1999742" y="36957"/>
                </a:lnTo>
                <a:lnTo>
                  <a:pt x="1958721" y="33147"/>
                </a:lnTo>
                <a:lnTo>
                  <a:pt x="1915795" y="29464"/>
                </a:lnTo>
                <a:lnTo>
                  <a:pt x="1871090" y="25781"/>
                </a:lnTo>
                <a:lnTo>
                  <a:pt x="1825498" y="22352"/>
                </a:lnTo>
                <a:lnTo>
                  <a:pt x="1780921" y="19304"/>
                </a:lnTo>
                <a:lnTo>
                  <a:pt x="1734693" y="16383"/>
                </a:lnTo>
                <a:lnTo>
                  <a:pt x="1689100" y="13843"/>
                </a:lnTo>
                <a:lnTo>
                  <a:pt x="1644396" y="11557"/>
                </a:lnTo>
                <a:lnTo>
                  <a:pt x="1601343" y="9652"/>
                </a:lnTo>
                <a:lnTo>
                  <a:pt x="1560322" y="8001"/>
                </a:lnTo>
                <a:lnTo>
                  <a:pt x="1521078" y="6604"/>
                </a:lnTo>
                <a:lnTo>
                  <a:pt x="1483232" y="5461"/>
                </a:lnTo>
                <a:lnTo>
                  <a:pt x="1445259" y="4191"/>
                </a:lnTo>
                <a:lnTo>
                  <a:pt x="1406016" y="3048"/>
                </a:lnTo>
                <a:lnTo>
                  <a:pt x="1364868" y="2032"/>
                </a:lnTo>
                <a:lnTo>
                  <a:pt x="1321815" y="1143"/>
                </a:lnTo>
                <a:lnTo>
                  <a:pt x="1277112" y="508"/>
                </a:lnTo>
                <a:lnTo>
                  <a:pt x="1231264" y="127"/>
                </a:lnTo>
                <a:lnTo>
                  <a:pt x="1186561" y="0"/>
                </a:lnTo>
                <a:lnTo>
                  <a:pt x="1140332" y="127"/>
                </a:lnTo>
                <a:lnTo>
                  <a:pt x="1094613" y="635"/>
                </a:lnTo>
                <a:lnTo>
                  <a:pt x="1049908" y="1270"/>
                </a:lnTo>
                <a:lnTo>
                  <a:pt x="1006855" y="2286"/>
                </a:lnTo>
                <a:lnTo>
                  <a:pt x="965707" y="3302"/>
                </a:lnTo>
                <a:lnTo>
                  <a:pt x="926591" y="4572"/>
                </a:lnTo>
                <a:lnTo>
                  <a:pt x="888618" y="5842"/>
                </a:lnTo>
                <a:lnTo>
                  <a:pt x="850645" y="7112"/>
                </a:lnTo>
                <a:lnTo>
                  <a:pt x="811529" y="8636"/>
                </a:lnTo>
                <a:lnTo>
                  <a:pt x="770381" y="10287"/>
                </a:lnTo>
                <a:lnTo>
                  <a:pt x="727201" y="12319"/>
                </a:lnTo>
                <a:lnTo>
                  <a:pt x="682625" y="14605"/>
                </a:lnTo>
                <a:lnTo>
                  <a:pt x="636904" y="17272"/>
                </a:lnTo>
                <a:lnTo>
                  <a:pt x="592201" y="20066"/>
                </a:lnTo>
                <a:lnTo>
                  <a:pt x="546100" y="23368"/>
                </a:lnTo>
                <a:lnTo>
                  <a:pt x="499617" y="26924"/>
                </a:lnTo>
                <a:lnTo>
                  <a:pt x="452374" y="30987"/>
                </a:lnTo>
                <a:lnTo>
                  <a:pt x="403098" y="35306"/>
                </a:lnTo>
                <a:lnTo>
                  <a:pt x="351408" y="40259"/>
                </a:lnTo>
                <a:lnTo>
                  <a:pt x="296671" y="45720"/>
                </a:lnTo>
                <a:lnTo>
                  <a:pt x="239013" y="51435"/>
                </a:lnTo>
                <a:lnTo>
                  <a:pt x="179450" y="57404"/>
                </a:lnTo>
                <a:lnTo>
                  <a:pt x="121919" y="63246"/>
                </a:lnTo>
                <a:lnTo>
                  <a:pt x="71754" y="68326"/>
                </a:lnTo>
                <a:lnTo>
                  <a:pt x="34036" y="72136"/>
                </a:lnTo>
                <a:lnTo>
                  <a:pt x="11049" y="74422"/>
                </a:lnTo>
                <a:lnTo>
                  <a:pt x="1396" y="75311"/>
                </a:lnTo>
                <a:lnTo>
                  <a:pt x="0" y="7556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8815" y="2916935"/>
            <a:ext cx="3306445" cy="161925"/>
          </a:xfrm>
          <a:custGeom>
            <a:avLst/>
            <a:gdLst/>
            <a:ahLst/>
            <a:cxnLst/>
            <a:rect l="l" t="t" r="r" b="b"/>
            <a:pathLst>
              <a:path w="3306445" h="161925">
                <a:moveTo>
                  <a:pt x="3305937" y="161416"/>
                </a:moveTo>
                <a:lnTo>
                  <a:pt x="3304286" y="161162"/>
                </a:lnTo>
                <a:lnTo>
                  <a:pt x="3294126" y="159385"/>
                </a:lnTo>
                <a:lnTo>
                  <a:pt x="3270504" y="155448"/>
                </a:lnTo>
                <a:lnTo>
                  <a:pt x="3232277" y="149098"/>
                </a:lnTo>
                <a:lnTo>
                  <a:pt x="3182492" y="140715"/>
                </a:lnTo>
                <a:lnTo>
                  <a:pt x="3126613" y="131317"/>
                </a:lnTo>
                <a:lnTo>
                  <a:pt x="3069843" y="121792"/>
                </a:lnTo>
                <a:lnTo>
                  <a:pt x="3015615" y="112775"/>
                </a:lnTo>
                <a:lnTo>
                  <a:pt x="2964180" y="104266"/>
                </a:lnTo>
                <a:lnTo>
                  <a:pt x="2915539" y="96519"/>
                </a:lnTo>
                <a:lnTo>
                  <a:pt x="2869184" y="89408"/>
                </a:lnTo>
                <a:lnTo>
                  <a:pt x="2824353" y="82803"/>
                </a:lnTo>
                <a:lnTo>
                  <a:pt x="2780030" y="76580"/>
                </a:lnTo>
                <a:lnTo>
                  <a:pt x="2714243" y="67817"/>
                </a:lnTo>
                <a:lnTo>
                  <a:pt x="2670429" y="62356"/>
                </a:lnTo>
                <a:lnTo>
                  <a:pt x="2627757" y="57403"/>
                </a:lnTo>
                <a:lnTo>
                  <a:pt x="2586609" y="52831"/>
                </a:lnTo>
                <a:lnTo>
                  <a:pt x="2547492" y="48640"/>
                </a:lnTo>
                <a:lnTo>
                  <a:pt x="2473833" y="41148"/>
                </a:lnTo>
                <a:lnTo>
                  <a:pt x="2398903" y="33909"/>
                </a:lnTo>
                <a:lnTo>
                  <a:pt x="2358643" y="30225"/>
                </a:lnTo>
                <a:lnTo>
                  <a:pt x="2316480" y="26669"/>
                </a:lnTo>
                <a:lnTo>
                  <a:pt x="2272918" y="23113"/>
                </a:lnTo>
                <a:lnTo>
                  <a:pt x="2228595" y="19938"/>
                </a:lnTo>
                <a:lnTo>
                  <a:pt x="2162429" y="15621"/>
                </a:lnTo>
                <a:lnTo>
                  <a:pt x="2118360" y="13080"/>
                </a:lnTo>
                <a:lnTo>
                  <a:pt x="2075434" y="10922"/>
                </a:lnTo>
                <a:lnTo>
                  <a:pt x="2034032" y="9143"/>
                </a:lnTo>
                <a:lnTo>
                  <a:pt x="1994789" y="7492"/>
                </a:lnTo>
                <a:lnTo>
                  <a:pt x="1957197" y="6223"/>
                </a:lnTo>
                <a:lnTo>
                  <a:pt x="1920748" y="4952"/>
                </a:lnTo>
                <a:lnTo>
                  <a:pt x="1845437" y="2666"/>
                </a:lnTo>
                <a:lnTo>
                  <a:pt x="1805051" y="1650"/>
                </a:lnTo>
                <a:lnTo>
                  <a:pt x="1762760" y="888"/>
                </a:lnTo>
                <a:lnTo>
                  <a:pt x="1719072" y="380"/>
                </a:lnTo>
                <a:lnTo>
                  <a:pt x="1674622" y="126"/>
                </a:lnTo>
                <a:lnTo>
                  <a:pt x="1653032" y="0"/>
                </a:lnTo>
                <a:lnTo>
                  <a:pt x="1608328" y="126"/>
                </a:lnTo>
                <a:lnTo>
                  <a:pt x="1564259" y="635"/>
                </a:lnTo>
                <a:lnTo>
                  <a:pt x="1521206" y="1269"/>
                </a:lnTo>
                <a:lnTo>
                  <a:pt x="1479804" y="2159"/>
                </a:lnTo>
                <a:lnTo>
                  <a:pt x="1440561" y="3301"/>
                </a:lnTo>
                <a:lnTo>
                  <a:pt x="1366519" y="5587"/>
                </a:lnTo>
                <a:lnTo>
                  <a:pt x="1291209" y="8254"/>
                </a:lnTo>
                <a:lnTo>
                  <a:pt x="1250823" y="10033"/>
                </a:lnTo>
                <a:lnTo>
                  <a:pt x="1208659" y="12064"/>
                </a:lnTo>
                <a:lnTo>
                  <a:pt x="1164971" y="14350"/>
                </a:lnTo>
                <a:lnTo>
                  <a:pt x="1120648" y="17017"/>
                </a:lnTo>
                <a:lnTo>
                  <a:pt x="1054481" y="21589"/>
                </a:lnTo>
                <a:lnTo>
                  <a:pt x="1010538" y="24891"/>
                </a:lnTo>
                <a:lnTo>
                  <a:pt x="967613" y="28448"/>
                </a:lnTo>
                <a:lnTo>
                  <a:pt x="926464" y="32130"/>
                </a:lnTo>
                <a:lnTo>
                  <a:pt x="887222" y="35813"/>
                </a:lnTo>
                <a:lnTo>
                  <a:pt x="813562" y="43052"/>
                </a:lnTo>
                <a:lnTo>
                  <a:pt x="776859" y="46736"/>
                </a:lnTo>
                <a:lnTo>
                  <a:pt x="738632" y="50673"/>
                </a:lnTo>
                <a:lnTo>
                  <a:pt x="698500" y="55117"/>
                </a:lnTo>
                <a:lnTo>
                  <a:pt x="656463" y="59943"/>
                </a:lnTo>
                <a:lnTo>
                  <a:pt x="613029" y="65150"/>
                </a:lnTo>
                <a:lnTo>
                  <a:pt x="568960" y="70738"/>
                </a:lnTo>
                <a:lnTo>
                  <a:pt x="547497" y="73660"/>
                </a:lnTo>
                <a:lnTo>
                  <a:pt x="503174" y="79628"/>
                </a:lnTo>
                <a:lnTo>
                  <a:pt x="458724" y="86105"/>
                </a:lnTo>
                <a:lnTo>
                  <a:pt x="413258" y="92963"/>
                </a:lnTo>
                <a:lnTo>
                  <a:pt x="365887" y="100456"/>
                </a:lnTo>
                <a:lnTo>
                  <a:pt x="315849" y="108585"/>
                </a:lnTo>
                <a:lnTo>
                  <a:pt x="262889" y="117348"/>
                </a:lnTo>
                <a:lnTo>
                  <a:pt x="207137" y="126618"/>
                </a:lnTo>
                <a:lnTo>
                  <a:pt x="150241" y="136271"/>
                </a:lnTo>
                <a:lnTo>
                  <a:pt x="96774" y="145161"/>
                </a:lnTo>
                <a:lnTo>
                  <a:pt x="52450" y="152653"/>
                </a:lnTo>
                <a:lnTo>
                  <a:pt x="21462" y="157861"/>
                </a:lnTo>
                <a:lnTo>
                  <a:pt x="5080" y="160527"/>
                </a:lnTo>
                <a:lnTo>
                  <a:pt x="254" y="161416"/>
                </a:lnTo>
                <a:lnTo>
                  <a:pt x="0" y="1614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491988" y="3022726"/>
            <a:ext cx="3072765" cy="288925"/>
          </a:xfrm>
          <a:custGeom>
            <a:avLst/>
            <a:gdLst/>
            <a:ahLst/>
            <a:cxnLst/>
            <a:rect l="l" t="t" r="r" b="b"/>
            <a:pathLst>
              <a:path w="3072765" h="288925">
                <a:moveTo>
                  <a:pt x="3072765" y="55625"/>
                </a:moveTo>
                <a:lnTo>
                  <a:pt x="3071114" y="55499"/>
                </a:lnTo>
                <a:lnTo>
                  <a:pt x="3060572" y="54483"/>
                </a:lnTo>
                <a:lnTo>
                  <a:pt x="3036189" y="52324"/>
                </a:lnTo>
                <a:lnTo>
                  <a:pt x="2997327" y="48768"/>
                </a:lnTo>
                <a:lnTo>
                  <a:pt x="2947542" y="44196"/>
                </a:lnTo>
                <a:lnTo>
                  <a:pt x="2892425" y="39243"/>
                </a:lnTo>
                <a:lnTo>
                  <a:pt x="2837561" y="34289"/>
                </a:lnTo>
                <a:lnTo>
                  <a:pt x="2785237" y="29590"/>
                </a:lnTo>
                <a:lnTo>
                  <a:pt x="2736088" y="25400"/>
                </a:lnTo>
                <a:lnTo>
                  <a:pt x="2689479" y="21589"/>
                </a:lnTo>
                <a:lnTo>
                  <a:pt x="2645029" y="18287"/>
                </a:lnTo>
                <a:lnTo>
                  <a:pt x="2601721" y="15239"/>
                </a:lnTo>
                <a:lnTo>
                  <a:pt x="2558668" y="12700"/>
                </a:lnTo>
                <a:lnTo>
                  <a:pt x="2557780" y="12573"/>
                </a:lnTo>
                <a:lnTo>
                  <a:pt x="2514727" y="10287"/>
                </a:lnTo>
                <a:lnTo>
                  <a:pt x="2472182" y="8255"/>
                </a:lnTo>
                <a:lnTo>
                  <a:pt x="2430780" y="6603"/>
                </a:lnTo>
                <a:lnTo>
                  <a:pt x="2391156" y="5207"/>
                </a:lnTo>
                <a:lnTo>
                  <a:pt x="2317495" y="3175"/>
                </a:lnTo>
                <a:lnTo>
                  <a:pt x="2282316" y="2286"/>
                </a:lnTo>
                <a:lnTo>
                  <a:pt x="2246376" y="1524"/>
                </a:lnTo>
                <a:lnTo>
                  <a:pt x="2208784" y="888"/>
                </a:lnTo>
                <a:lnTo>
                  <a:pt x="2169033" y="253"/>
                </a:lnTo>
                <a:lnTo>
                  <a:pt x="2127631" y="0"/>
                </a:lnTo>
                <a:lnTo>
                  <a:pt x="2085086" y="0"/>
                </a:lnTo>
                <a:lnTo>
                  <a:pt x="2042033" y="253"/>
                </a:lnTo>
                <a:lnTo>
                  <a:pt x="2041143" y="253"/>
                </a:lnTo>
                <a:lnTo>
                  <a:pt x="1998090" y="762"/>
                </a:lnTo>
                <a:lnTo>
                  <a:pt x="1955545" y="1524"/>
                </a:lnTo>
                <a:lnTo>
                  <a:pt x="1914143" y="2667"/>
                </a:lnTo>
                <a:lnTo>
                  <a:pt x="1874519" y="3937"/>
                </a:lnTo>
                <a:lnTo>
                  <a:pt x="1800860" y="6731"/>
                </a:lnTo>
                <a:lnTo>
                  <a:pt x="1729739" y="9906"/>
                </a:lnTo>
                <a:lnTo>
                  <a:pt x="1652523" y="13715"/>
                </a:lnTo>
                <a:lnTo>
                  <a:pt x="1611248" y="16256"/>
                </a:lnTo>
                <a:lnTo>
                  <a:pt x="1568831" y="19050"/>
                </a:lnTo>
                <a:lnTo>
                  <a:pt x="1525778" y="22098"/>
                </a:lnTo>
                <a:lnTo>
                  <a:pt x="1525015" y="22225"/>
                </a:lnTo>
                <a:lnTo>
                  <a:pt x="1482089" y="25526"/>
                </a:lnTo>
                <a:lnTo>
                  <a:pt x="1439671" y="29210"/>
                </a:lnTo>
                <a:lnTo>
                  <a:pt x="1398396" y="33020"/>
                </a:lnTo>
                <a:lnTo>
                  <a:pt x="1358900" y="36957"/>
                </a:lnTo>
                <a:lnTo>
                  <a:pt x="1285620" y="44703"/>
                </a:lnTo>
                <a:lnTo>
                  <a:pt x="1250568" y="48513"/>
                </a:lnTo>
                <a:lnTo>
                  <a:pt x="1177543" y="56769"/>
                </a:lnTo>
                <a:lnTo>
                  <a:pt x="1138173" y="61468"/>
                </a:lnTo>
                <a:lnTo>
                  <a:pt x="1097026" y="66675"/>
                </a:lnTo>
                <a:lnTo>
                  <a:pt x="1054862" y="72262"/>
                </a:lnTo>
                <a:lnTo>
                  <a:pt x="1012189" y="78232"/>
                </a:lnTo>
                <a:lnTo>
                  <a:pt x="968756" y="84582"/>
                </a:lnTo>
                <a:lnTo>
                  <a:pt x="926719" y="91059"/>
                </a:lnTo>
                <a:lnTo>
                  <a:pt x="885698" y="97536"/>
                </a:lnTo>
                <a:lnTo>
                  <a:pt x="846582" y="104139"/>
                </a:lnTo>
                <a:lnTo>
                  <a:pt x="774064" y="116712"/>
                </a:lnTo>
                <a:lnTo>
                  <a:pt x="703961" y="129159"/>
                </a:lnTo>
                <a:lnTo>
                  <a:pt x="628014" y="143256"/>
                </a:lnTo>
                <a:lnTo>
                  <a:pt x="587375" y="151130"/>
                </a:lnTo>
                <a:lnTo>
                  <a:pt x="545591" y="159512"/>
                </a:lnTo>
                <a:lnTo>
                  <a:pt x="503427" y="168275"/>
                </a:lnTo>
                <a:lnTo>
                  <a:pt x="502665" y="168528"/>
                </a:lnTo>
                <a:lnTo>
                  <a:pt x="460375" y="177546"/>
                </a:lnTo>
                <a:lnTo>
                  <a:pt x="418084" y="187071"/>
                </a:lnTo>
                <a:lnTo>
                  <a:pt x="374650" y="196976"/>
                </a:lnTo>
                <a:lnTo>
                  <a:pt x="329311" y="207772"/>
                </a:lnTo>
                <a:lnTo>
                  <a:pt x="281304" y="219328"/>
                </a:lnTo>
                <a:lnTo>
                  <a:pt x="230377" y="231901"/>
                </a:lnTo>
                <a:lnTo>
                  <a:pt x="176911" y="244983"/>
                </a:lnTo>
                <a:lnTo>
                  <a:pt x="123189" y="258318"/>
                </a:lnTo>
                <a:lnTo>
                  <a:pt x="74422" y="270256"/>
                </a:lnTo>
                <a:lnTo>
                  <a:pt x="36322" y="279781"/>
                </a:lnTo>
                <a:lnTo>
                  <a:pt x="12191" y="285623"/>
                </a:lnTo>
                <a:lnTo>
                  <a:pt x="1650" y="288289"/>
                </a:lnTo>
                <a:lnTo>
                  <a:pt x="0" y="2886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725033" y="3077464"/>
            <a:ext cx="2839720" cy="467359"/>
          </a:xfrm>
          <a:custGeom>
            <a:avLst/>
            <a:gdLst/>
            <a:ahLst/>
            <a:cxnLst/>
            <a:rect l="l" t="t" r="r" b="b"/>
            <a:pathLst>
              <a:path w="2839720" h="467360">
                <a:moveTo>
                  <a:pt x="2839719" y="888"/>
                </a:moveTo>
                <a:lnTo>
                  <a:pt x="2837941" y="888"/>
                </a:lnTo>
                <a:lnTo>
                  <a:pt x="2827146" y="762"/>
                </a:lnTo>
                <a:lnTo>
                  <a:pt x="2802127" y="762"/>
                </a:lnTo>
                <a:lnTo>
                  <a:pt x="2762885" y="635"/>
                </a:lnTo>
                <a:lnTo>
                  <a:pt x="2713482" y="381"/>
                </a:lnTo>
                <a:lnTo>
                  <a:pt x="2659761" y="253"/>
                </a:lnTo>
                <a:lnTo>
                  <a:pt x="2606928" y="126"/>
                </a:lnTo>
                <a:lnTo>
                  <a:pt x="2557017" y="0"/>
                </a:lnTo>
                <a:lnTo>
                  <a:pt x="2510155" y="126"/>
                </a:lnTo>
                <a:lnTo>
                  <a:pt x="2465705" y="508"/>
                </a:lnTo>
                <a:lnTo>
                  <a:pt x="2423160" y="1015"/>
                </a:lnTo>
                <a:lnTo>
                  <a:pt x="2381376" y="2032"/>
                </a:lnTo>
                <a:lnTo>
                  <a:pt x="2315464" y="4063"/>
                </a:lnTo>
                <a:lnTo>
                  <a:pt x="2274442" y="5714"/>
                </a:lnTo>
                <a:lnTo>
                  <a:pt x="2234565" y="7493"/>
                </a:lnTo>
                <a:lnTo>
                  <a:pt x="2196465" y="9525"/>
                </a:lnTo>
                <a:lnTo>
                  <a:pt x="2125980" y="13843"/>
                </a:lnTo>
                <a:lnTo>
                  <a:pt x="2056891" y="18287"/>
                </a:lnTo>
                <a:lnTo>
                  <a:pt x="1981326" y="23749"/>
                </a:lnTo>
                <a:lnTo>
                  <a:pt x="1940940" y="27050"/>
                </a:lnTo>
                <a:lnTo>
                  <a:pt x="1899665" y="30734"/>
                </a:lnTo>
                <a:lnTo>
                  <a:pt x="1834134" y="37211"/>
                </a:lnTo>
                <a:lnTo>
                  <a:pt x="1793239" y="41528"/>
                </a:lnTo>
                <a:lnTo>
                  <a:pt x="1753615" y="46100"/>
                </a:lnTo>
                <a:lnTo>
                  <a:pt x="1715769" y="50673"/>
                </a:lnTo>
                <a:lnTo>
                  <a:pt x="1645665" y="59562"/>
                </a:lnTo>
                <a:lnTo>
                  <a:pt x="1611884" y="63881"/>
                </a:lnTo>
                <a:lnTo>
                  <a:pt x="1540510" y="73533"/>
                </a:lnTo>
                <a:lnTo>
                  <a:pt x="1501901" y="79121"/>
                </a:lnTo>
                <a:lnTo>
                  <a:pt x="1461896" y="85089"/>
                </a:lnTo>
                <a:lnTo>
                  <a:pt x="1421002" y="91439"/>
                </a:lnTo>
                <a:lnTo>
                  <a:pt x="1356106" y="102235"/>
                </a:lnTo>
                <a:lnTo>
                  <a:pt x="1315592" y="109347"/>
                </a:lnTo>
                <a:lnTo>
                  <a:pt x="1276349" y="116459"/>
                </a:lnTo>
                <a:lnTo>
                  <a:pt x="1238885" y="123444"/>
                </a:lnTo>
                <a:lnTo>
                  <a:pt x="1169542" y="137033"/>
                </a:lnTo>
                <a:lnTo>
                  <a:pt x="1136141" y="143637"/>
                </a:lnTo>
                <a:lnTo>
                  <a:pt x="1065530" y="157987"/>
                </a:lnTo>
                <a:lnTo>
                  <a:pt x="1027430" y="166115"/>
                </a:lnTo>
                <a:lnTo>
                  <a:pt x="987806" y="174751"/>
                </a:lnTo>
                <a:lnTo>
                  <a:pt x="947419" y="183769"/>
                </a:lnTo>
                <a:lnTo>
                  <a:pt x="883285" y="198882"/>
                </a:lnTo>
                <a:lnTo>
                  <a:pt x="843407" y="208661"/>
                </a:lnTo>
                <a:lnTo>
                  <a:pt x="804671" y="218312"/>
                </a:lnTo>
                <a:lnTo>
                  <a:pt x="732789" y="237109"/>
                </a:lnTo>
                <a:lnTo>
                  <a:pt x="699515" y="245999"/>
                </a:lnTo>
                <a:lnTo>
                  <a:pt x="666622" y="254762"/>
                </a:lnTo>
                <a:lnTo>
                  <a:pt x="597153" y="273812"/>
                </a:lnTo>
                <a:lnTo>
                  <a:pt x="559688" y="284352"/>
                </a:lnTo>
                <a:lnTo>
                  <a:pt x="520700" y="295656"/>
                </a:lnTo>
                <a:lnTo>
                  <a:pt x="481075" y="307466"/>
                </a:lnTo>
                <a:lnTo>
                  <a:pt x="417956" y="326771"/>
                </a:lnTo>
                <a:lnTo>
                  <a:pt x="377951" y="339344"/>
                </a:lnTo>
                <a:lnTo>
                  <a:pt x="336930" y="352678"/>
                </a:lnTo>
                <a:lnTo>
                  <a:pt x="293877" y="367030"/>
                </a:lnTo>
                <a:lnTo>
                  <a:pt x="248157" y="382397"/>
                </a:lnTo>
                <a:lnTo>
                  <a:pt x="199770" y="398907"/>
                </a:lnTo>
                <a:lnTo>
                  <a:pt x="148970" y="416178"/>
                </a:lnTo>
                <a:lnTo>
                  <a:pt x="99187" y="433197"/>
                </a:lnTo>
                <a:lnTo>
                  <a:pt x="55752" y="448056"/>
                </a:lnTo>
                <a:lnTo>
                  <a:pt x="23875" y="458850"/>
                </a:lnTo>
                <a:lnTo>
                  <a:pt x="6222" y="464947"/>
                </a:lnTo>
                <a:lnTo>
                  <a:pt x="380" y="466851"/>
                </a:lnTo>
                <a:lnTo>
                  <a:pt x="0" y="4669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958078" y="3078352"/>
            <a:ext cx="2606675" cy="699770"/>
          </a:xfrm>
          <a:custGeom>
            <a:avLst/>
            <a:gdLst/>
            <a:ahLst/>
            <a:cxnLst/>
            <a:rect l="l" t="t" r="r" b="b"/>
            <a:pathLst>
              <a:path w="2606675" h="699770">
                <a:moveTo>
                  <a:pt x="2606675" y="0"/>
                </a:moveTo>
                <a:lnTo>
                  <a:pt x="2604897" y="126"/>
                </a:lnTo>
                <a:lnTo>
                  <a:pt x="2593848" y="1270"/>
                </a:lnTo>
                <a:lnTo>
                  <a:pt x="2568575" y="3683"/>
                </a:lnTo>
                <a:lnTo>
                  <a:pt x="2529458" y="7366"/>
                </a:lnTo>
                <a:lnTo>
                  <a:pt x="2480691" y="12064"/>
                </a:lnTo>
                <a:lnTo>
                  <a:pt x="2428875" y="17145"/>
                </a:lnTo>
                <a:lnTo>
                  <a:pt x="2378455" y="21971"/>
                </a:lnTo>
                <a:lnTo>
                  <a:pt x="2331085" y="26670"/>
                </a:lnTo>
                <a:lnTo>
                  <a:pt x="2286635" y="31242"/>
                </a:lnTo>
                <a:lnTo>
                  <a:pt x="2244598" y="35813"/>
                </a:lnTo>
                <a:lnTo>
                  <a:pt x="2203957" y="40639"/>
                </a:lnTo>
                <a:lnTo>
                  <a:pt x="2163953" y="45593"/>
                </a:lnTo>
                <a:lnTo>
                  <a:pt x="2156460" y="46482"/>
                </a:lnTo>
                <a:lnTo>
                  <a:pt x="2116454" y="51943"/>
                </a:lnTo>
                <a:lnTo>
                  <a:pt x="2077085" y="57404"/>
                </a:lnTo>
                <a:lnTo>
                  <a:pt x="2038985" y="62992"/>
                </a:lnTo>
                <a:lnTo>
                  <a:pt x="1968500" y="74168"/>
                </a:lnTo>
                <a:lnTo>
                  <a:pt x="1902968" y="84836"/>
                </a:lnTo>
                <a:lnTo>
                  <a:pt x="1833245" y="96647"/>
                </a:lnTo>
                <a:lnTo>
                  <a:pt x="1795652" y="103377"/>
                </a:lnTo>
                <a:lnTo>
                  <a:pt x="1756791" y="110617"/>
                </a:lnTo>
                <a:lnTo>
                  <a:pt x="1717167" y="118237"/>
                </a:lnTo>
                <a:lnTo>
                  <a:pt x="1709927" y="119761"/>
                </a:lnTo>
                <a:lnTo>
                  <a:pt x="1670430" y="127635"/>
                </a:lnTo>
                <a:lnTo>
                  <a:pt x="1631442" y="135889"/>
                </a:lnTo>
                <a:lnTo>
                  <a:pt x="1593850" y="144018"/>
                </a:lnTo>
                <a:lnTo>
                  <a:pt x="1524127" y="159766"/>
                </a:lnTo>
                <a:lnTo>
                  <a:pt x="1459611" y="174751"/>
                </a:lnTo>
                <a:lnTo>
                  <a:pt x="1390777" y="191262"/>
                </a:lnTo>
                <a:lnTo>
                  <a:pt x="1353693" y="200406"/>
                </a:lnTo>
                <a:lnTo>
                  <a:pt x="1315339" y="210185"/>
                </a:lnTo>
                <a:lnTo>
                  <a:pt x="1276350" y="220472"/>
                </a:lnTo>
                <a:lnTo>
                  <a:pt x="1230376" y="232918"/>
                </a:lnTo>
                <a:lnTo>
                  <a:pt x="1192022" y="243712"/>
                </a:lnTo>
                <a:lnTo>
                  <a:pt x="1155065" y="254254"/>
                </a:lnTo>
                <a:lnTo>
                  <a:pt x="1086485" y="274574"/>
                </a:lnTo>
                <a:lnTo>
                  <a:pt x="1023112" y="293877"/>
                </a:lnTo>
                <a:lnTo>
                  <a:pt x="955548" y="314960"/>
                </a:lnTo>
                <a:lnTo>
                  <a:pt x="919099" y="326517"/>
                </a:lnTo>
                <a:lnTo>
                  <a:pt x="881506" y="338836"/>
                </a:lnTo>
                <a:lnTo>
                  <a:pt x="843406" y="351663"/>
                </a:lnTo>
                <a:lnTo>
                  <a:pt x="798195" y="367157"/>
                </a:lnTo>
                <a:lnTo>
                  <a:pt x="760729" y="380492"/>
                </a:lnTo>
                <a:lnTo>
                  <a:pt x="724535" y="393446"/>
                </a:lnTo>
                <a:lnTo>
                  <a:pt x="657478" y="418338"/>
                </a:lnTo>
                <a:lnTo>
                  <a:pt x="595502" y="441833"/>
                </a:lnTo>
                <a:lnTo>
                  <a:pt x="563372" y="454025"/>
                </a:lnTo>
                <a:lnTo>
                  <a:pt x="493902" y="481202"/>
                </a:lnTo>
                <a:lnTo>
                  <a:pt x="457200" y="496062"/>
                </a:lnTo>
                <a:lnTo>
                  <a:pt x="419988" y="511301"/>
                </a:lnTo>
                <a:lnTo>
                  <a:pt x="413131" y="514223"/>
                </a:lnTo>
                <a:lnTo>
                  <a:pt x="375920" y="529844"/>
                </a:lnTo>
                <a:lnTo>
                  <a:pt x="338455" y="545973"/>
                </a:lnTo>
                <a:lnTo>
                  <a:pt x="300100" y="562863"/>
                </a:lnTo>
                <a:lnTo>
                  <a:pt x="259714" y="580898"/>
                </a:lnTo>
                <a:lnTo>
                  <a:pt x="216788" y="600329"/>
                </a:lnTo>
                <a:lnTo>
                  <a:pt x="171323" y="621030"/>
                </a:lnTo>
                <a:lnTo>
                  <a:pt x="123825" y="642747"/>
                </a:lnTo>
                <a:lnTo>
                  <a:pt x="78359" y="663448"/>
                </a:lnTo>
                <a:lnTo>
                  <a:pt x="40639" y="680720"/>
                </a:lnTo>
                <a:lnTo>
                  <a:pt x="14986" y="692404"/>
                </a:lnTo>
                <a:lnTo>
                  <a:pt x="2667" y="697992"/>
                </a:lnTo>
                <a:lnTo>
                  <a:pt x="0" y="69926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191250" y="3078352"/>
            <a:ext cx="2373630" cy="932815"/>
          </a:xfrm>
          <a:custGeom>
            <a:avLst/>
            <a:gdLst/>
            <a:ahLst/>
            <a:cxnLst/>
            <a:rect l="l" t="t" r="r" b="b"/>
            <a:pathLst>
              <a:path w="2373629" h="932814">
                <a:moveTo>
                  <a:pt x="2373503" y="0"/>
                </a:moveTo>
                <a:lnTo>
                  <a:pt x="2371725" y="381"/>
                </a:lnTo>
                <a:lnTo>
                  <a:pt x="2360549" y="2667"/>
                </a:lnTo>
                <a:lnTo>
                  <a:pt x="2335529" y="8000"/>
                </a:lnTo>
                <a:lnTo>
                  <a:pt x="2296922" y="16129"/>
                </a:lnTo>
                <a:lnTo>
                  <a:pt x="2249678" y="26162"/>
                </a:lnTo>
                <a:lnTo>
                  <a:pt x="2200021" y="36575"/>
                </a:lnTo>
                <a:lnTo>
                  <a:pt x="2152523" y="46736"/>
                </a:lnTo>
                <a:lnTo>
                  <a:pt x="2107819" y="56261"/>
                </a:lnTo>
                <a:lnTo>
                  <a:pt x="2066035" y="65532"/>
                </a:lnTo>
                <a:lnTo>
                  <a:pt x="2026411" y="74422"/>
                </a:lnTo>
                <a:lnTo>
                  <a:pt x="1987930" y="83566"/>
                </a:lnTo>
                <a:lnTo>
                  <a:pt x="1917700" y="100837"/>
                </a:lnTo>
                <a:lnTo>
                  <a:pt x="1880361" y="110489"/>
                </a:lnTo>
                <a:lnTo>
                  <a:pt x="1810003" y="129412"/>
                </a:lnTo>
                <a:lnTo>
                  <a:pt x="1777619" y="138302"/>
                </a:lnTo>
                <a:lnTo>
                  <a:pt x="1746630" y="147066"/>
                </a:lnTo>
                <a:lnTo>
                  <a:pt x="1715643" y="155829"/>
                </a:lnTo>
                <a:lnTo>
                  <a:pt x="1683130" y="165100"/>
                </a:lnTo>
                <a:lnTo>
                  <a:pt x="1612773" y="185927"/>
                </a:lnTo>
                <a:lnTo>
                  <a:pt x="1575689" y="197358"/>
                </a:lnTo>
                <a:lnTo>
                  <a:pt x="1506854" y="219329"/>
                </a:lnTo>
                <a:lnTo>
                  <a:pt x="1470152" y="231394"/>
                </a:lnTo>
                <a:lnTo>
                  <a:pt x="1401318" y="254888"/>
                </a:lnTo>
                <a:lnTo>
                  <a:pt x="1369695" y="266064"/>
                </a:lnTo>
                <a:lnTo>
                  <a:pt x="1339342" y="276733"/>
                </a:lnTo>
                <a:lnTo>
                  <a:pt x="1276984" y="299085"/>
                </a:lnTo>
                <a:lnTo>
                  <a:pt x="1208277" y="324485"/>
                </a:lnTo>
                <a:lnTo>
                  <a:pt x="1172082" y="338327"/>
                </a:lnTo>
                <a:lnTo>
                  <a:pt x="1104773" y="364744"/>
                </a:lnTo>
                <a:lnTo>
                  <a:pt x="1069085" y="379222"/>
                </a:lnTo>
                <a:lnTo>
                  <a:pt x="1001776" y="407288"/>
                </a:lnTo>
                <a:lnTo>
                  <a:pt x="971042" y="420497"/>
                </a:lnTo>
                <a:lnTo>
                  <a:pt x="941451" y="433197"/>
                </a:lnTo>
                <a:lnTo>
                  <a:pt x="880745" y="459613"/>
                </a:lnTo>
                <a:lnTo>
                  <a:pt x="813816" y="489585"/>
                </a:lnTo>
                <a:lnTo>
                  <a:pt x="778636" y="505713"/>
                </a:lnTo>
                <a:lnTo>
                  <a:pt x="713231" y="536575"/>
                </a:lnTo>
                <a:lnTo>
                  <a:pt x="678560" y="553466"/>
                </a:lnTo>
                <a:lnTo>
                  <a:pt x="613409" y="585851"/>
                </a:lnTo>
                <a:lnTo>
                  <a:pt x="554863" y="615696"/>
                </a:lnTo>
                <a:lnTo>
                  <a:pt x="496061" y="646049"/>
                </a:lnTo>
                <a:lnTo>
                  <a:pt x="431292" y="680466"/>
                </a:lnTo>
                <a:lnTo>
                  <a:pt x="397128" y="698881"/>
                </a:lnTo>
                <a:lnTo>
                  <a:pt x="334009" y="734060"/>
                </a:lnTo>
                <a:lnTo>
                  <a:pt x="299592" y="753745"/>
                </a:lnTo>
                <a:lnTo>
                  <a:pt x="264160" y="774319"/>
                </a:lnTo>
                <a:lnTo>
                  <a:pt x="226949" y="796289"/>
                </a:lnTo>
                <a:lnTo>
                  <a:pt x="187325" y="819912"/>
                </a:lnTo>
                <a:lnTo>
                  <a:pt x="145287" y="845058"/>
                </a:lnTo>
                <a:lnTo>
                  <a:pt x="101853" y="871220"/>
                </a:lnTo>
                <a:lnTo>
                  <a:pt x="61213" y="895476"/>
                </a:lnTo>
                <a:lnTo>
                  <a:pt x="28955" y="914908"/>
                </a:lnTo>
                <a:lnTo>
                  <a:pt x="9016" y="926846"/>
                </a:lnTo>
                <a:lnTo>
                  <a:pt x="888" y="931672"/>
                </a:lnTo>
                <a:lnTo>
                  <a:pt x="0" y="932307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24295" y="3078352"/>
            <a:ext cx="2140585" cy="1165860"/>
          </a:xfrm>
          <a:custGeom>
            <a:avLst/>
            <a:gdLst/>
            <a:ahLst/>
            <a:cxnLst/>
            <a:rect l="l" t="t" r="r" b="b"/>
            <a:pathLst>
              <a:path w="2140584" h="1165860">
                <a:moveTo>
                  <a:pt x="2140457" y="0"/>
                </a:moveTo>
                <a:lnTo>
                  <a:pt x="2138679" y="635"/>
                </a:lnTo>
                <a:lnTo>
                  <a:pt x="2127757" y="4318"/>
                </a:lnTo>
                <a:lnTo>
                  <a:pt x="2103247" y="12826"/>
                </a:lnTo>
                <a:lnTo>
                  <a:pt x="2065908" y="25654"/>
                </a:lnTo>
                <a:lnTo>
                  <a:pt x="2020824" y="41275"/>
                </a:lnTo>
                <a:lnTo>
                  <a:pt x="1974087" y="57404"/>
                </a:lnTo>
                <a:lnTo>
                  <a:pt x="1929637" y="72771"/>
                </a:lnTo>
                <a:lnTo>
                  <a:pt x="1887981" y="87375"/>
                </a:lnTo>
                <a:lnTo>
                  <a:pt x="1848993" y="101219"/>
                </a:lnTo>
                <a:lnTo>
                  <a:pt x="1811908" y="114808"/>
                </a:lnTo>
                <a:lnTo>
                  <a:pt x="1775840" y="128143"/>
                </a:lnTo>
                <a:lnTo>
                  <a:pt x="1719326" y="149987"/>
                </a:lnTo>
                <a:lnTo>
                  <a:pt x="1650491" y="177419"/>
                </a:lnTo>
                <a:lnTo>
                  <a:pt x="1588515" y="203200"/>
                </a:lnTo>
                <a:lnTo>
                  <a:pt x="1530350" y="227711"/>
                </a:lnTo>
                <a:lnTo>
                  <a:pt x="1467230" y="254888"/>
                </a:lnTo>
                <a:lnTo>
                  <a:pt x="1398651" y="285623"/>
                </a:lnTo>
                <a:lnTo>
                  <a:pt x="1343786" y="311023"/>
                </a:lnTo>
                <a:lnTo>
                  <a:pt x="1276984" y="343026"/>
                </a:lnTo>
                <a:lnTo>
                  <a:pt x="1216786" y="372745"/>
                </a:lnTo>
                <a:lnTo>
                  <a:pt x="1160399" y="401193"/>
                </a:lnTo>
                <a:lnTo>
                  <a:pt x="1099184" y="432562"/>
                </a:lnTo>
                <a:lnTo>
                  <a:pt x="1032890" y="467613"/>
                </a:lnTo>
                <a:lnTo>
                  <a:pt x="979804" y="496697"/>
                </a:lnTo>
                <a:lnTo>
                  <a:pt x="915161" y="533019"/>
                </a:lnTo>
                <a:lnTo>
                  <a:pt x="857123" y="566801"/>
                </a:lnTo>
                <a:lnTo>
                  <a:pt x="802766" y="598805"/>
                </a:lnTo>
                <a:lnTo>
                  <a:pt x="743711" y="634111"/>
                </a:lnTo>
                <a:lnTo>
                  <a:pt x="679957" y="673608"/>
                </a:lnTo>
                <a:lnTo>
                  <a:pt x="628903" y="705993"/>
                </a:lnTo>
                <a:lnTo>
                  <a:pt x="566927" y="746633"/>
                </a:lnTo>
                <a:lnTo>
                  <a:pt x="511175" y="784098"/>
                </a:lnTo>
                <a:lnTo>
                  <a:pt x="485266" y="801751"/>
                </a:lnTo>
                <a:lnTo>
                  <a:pt x="458977" y="819658"/>
                </a:lnTo>
                <a:lnTo>
                  <a:pt x="402589" y="858901"/>
                </a:lnTo>
                <a:lnTo>
                  <a:pt x="341375" y="902462"/>
                </a:lnTo>
                <a:lnTo>
                  <a:pt x="292607" y="938276"/>
                </a:lnTo>
                <a:lnTo>
                  <a:pt x="261620" y="961644"/>
                </a:lnTo>
                <a:lnTo>
                  <a:pt x="229743" y="985901"/>
                </a:lnTo>
                <a:lnTo>
                  <a:pt x="196087" y="1011936"/>
                </a:lnTo>
                <a:lnTo>
                  <a:pt x="160274" y="1039749"/>
                </a:lnTo>
                <a:lnTo>
                  <a:pt x="122300" y="1069594"/>
                </a:lnTo>
                <a:lnTo>
                  <a:pt x="83311" y="1100074"/>
                </a:lnTo>
                <a:lnTo>
                  <a:pt x="47878" y="1127887"/>
                </a:lnTo>
                <a:lnTo>
                  <a:pt x="20954" y="1148969"/>
                </a:lnTo>
                <a:lnTo>
                  <a:pt x="5460" y="1161161"/>
                </a:lnTo>
                <a:lnTo>
                  <a:pt x="253" y="1165098"/>
                </a:lnTo>
                <a:lnTo>
                  <a:pt x="0" y="11653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57340" y="3078352"/>
            <a:ext cx="1907539" cy="1398905"/>
          </a:xfrm>
          <a:custGeom>
            <a:avLst/>
            <a:gdLst/>
            <a:ahLst/>
            <a:cxnLst/>
            <a:rect l="l" t="t" r="r" b="b"/>
            <a:pathLst>
              <a:path w="1907540" h="1398904">
                <a:moveTo>
                  <a:pt x="1907412" y="0"/>
                </a:moveTo>
                <a:lnTo>
                  <a:pt x="1905761" y="888"/>
                </a:lnTo>
                <a:lnTo>
                  <a:pt x="1895348" y="6096"/>
                </a:lnTo>
                <a:lnTo>
                  <a:pt x="1871979" y="17780"/>
                </a:lnTo>
                <a:lnTo>
                  <a:pt x="1836801" y="35560"/>
                </a:lnTo>
                <a:lnTo>
                  <a:pt x="1794509" y="56769"/>
                </a:lnTo>
                <a:lnTo>
                  <a:pt x="1751076" y="78739"/>
                </a:lnTo>
                <a:lnTo>
                  <a:pt x="1709927" y="99441"/>
                </a:lnTo>
                <a:lnTo>
                  <a:pt x="1671446" y="119125"/>
                </a:lnTo>
                <a:lnTo>
                  <a:pt x="1635505" y="137668"/>
                </a:lnTo>
                <a:lnTo>
                  <a:pt x="1601342" y="155701"/>
                </a:lnTo>
                <a:lnTo>
                  <a:pt x="1554352" y="180848"/>
                </a:lnTo>
                <a:lnTo>
                  <a:pt x="1488948" y="217297"/>
                </a:lnTo>
                <a:lnTo>
                  <a:pt x="1428495" y="251968"/>
                </a:lnTo>
                <a:lnTo>
                  <a:pt x="1400936" y="268224"/>
                </a:lnTo>
                <a:lnTo>
                  <a:pt x="1374393" y="283845"/>
                </a:lnTo>
                <a:lnTo>
                  <a:pt x="1318894" y="316864"/>
                </a:lnTo>
                <a:lnTo>
                  <a:pt x="1257680" y="354202"/>
                </a:lnTo>
                <a:lnTo>
                  <a:pt x="1212850" y="382397"/>
                </a:lnTo>
                <a:lnTo>
                  <a:pt x="1149984" y="423037"/>
                </a:lnTo>
                <a:lnTo>
                  <a:pt x="1091945" y="461645"/>
                </a:lnTo>
                <a:lnTo>
                  <a:pt x="1065529" y="479679"/>
                </a:lnTo>
                <a:lnTo>
                  <a:pt x="1040002" y="497077"/>
                </a:lnTo>
                <a:lnTo>
                  <a:pt x="986916" y="533654"/>
                </a:lnTo>
                <a:lnTo>
                  <a:pt x="928242" y="575056"/>
                </a:lnTo>
                <a:lnTo>
                  <a:pt x="885443" y="606171"/>
                </a:lnTo>
                <a:lnTo>
                  <a:pt x="825373" y="650875"/>
                </a:lnTo>
                <a:lnTo>
                  <a:pt x="770127" y="693293"/>
                </a:lnTo>
                <a:lnTo>
                  <a:pt x="720598" y="732027"/>
                </a:lnTo>
                <a:lnTo>
                  <a:pt x="670051" y="772033"/>
                </a:lnTo>
                <a:lnTo>
                  <a:pt x="614299" y="817245"/>
                </a:lnTo>
                <a:lnTo>
                  <a:pt x="573658" y="851154"/>
                </a:lnTo>
                <a:lnTo>
                  <a:pt x="544829" y="875538"/>
                </a:lnTo>
                <a:lnTo>
                  <a:pt x="489711" y="923289"/>
                </a:lnTo>
                <a:lnTo>
                  <a:pt x="440435" y="966977"/>
                </a:lnTo>
                <a:lnTo>
                  <a:pt x="394207" y="1008761"/>
                </a:lnTo>
                <a:lnTo>
                  <a:pt x="369696" y="1030986"/>
                </a:lnTo>
                <a:lnTo>
                  <a:pt x="317118" y="1079754"/>
                </a:lnTo>
                <a:lnTo>
                  <a:pt x="278764" y="1116202"/>
                </a:lnTo>
                <a:lnTo>
                  <a:pt x="224408" y="1169289"/>
                </a:lnTo>
                <a:lnTo>
                  <a:pt x="196341" y="1197356"/>
                </a:lnTo>
                <a:lnTo>
                  <a:pt x="166877" y="1227201"/>
                </a:lnTo>
                <a:lnTo>
                  <a:pt x="135508" y="1259332"/>
                </a:lnTo>
                <a:lnTo>
                  <a:pt x="102107" y="1293622"/>
                </a:lnTo>
                <a:lnTo>
                  <a:pt x="68199" y="1328420"/>
                </a:lnTo>
                <a:lnTo>
                  <a:pt x="37973" y="1359535"/>
                </a:lnTo>
                <a:lnTo>
                  <a:pt x="15620" y="1382395"/>
                </a:lnTo>
                <a:lnTo>
                  <a:pt x="3555" y="1394841"/>
                </a:lnTo>
                <a:lnTo>
                  <a:pt x="126" y="139839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890384" y="3078352"/>
            <a:ext cx="1674495" cy="1631950"/>
          </a:xfrm>
          <a:custGeom>
            <a:avLst/>
            <a:gdLst/>
            <a:ahLst/>
            <a:cxnLst/>
            <a:rect l="l" t="t" r="r" b="b"/>
            <a:pathLst>
              <a:path w="1674495" h="1631950">
                <a:moveTo>
                  <a:pt x="1674368" y="0"/>
                </a:moveTo>
                <a:lnTo>
                  <a:pt x="1672844" y="1016"/>
                </a:lnTo>
                <a:lnTo>
                  <a:pt x="1663192" y="7747"/>
                </a:lnTo>
                <a:lnTo>
                  <a:pt x="1641729" y="22606"/>
                </a:lnTo>
                <a:lnTo>
                  <a:pt x="1609217" y="45085"/>
                </a:lnTo>
                <a:lnTo>
                  <a:pt x="1570482" y="72009"/>
                </a:lnTo>
                <a:lnTo>
                  <a:pt x="1530858" y="99441"/>
                </a:lnTo>
                <a:lnTo>
                  <a:pt x="1493266" y="125602"/>
                </a:lnTo>
                <a:lnTo>
                  <a:pt x="1458214" y="150113"/>
                </a:lnTo>
                <a:lnTo>
                  <a:pt x="1425575" y="173355"/>
                </a:lnTo>
                <a:lnTo>
                  <a:pt x="1394460" y="195834"/>
                </a:lnTo>
                <a:lnTo>
                  <a:pt x="1353820" y="225679"/>
                </a:lnTo>
                <a:lnTo>
                  <a:pt x="1294384" y="270510"/>
                </a:lnTo>
                <a:lnTo>
                  <a:pt x="1239774" y="313055"/>
                </a:lnTo>
                <a:lnTo>
                  <a:pt x="1214882" y="332867"/>
                </a:lnTo>
                <a:lnTo>
                  <a:pt x="1190879" y="351917"/>
                </a:lnTo>
                <a:lnTo>
                  <a:pt x="1140714" y="392175"/>
                </a:lnTo>
                <a:lnTo>
                  <a:pt x="1085596" y="437642"/>
                </a:lnTo>
                <a:lnTo>
                  <a:pt x="1047242" y="469900"/>
                </a:lnTo>
                <a:lnTo>
                  <a:pt x="990981" y="518668"/>
                </a:lnTo>
                <a:lnTo>
                  <a:pt x="939292" y="564769"/>
                </a:lnTo>
                <a:lnTo>
                  <a:pt x="893064" y="606806"/>
                </a:lnTo>
                <a:lnTo>
                  <a:pt x="845693" y="650239"/>
                </a:lnTo>
                <a:lnTo>
                  <a:pt x="793623" y="699262"/>
                </a:lnTo>
                <a:lnTo>
                  <a:pt x="757555" y="734060"/>
                </a:lnTo>
                <a:lnTo>
                  <a:pt x="704723" y="786384"/>
                </a:lnTo>
                <a:lnTo>
                  <a:pt x="656209" y="835787"/>
                </a:lnTo>
                <a:lnTo>
                  <a:pt x="612775" y="880745"/>
                </a:lnTo>
                <a:lnTo>
                  <a:pt x="568451" y="927354"/>
                </a:lnTo>
                <a:lnTo>
                  <a:pt x="519811" y="979677"/>
                </a:lnTo>
                <a:lnTo>
                  <a:pt x="486029" y="1016762"/>
                </a:lnTo>
                <a:lnTo>
                  <a:pt x="436753" y="1072514"/>
                </a:lnTo>
                <a:lnTo>
                  <a:pt x="391668" y="1124966"/>
                </a:lnTo>
                <a:lnTo>
                  <a:pt x="351409" y="1172845"/>
                </a:lnTo>
                <a:lnTo>
                  <a:pt x="331343" y="1196721"/>
                </a:lnTo>
                <a:lnTo>
                  <a:pt x="310261" y="1222121"/>
                </a:lnTo>
                <a:lnTo>
                  <a:pt x="288036" y="1249172"/>
                </a:lnTo>
                <a:lnTo>
                  <a:pt x="265175" y="1277620"/>
                </a:lnTo>
                <a:lnTo>
                  <a:pt x="241935" y="1306830"/>
                </a:lnTo>
                <a:lnTo>
                  <a:pt x="233934" y="1316863"/>
                </a:lnTo>
                <a:lnTo>
                  <a:pt x="187833" y="1376680"/>
                </a:lnTo>
                <a:lnTo>
                  <a:pt x="164084" y="1408176"/>
                </a:lnTo>
                <a:lnTo>
                  <a:pt x="139192" y="1441831"/>
                </a:lnTo>
                <a:lnTo>
                  <a:pt x="112649" y="1477772"/>
                </a:lnTo>
                <a:lnTo>
                  <a:pt x="84582" y="1516253"/>
                </a:lnTo>
                <a:lnTo>
                  <a:pt x="56134" y="1555115"/>
                </a:lnTo>
                <a:lnTo>
                  <a:pt x="30734" y="1589659"/>
                </a:lnTo>
                <a:lnTo>
                  <a:pt x="12319" y="1614678"/>
                </a:lnTo>
                <a:lnTo>
                  <a:pt x="2667" y="1628013"/>
                </a:lnTo>
                <a:lnTo>
                  <a:pt x="126" y="1631442"/>
                </a:lnTo>
                <a:lnTo>
                  <a:pt x="0" y="1631569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123556" y="3078352"/>
            <a:ext cx="1441450" cy="1864995"/>
          </a:xfrm>
          <a:custGeom>
            <a:avLst/>
            <a:gdLst/>
            <a:ahLst/>
            <a:cxnLst/>
            <a:rect l="l" t="t" r="r" b="b"/>
            <a:pathLst>
              <a:path w="1441450" h="1864995">
                <a:moveTo>
                  <a:pt x="1441196" y="0"/>
                </a:moveTo>
                <a:lnTo>
                  <a:pt x="1439799" y="1270"/>
                </a:lnTo>
                <a:lnTo>
                  <a:pt x="1431290" y="9144"/>
                </a:lnTo>
                <a:lnTo>
                  <a:pt x="1412113" y="26924"/>
                </a:lnTo>
                <a:lnTo>
                  <a:pt x="1383157" y="53721"/>
                </a:lnTo>
                <a:lnTo>
                  <a:pt x="1348486" y="85851"/>
                </a:lnTo>
                <a:lnTo>
                  <a:pt x="1312799" y="118745"/>
                </a:lnTo>
                <a:lnTo>
                  <a:pt x="1279144" y="150113"/>
                </a:lnTo>
                <a:lnTo>
                  <a:pt x="1247648" y="179450"/>
                </a:lnTo>
                <a:lnTo>
                  <a:pt x="1218311" y="207137"/>
                </a:lnTo>
                <a:lnTo>
                  <a:pt x="1190498" y="233807"/>
                </a:lnTo>
                <a:lnTo>
                  <a:pt x="1153033" y="270510"/>
                </a:lnTo>
                <a:lnTo>
                  <a:pt x="1100327" y="323469"/>
                </a:lnTo>
                <a:lnTo>
                  <a:pt x="1051941" y="373380"/>
                </a:lnTo>
                <a:lnTo>
                  <a:pt x="1008761" y="418973"/>
                </a:lnTo>
                <a:lnTo>
                  <a:pt x="987171" y="441706"/>
                </a:lnTo>
                <a:lnTo>
                  <a:pt x="940816" y="491617"/>
                </a:lnTo>
                <a:lnTo>
                  <a:pt x="891159" y="546608"/>
                </a:lnTo>
                <a:lnTo>
                  <a:pt x="856615" y="585851"/>
                </a:lnTo>
                <a:lnTo>
                  <a:pt x="809244" y="640969"/>
                </a:lnTo>
                <a:lnTo>
                  <a:pt x="766952" y="691514"/>
                </a:lnTo>
                <a:lnTo>
                  <a:pt x="727328" y="739394"/>
                </a:lnTo>
                <a:lnTo>
                  <a:pt x="706501" y="765048"/>
                </a:lnTo>
                <a:lnTo>
                  <a:pt x="684402" y="792226"/>
                </a:lnTo>
                <a:lnTo>
                  <a:pt x="638428" y="850392"/>
                </a:lnTo>
                <a:lnTo>
                  <a:pt x="606678" y="891794"/>
                </a:lnTo>
                <a:lnTo>
                  <a:pt x="562991" y="950087"/>
                </a:lnTo>
                <a:lnTo>
                  <a:pt x="524256" y="1003173"/>
                </a:lnTo>
                <a:lnTo>
                  <a:pt x="487934" y="1053719"/>
                </a:lnTo>
                <a:lnTo>
                  <a:pt x="448564" y="1109345"/>
                </a:lnTo>
                <a:lnTo>
                  <a:pt x="406526" y="1170432"/>
                </a:lnTo>
                <a:lnTo>
                  <a:pt x="377571" y="1213739"/>
                </a:lnTo>
                <a:lnTo>
                  <a:pt x="337947" y="1274826"/>
                </a:lnTo>
                <a:lnTo>
                  <a:pt x="302768" y="1330452"/>
                </a:lnTo>
                <a:lnTo>
                  <a:pt x="286385" y="1356487"/>
                </a:lnTo>
                <a:lnTo>
                  <a:pt x="252475" y="1411351"/>
                </a:lnTo>
                <a:lnTo>
                  <a:pt x="215392" y="1472692"/>
                </a:lnTo>
                <a:lnTo>
                  <a:pt x="189102" y="1517523"/>
                </a:lnTo>
                <a:lnTo>
                  <a:pt x="151638" y="1583563"/>
                </a:lnTo>
                <a:lnTo>
                  <a:pt x="132461" y="1618107"/>
                </a:lnTo>
                <a:lnTo>
                  <a:pt x="112395" y="1654937"/>
                </a:lnTo>
                <a:lnTo>
                  <a:pt x="91186" y="1694434"/>
                </a:lnTo>
                <a:lnTo>
                  <a:pt x="68579" y="1736471"/>
                </a:lnTo>
                <a:lnTo>
                  <a:pt x="45720" y="1779270"/>
                </a:lnTo>
                <a:lnTo>
                  <a:pt x="25273" y="1817370"/>
                </a:lnTo>
                <a:lnTo>
                  <a:pt x="10287" y="1845310"/>
                </a:lnTo>
                <a:lnTo>
                  <a:pt x="2286" y="1860296"/>
                </a:lnTo>
                <a:lnTo>
                  <a:pt x="0" y="1864487"/>
                </a:lnTo>
                <a:lnTo>
                  <a:pt x="0" y="18646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356602" y="3078352"/>
            <a:ext cx="1208405" cy="2098040"/>
          </a:xfrm>
          <a:custGeom>
            <a:avLst/>
            <a:gdLst/>
            <a:ahLst/>
            <a:cxnLst/>
            <a:rect l="l" t="t" r="r" b="b"/>
            <a:pathLst>
              <a:path w="1208404" h="2098040">
                <a:moveTo>
                  <a:pt x="1208151" y="0"/>
                </a:moveTo>
                <a:lnTo>
                  <a:pt x="1206880" y="1397"/>
                </a:lnTo>
                <a:lnTo>
                  <a:pt x="1199642" y="10287"/>
                </a:lnTo>
                <a:lnTo>
                  <a:pt x="1183131" y="30352"/>
                </a:lnTo>
                <a:lnTo>
                  <a:pt x="1157986" y="60833"/>
                </a:lnTo>
                <a:lnTo>
                  <a:pt x="1127759" y="97662"/>
                </a:lnTo>
                <a:lnTo>
                  <a:pt x="1096518" y="135636"/>
                </a:lnTo>
                <a:lnTo>
                  <a:pt x="1066673" y="171958"/>
                </a:lnTo>
                <a:lnTo>
                  <a:pt x="1038987" y="205867"/>
                </a:lnTo>
                <a:lnTo>
                  <a:pt x="1013078" y="237998"/>
                </a:lnTo>
                <a:lnTo>
                  <a:pt x="988695" y="268732"/>
                </a:lnTo>
                <a:lnTo>
                  <a:pt x="965073" y="298831"/>
                </a:lnTo>
                <a:lnTo>
                  <a:pt x="929258" y="345567"/>
                </a:lnTo>
                <a:lnTo>
                  <a:pt x="885063" y="404749"/>
                </a:lnTo>
                <a:lnTo>
                  <a:pt x="845820" y="458850"/>
                </a:lnTo>
                <a:lnTo>
                  <a:pt x="827531" y="484377"/>
                </a:lnTo>
                <a:lnTo>
                  <a:pt x="809117" y="510032"/>
                </a:lnTo>
                <a:lnTo>
                  <a:pt x="769620" y="566166"/>
                </a:lnTo>
                <a:lnTo>
                  <a:pt x="727328" y="628014"/>
                </a:lnTo>
                <a:lnTo>
                  <a:pt x="694690" y="676910"/>
                </a:lnTo>
                <a:lnTo>
                  <a:pt x="654684" y="738886"/>
                </a:lnTo>
                <a:lnTo>
                  <a:pt x="618998" y="795527"/>
                </a:lnTo>
                <a:lnTo>
                  <a:pt x="585851" y="848995"/>
                </a:lnTo>
                <a:lnTo>
                  <a:pt x="550164" y="907542"/>
                </a:lnTo>
                <a:lnTo>
                  <a:pt x="512064" y="972058"/>
                </a:lnTo>
                <a:lnTo>
                  <a:pt x="501650" y="989838"/>
                </a:lnTo>
                <a:lnTo>
                  <a:pt x="482726" y="1022985"/>
                </a:lnTo>
                <a:lnTo>
                  <a:pt x="446913" y="1087501"/>
                </a:lnTo>
                <a:lnTo>
                  <a:pt x="415036" y="1146429"/>
                </a:lnTo>
                <a:lnTo>
                  <a:pt x="400430" y="1173988"/>
                </a:lnTo>
                <a:lnTo>
                  <a:pt x="385572" y="1201927"/>
                </a:lnTo>
                <a:lnTo>
                  <a:pt x="353822" y="1262761"/>
                </a:lnTo>
                <a:lnTo>
                  <a:pt x="320040" y="1329690"/>
                </a:lnTo>
                <a:lnTo>
                  <a:pt x="294258" y="1382395"/>
                </a:lnTo>
                <a:lnTo>
                  <a:pt x="262636" y="1449197"/>
                </a:lnTo>
                <a:lnTo>
                  <a:pt x="234950" y="1510030"/>
                </a:lnTo>
                <a:lnTo>
                  <a:pt x="222123" y="1538605"/>
                </a:lnTo>
                <a:lnTo>
                  <a:pt x="209042" y="1567434"/>
                </a:lnTo>
                <a:lnTo>
                  <a:pt x="181482" y="1630299"/>
                </a:lnTo>
                <a:lnTo>
                  <a:pt x="152273" y="1699133"/>
                </a:lnTo>
                <a:lnTo>
                  <a:pt x="129921" y="1753743"/>
                </a:lnTo>
                <a:lnTo>
                  <a:pt x="115697" y="1789557"/>
                </a:lnTo>
                <a:lnTo>
                  <a:pt x="101219" y="1826895"/>
                </a:lnTo>
                <a:lnTo>
                  <a:pt x="86232" y="1866519"/>
                </a:lnTo>
                <a:lnTo>
                  <a:pt x="70357" y="1908937"/>
                </a:lnTo>
                <a:lnTo>
                  <a:pt x="53467" y="1954022"/>
                </a:lnTo>
                <a:lnTo>
                  <a:pt x="36322" y="2000250"/>
                </a:lnTo>
                <a:lnTo>
                  <a:pt x="20700" y="2042033"/>
                </a:lnTo>
                <a:lnTo>
                  <a:pt x="8890" y="2073656"/>
                </a:lnTo>
                <a:lnTo>
                  <a:pt x="2286" y="2091563"/>
                </a:lnTo>
                <a:lnTo>
                  <a:pt x="126" y="2097405"/>
                </a:lnTo>
                <a:lnTo>
                  <a:pt x="0" y="20976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89646" y="3078352"/>
            <a:ext cx="975360" cy="2331085"/>
          </a:xfrm>
          <a:custGeom>
            <a:avLst/>
            <a:gdLst/>
            <a:ahLst/>
            <a:cxnLst/>
            <a:rect l="l" t="t" r="r" b="b"/>
            <a:pathLst>
              <a:path w="975359" h="2331085">
                <a:moveTo>
                  <a:pt x="975105" y="0"/>
                </a:moveTo>
                <a:lnTo>
                  <a:pt x="974089" y="1524"/>
                </a:lnTo>
                <a:lnTo>
                  <a:pt x="967994" y="11175"/>
                </a:lnTo>
                <a:lnTo>
                  <a:pt x="954277" y="32893"/>
                </a:lnTo>
                <a:lnTo>
                  <a:pt x="933323" y="66294"/>
                </a:lnTo>
                <a:lnTo>
                  <a:pt x="907669" y="107061"/>
                </a:lnTo>
                <a:lnTo>
                  <a:pt x="880745" y="149733"/>
                </a:lnTo>
                <a:lnTo>
                  <a:pt x="854963" y="190626"/>
                </a:lnTo>
                <a:lnTo>
                  <a:pt x="830960" y="229108"/>
                </a:lnTo>
                <a:lnTo>
                  <a:pt x="808608" y="265175"/>
                </a:lnTo>
                <a:lnTo>
                  <a:pt x="787526" y="299720"/>
                </a:lnTo>
                <a:lnTo>
                  <a:pt x="767460" y="333501"/>
                </a:lnTo>
                <a:lnTo>
                  <a:pt x="732154" y="393826"/>
                </a:lnTo>
                <a:lnTo>
                  <a:pt x="713104" y="427100"/>
                </a:lnTo>
                <a:lnTo>
                  <a:pt x="677926" y="490474"/>
                </a:lnTo>
                <a:lnTo>
                  <a:pt x="646683" y="547877"/>
                </a:lnTo>
                <a:lnTo>
                  <a:pt x="631444" y="576199"/>
                </a:lnTo>
                <a:lnTo>
                  <a:pt x="615442" y="605917"/>
                </a:lnTo>
                <a:lnTo>
                  <a:pt x="581532" y="670813"/>
                </a:lnTo>
                <a:lnTo>
                  <a:pt x="564006" y="705104"/>
                </a:lnTo>
                <a:lnTo>
                  <a:pt x="532892" y="767588"/>
                </a:lnTo>
                <a:lnTo>
                  <a:pt x="516127" y="802132"/>
                </a:lnTo>
                <a:lnTo>
                  <a:pt x="485139" y="867663"/>
                </a:lnTo>
                <a:lnTo>
                  <a:pt x="457834" y="926973"/>
                </a:lnTo>
                <a:lnTo>
                  <a:pt x="444500" y="956310"/>
                </a:lnTo>
                <a:lnTo>
                  <a:pt x="430529" y="987044"/>
                </a:lnTo>
                <a:lnTo>
                  <a:pt x="400938" y="1053973"/>
                </a:lnTo>
                <a:lnTo>
                  <a:pt x="385825" y="1089406"/>
                </a:lnTo>
                <a:lnTo>
                  <a:pt x="358901" y="1153795"/>
                </a:lnTo>
                <a:lnTo>
                  <a:pt x="344424" y="1189482"/>
                </a:lnTo>
                <a:lnTo>
                  <a:pt x="317880" y="1256792"/>
                </a:lnTo>
                <a:lnTo>
                  <a:pt x="294639" y="1317879"/>
                </a:lnTo>
                <a:lnTo>
                  <a:pt x="283209" y="1347978"/>
                </a:lnTo>
                <a:lnTo>
                  <a:pt x="258952" y="1413129"/>
                </a:lnTo>
                <a:lnTo>
                  <a:pt x="233425" y="1484757"/>
                </a:lnTo>
                <a:lnTo>
                  <a:pt x="210947" y="1550797"/>
                </a:lnTo>
                <a:lnTo>
                  <a:pt x="198881" y="1587246"/>
                </a:lnTo>
                <a:lnTo>
                  <a:pt x="176910" y="1656207"/>
                </a:lnTo>
                <a:lnTo>
                  <a:pt x="157606" y="1718691"/>
                </a:lnTo>
                <a:lnTo>
                  <a:pt x="138556" y="1781810"/>
                </a:lnTo>
                <a:lnTo>
                  <a:pt x="118109" y="1852041"/>
                </a:lnTo>
                <a:lnTo>
                  <a:pt x="107696" y="1889252"/>
                </a:lnTo>
                <a:lnTo>
                  <a:pt x="89534" y="1956689"/>
                </a:lnTo>
                <a:lnTo>
                  <a:pt x="79755" y="1994916"/>
                </a:lnTo>
                <a:lnTo>
                  <a:pt x="69976" y="2034413"/>
                </a:lnTo>
                <a:lnTo>
                  <a:pt x="59817" y="2076323"/>
                </a:lnTo>
                <a:lnTo>
                  <a:pt x="49149" y="2121027"/>
                </a:lnTo>
                <a:lnTo>
                  <a:pt x="37973" y="2168652"/>
                </a:lnTo>
                <a:lnTo>
                  <a:pt x="26543" y="2217801"/>
                </a:lnTo>
                <a:lnTo>
                  <a:pt x="15875" y="2263394"/>
                </a:lnTo>
                <a:lnTo>
                  <a:pt x="7366" y="2299335"/>
                </a:lnTo>
                <a:lnTo>
                  <a:pt x="2285" y="2321306"/>
                </a:lnTo>
                <a:lnTo>
                  <a:pt x="253" y="2329942"/>
                </a:lnTo>
                <a:lnTo>
                  <a:pt x="0" y="233083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2818" y="3078352"/>
            <a:ext cx="742315" cy="2564130"/>
          </a:xfrm>
          <a:custGeom>
            <a:avLst/>
            <a:gdLst/>
            <a:ahLst/>
            <a:cxnLst/>
            <a:rect l="l" t="t" r="r" b="b"/>
            <a:pathLst>
              <a:path w="742315" h="2564129">
                <a:moveTo>
                  <a:pt x="741933" y="0"/>
                </a:moveTo>
                <a:lnTo>
                  <a:pt x="741172" y="1650"/>
                </a:lnTo>
                <a:lnTo>
                  <a:pt x="736346" y="11684"/>
                </a:lnTo>
                <a:lnTo>
                  <a:pt x="725297" y="34544"/>
                </a:lnTo>
                <a:lnTo>
                  <a:pt x="708278" y="70104"/>
                </a:lnTo>
                <a:lnTo>
                  <a:pt x="687197" y="114046"/>
                </a:lnTo>
                <a:lnTo>
                  <a:pt x="664717" y="160782"/>
                </a:lnTo>
                <a:lnTo>
                  <a:pt x="643001" y="205994"/>
                </a:lnTo>
                <a:lnTo>
                  <a:pt x="622680" y="248666"/>
                </a:lnTo>
                <a:lnTo>
                  <a:pt x="603757" y="288798"/>
                </a:lnTo>
                <a:lnTo>
                  <a:pt x="586104" y="326898"/>
                </a:lnTo>
                <a:lnTo>
                  <a:pt x="569213" y="363855"/>
                </a:lnTo>
                <a:lnTo>
                  <a:pt x="552830" y="400431"/>
                </a:lnTo>
                <a:lnTo>
                  <a:pt x="550926" y="404875"/>
                </a:lnTo>
                <a:lnTo>
                  <a:pt x="534924" y="441579"/>
                </a:lnTo>
                <a:lnTo>
                  <a:pt x="519429" y="477900"/>
                </a:lnTo>
                <a:lnTo>
                  <a:pt x="504571" y="513207"/>
                </a:lnTo>
                <a:lnTo>
                  <a:pt x="477774" y="578866"/>
                </a:lnTo>
                <a:lnTo>
                  <a:pt x="453262" y="640080"/>
                </a:lnTo>
                <a:lnTo>
                  <a:pt x="427354" y="705738"/>
                </a:lnTo>
                <a:lnTo>
                  <a:pt x="399796" y="778256"/>
                </a:lnTo>
                <a:lnTo>
                  <a:pt x="385952" y="815848"/>
                </a:lnTo>
                <a:lnTo>
                  <a:pt x="384428" y="820166"/>
                </a:lnTo>
                <a:lnTo>
                  <a:pt x="370839" y="857885"/>
                </a:lnTo>
                <a:lnTo>
                  <a:pt x="357758" y="895223"/>
                </a:lnTo>
                <a:lnTo>
                  <a:pt x="345312" y="931418"/>
                </a:lnTo>
                <a:lnTo>
                  <a:pt x="322960" y="998727"/>
                </a:lnTo>
                <a:lnTo>
                  <a:pt x="302513" y="1061466"/>
                </a:lnTo>
                <a:lnTo>
                  <a:pt x="281050" y="1128649"/>
                </a:lnTo>
                <a:lnTo>
                  <a:pt x="269748" y="1165098"/>
                </a:lnTo>
                <a:lnTo>
                  <a:pt x="258445" y="1202817"/>
                </a:lnTo>
                <a:lnTo>
                  <a:pt x="247141" y="1241171"/>
                </a:lnTo>
                <a:lnTo>
                  <a:pt x="245745" y="1245743"/>
                </a:lnTo>
                <a:lnTo>
                  <a:pt x="234823" y="1284224"/>
                </a:lnTo>
                <a:lnTo>
                  <a:pt x="224154" y="1322324"/>
                </a:lnTo>
                <a:lnTo>
                  <a:pt x="214249" y="1359281"/>
                </a:lnTo>
                <a:lnTo>
                  <a:pt x="196341" y="1427988"/>
                </a:lnTo>
                <a:lnTo>
                  <a:pt x="188213" y="1459992"/>
                </a:lnTo>
                <a:lnTo>
                  <a:pt x="180085" y="1491869"/>
                </a:lnTo>
                <a:lnTo>
                  <a:pt x="163195" y="1560322"/>
                </a:lnTo>
                <a:lnTo>
                  <a:pt x="154304" y="1597406"/>
                </a:lnTo>
                <a:lnTo>
                  <a:pt x="145414" y="1635760"/>
                </a:lnTo>
                <a:lnTo>
                  <a:pt x="136778" y="1674876"/>
                </a:lnTo>
                <a:lnTo>
                  <a:pt x="135762" y="1679448"/>
                </a:lnTo>
                <a:lnTo>
                  <a:pt x="127253" y="1718691"/>
                </a:lnTo>
                <a:lnTo>
                  <a:pt x="119252" y="1757426"/>
                </a:lnTo>
                <a:lnTo>
                  <a:pt x="111759" y="1794891"/>
                </a:lnTo>
                <a:lnTo>
                  <a:pt x="98425" y="1864614"/>
                </a:lnTo>
                <a:lnTo>
                  <a:pt x="92455" y="1897126"/>
                </a:lnTo>
                <a:lnTo>
                  <a:pt x="86486" y="1929511"/>
                </a:lnTo>
                <a:lnTo>
                  <a:pt x="74167" y="1998853"/>
                </a:lnTo>
                <a:lnTo>
                  <a:pt x="67817" y="2036445"/>
                </a:lnTo>
                <a:lnTo>
                  <a:pt x="61595" y="2075434"/>
                </a:lnTo>
                <a:lnTo>
                  <a:pt x="55372" y="2114931"/>
                </a:lnTo>
                <a:lnTo>
                  <a:pt x="54736" y="2119630"/>
                </a:lnTo>
                <a:lnTo>
                  <a:pt x="48895" y="2159381"/>
                </a:lnTo>
                <a:lnTo>
                  <a:pt x="43433" y="2199513"/>
                </a:lnTo>
                <a:lnTo>
                  <a:pt x="37973" y="2240915"/>
                </a:lnTo>
                <a:lnTo>
                  <a:pt x="32511" y="2284603"/>
                </a:lnTo>
                <a:lnTo>
                  <a:pt x="27050" y="2331085"/>
                </a:lnTo>
                <a:lnTo>
                  <a:pt x="21208" y="2380615"/>
                </a:lnTo>
                <a:lnTo>
                  <a:pt x="15239" y="2432177"/>
                </a:lnTo>
                <a:lnTo>
                  <a:pt x="9525" y="2481199"/>
                </a:lnTo>
                <a:lnTo>
                  <a:pt x="4825" y="2521839"/>
                </a:lnTo>
                <a:lnTo>
                  <a:pt x="1650" y="2548763"/>
                </a:lnTo>
                <a:lnTo>
                  <a:pt x="253" y="2561336"/>
                </a:lnTo>
                <a:lnTo>
                  <a:pt x="0" y="25638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694939" y="514476"/>
            <a:ext cx="6852920" cy="3636010"/>
          </a:xfrm>
          <a:custGeom>
            <a:avLst/>
            <a:gdLst/>
            <a:ahLst/>
            <a:cxnLst/>
            <a:rect l="l" t="t" r="r" b="b"/>
            <a:pathLst>
              <a:path w="6852920" h="3636010">
                <a:moveTo>
                  <a:pt x="6852665" y="3636010"/>
                </a:moveTo>
                <a:lnTo>
                  <a:pt x="6851777" y="3635375"/>
                </a:lnTo>
                <a:lnTo>
                  <a:pt x="6846061" y="3630930"/>
                </a:lnTo>
                <a:lnTo>
                  <a:pt x="6831711" y="3620008"/>
                </a:lnTo>
                <a:lnTo>
                  <a:pt x="6806438" y="3600577"/>
                </a:lnTo>
                <a:lnTo>
                  <a:pt x="6769227" y="3572002"/>
                </a:lnTo>
                <a:lnTo>
                  <a:pt x="6720459" y="3534791"/>
                </a:lnTo>
                <a:lnTo>
                  <a:pt x="6662165" y="3489960"/>
                </a:lnTo>
                <a:lnTo>
                  <a:pt x="6596761" y="3439922"/>
                </a:lnTo>
                <a:lnTo>
                  <a:pt x="6527419" y="3386836"/>
                </a:lnTo>
                <a:lnTo>
                  <a:pt x="6457061" y="3332861"/>
                </a:lnTo>
                <a:lnTo>
                  <a:pt x="6387973" y="3279902"/>
                </a:lnTo>
                <a:lnTo>
                  <a:pt x="6320917" y="3228594"/>
                </a:lnTo>
                <a:lnTo>
                  <a:pt x="6256274" y="3179191"/>
                </a:lnTo>
                <a:lnTo>
                  <a:pt x="6193790" y="3131820"/>
                </a:lnTo>
                <a:lnTo>
                  <a:pt x="6133592" y="3086354"/>
                </a:lnTo>
                <a:lnTo>
                  <a:pt x="6075171" y="3042539"/>
                </a:lnTo>
                <a:lnTo>
                  <a:pt x="6018149" y="3000121"/>
                </a:lnTo>
                <a:lnTo>
                  <a:pt x="5962142" y="2958846"/>
                </a:lnTo>
                <a:lnTo>
                  <a:pt x="5906643" y="2918333"/>
                </a:lnTo>
                <a:lnTo>
                  <a:pt x="5851144" y="2878328"/>
                </a:lnTo>
                <a:lnTo>
                  <a:pt x="5814441" y="2851912"/>
                </a:lnTo>
                <a:lnTo>
                  <a:pt x="5758688" y="2812288"/>
                </a:lnTo>
                <a:lnTo>
                  <a:pt x="5703062" y="2773045"/>
                </a:lnTo>
                <a:lnTo>
                  <a:pt x="5647690" y="2734310"/>
                </a:lnTo>
                <a:lnTo>
                  <a:pt x="5593207" y="2696464"/>
                </a:lnTo>
                <a:lnTo>
                  <a:pt x="5539740" y="2659761"/>
                </a:lnTo>
                <a:lnTo>
                  <a:pt x="5487543" y="2624201"/>
                </a:lnTo>
                <a:lnTo>
                  <a:pt x="5436996" y="2589911"/>
                </a:lnTo>
                <a:lnTo>
                  <a:pt x="5387848" y="2557018"/>
                </a:lnTo>
                <a:lnTo>
                  <a:pt x="5340223" y="2525014"/>
                </a:lnTo>
                <a:lnTo>
                  <a:pt x="5293487" y="2493899"/>
                </a:lnTo>
                <a:lnTo>
                  <a:pt x="5247132" y="2463038"/>
                </a:lnTo>
                <a:lnTo>
                  <a:pt x="5200015" y="2431796"/>
                </a:lnTo>
                <a:lnTo>
                  <a:pt x="5151755" y="2399792"/>
                </a:lnTo>
                <a:lnTo>
                  <a:pt x="5101844" y="2366899"/>
                </a:lnTo>
                <a:lnTo>
                  <a:pt x="5050155" y="2333117"/>
                </a:lnTo>
                <a:lnTo>
                  <a:pt x="4996561" y="2298446"/>
                </a:lnTo>
                <a:lnTo>
                  <a:pt x="4941570" y="2263013"/>
                </a:lnTo>
                <a:lnTo>
                  <a:pt x="4885182" y="2227072"/>
                </a:lnTo>
                <a:lnTo>
                  <a:pt x="4827905" y="2191004"/>
                </a:lnTo>
                <a:lnTo>
                  <a:pt x="4770120" y="2154682"/>
                </a:lnTo>
                <a:lnTo>
                  <a:pt x="4731893" y="2130933"/>
                </a:lnTo>
                <a:lnTo>
                  <a:pt x="4673600" y="2095119"/>
                </a:lnTo>
                <a:lnTo>
                  <a:pt x="4615434" y="2059559"/>
                </a:lnTo>
                <a:lnTo>
                  <a:pt x="4557776" y="2024761"/>
                </a:lnTo>
                <a:lnTo>
                  <a:pt x="4500753" y="1990598"/>
                </a:lnTo>
                <a:lnTo>
                  <a:pt x="4445000" y="1957451"/>
                </a:lnTo>
                <a:lnTo>
                  <a:pt x="4390517" y="1925447"/>
                </a:lnTo>
                <a:lnTo>
                  <a:pt x="4337812" y="1894586"/>
                </a:lnTo>
                <a:lnTo>
                  <a:pt x="4286631" y="1864995"/>
                </a:lnTo>
                <a:lnTo>
                  <a:pt x="4236974" y="1836293"/>
                </a:lnTo>
                <a:lnTo>
                  <a:pt x="4188333" y="1808352"/>
                </a:lnTo>
                <a:lnTo>
                  <a:pt x="4139945" y="1780667"/>
                </a:lnTo>
                <a:lnTo>
                  <a:pt x="4090924" y="1752600"/>
                </a:lnTo>
                <a:lnTo>
                  <a:pt x="4040632" y="1723898"/>
                </a:lnTo>
                <a:lnTo>
                  <a:pt x="3988562" y="1694434"/>
                </a:lnTo>
                <a:lnTo>
                  <a:pt x="3934714" y="1664081"/>
                </a:lnTo>
                <a:lnTo>
                  <a:pt x="3879088" y="1632965"/>
                </a:lnTo>
                <a:lnTo>
                  <a:pt x="3821811" y="1601343"/>
                </a:lnTo>
                <a:lnTo>
                  <a:pt x="3763264" y="1569212"/>
                </a:lnTo>
                <a:lnTo>
                  <a:pt x="3703701" y="1536953"/>
                </a:lnTo>
                <a:lnTo>
                  <a:pt x="3643503" y="1504696"/>
                </a:lnTo>
                <a:lnTo>
                  <a:pt x="3603752" y="1483487"/>
                </a:lnTo>
                <a:lnTo>
                  <a:pt x="3543300" y="1451610"/>
                </a:lnTo>
                <a:lnTo>
                  <a:pt x="3482848" y="1419987"/>
                </a:lnTo>
                <a:lnTo>
                  <a:pt x="3423031" y="1388999"/>
                </a:lnTo>
                <a:lnTo>
                  <a:pt x="3363849" y="1358773"/>
                </a:lnTo>
                <a:lnTo>
                  <a:pt x="3305937" y="1329436"/>
                </a:lnTo>
                <a:lnTo>
                  <a:pt x="3249676" y="1301114"/>
                </a:lnTo>
                <a:lnTo>
                  <a:pt x="3194939" y="1273810"/>
                </a:lnTo>
                <a:lnTo>
                  <a:pt x="3141980" y="1247648"/>
                </a:lnTo>
                <a:lnTo>
                  <a:pt x="3090418" y="1222375"/>
                </a:lnTo>
                <a:lnTo>
                  <a:pt x="3039999" y="1197737"/>
                </a:lnTo>
                <a:lnTo>
                  <a:pt x="2989961" y="1173226"/>
                </a:lnTo>
                <a:lnTo>
                  <a:pt x="2939161" y="1148461"/>
                </a:lnTo>
                <a:lnTo>
                  <a:pt x="2887091" y="1123188"/>
                </a:lnTo>
                <a:lnTo>
                  <a:pt x="2833243" y="1097280"/>
                </a:lnTo>
                <a:lnTo>
                  <a:pt x="2777490" y="1070610"/>
                </a:lnTo>
                <a:lnTo>
                  <a:pt x="2719832" y="1043305"/>
                </a:lnTo>
                <a:lnTo>
                  <a:pt x="2660650" y="1015492"/>
                </a:lnTo>
                <a:lnTo>
                  <a:pt x="2599944" y="987298"/>
                </a:lnTo>
                <a:lnTo>
                  <a:pt x="2538476" y="959103"/>
                </a:lnTo>
                <a:lnTo>
                  <a:pt x="2476246" y="930783"/>
                </a:lnTo>
                <a:lnTo>
                  <a:pt x="2435225" y="912368"/>
                </a:lnTo>
                <a:lnTo>
                  <a:pt x="2372741" y="884555"/>
                </a:lnTo>
                <a:lnTo>
                  <a:pt x="2310384" y="856996"/>
                </a:lnTo>
                <a:lnTo>
                  <a:pt x="2248535" y="830072"/>
                </a:lnTo>
                <a:lnTo>
                  <a:pt x="2187575" y="803783"/>
                </a:lnTo>
                <a:lnTo>
                  <a:pt x="2127885" y="778383"/>
                </a:lnTo>
                <a:lnTo>
                  <a:pt x="2069719" y="753872"/>
                </a:lnTo>
                <a:lnTo>
                  <a:pt x="2013331" y="730376"/>
                </a:lnTo>
                <a:lnTo>
                  <a:pt x="1958721" y="707771"/>
                </a:lnTo>
                <a:lnTo>
                  <a:pt x="1905635" y="685926"/>
                </a:lnTo>
                <a:lnTo>
                  <a:pt x="1853692" y="664590"/>
                </a:lnTo>
                <a:lnTo>
                  <a:pt x="1802130" y="643509"/>
                </a:lnTo>
                <a:lnTo>
                  <a:pt x="1749806" y="622173"/>
                </a:lnTo>
                <a:lnTo>
                  <a:pt x="1696212" y="600456"/>
                </a:lnTo>
                <a:lnTo>
                  <a:pt x="1640713" y="578103"/>
                </a:lnTo>
                <a:lnTo>
                  <a:pt x="1583309" y="555244"/>
                </a:lnTo>
                <a:lnTo>
                  <a:pt x="1524000" y="531749"/>
                </a:lnTo>
                <a:lnTo>
                  <a:pt x="1463039" y="508000"/>
                </a:lnTo>
                <a:lnTo>
                  <a:pt x="1400683" y="483997"/>
                </a:lnTo>
                <a:lnTo>
                  <a:pt x="1337437" y="459867"/>
                </a:lnTo>
                <a:lnTo>
                  <a:pt x="1273556" y="435737"/>
                </a:lnTo>
                <a:lnTo>
                  <a:pt x="1231392" y="420116"/>
                </a:lnTo>
                <a:lnTo>
                  <a:pt x="1167130" y="396494"/>
                </a:lnTo>
                <a:lnTo>
                  <a:pt x="1102740" y="372999"/>
                </a:lnTo>
                <a:lnTo>
                  <a:pt x="1037844" y="349884"/>
                </a:lnTo>
                <a:lnTo>
                  <a:pt x="971804" y="326517"/>
                </a:lnTo>
                <a:lnTo>
                  <a:pt x="904113" y="303022"/>
                </a:lnTo>
                <a:lnTo>
                  <a:pt x="834389" y="279019"/>
                </a:lnTo>
                <a:lnTo>
                  <a:pt x="762000" y="254380"/>
                </a:lnTo>
                <a:lnTo>
                  <a:pt x="686688" y="228980"/>
                </a:lnTo>
                <a:lnTo>
                  <a:pt x="608584" y="202819"/>
                </a:lnTo>
                <a:lnTo>
                  <a:pt x="527685" y="175768"/>
                </a:lnTo>
                <a:lnTo>
                  <a:pt x="444246" y="148081"/>
                </a:lnTo>
                <a:lnTo>
                  <a:pt x="360172" y="120015"/>
                </a:lnTo>
                <a:lnTo>
                  <a:pt x="278638" y="92837"/>
                </a:lnTo>
                <a:lnTo>
                  <a:pt x="202946" y="67564"/>
                </a:lnTo>
                <a:lnTo>
                  <a:pt x="136779" y="45593"/>
                </a:lnTo>
                <a:lnTo>
                  <a:pt x="83058" y="27686"/>
                </a:lnTo>
                <a:lnTo>
                  <a:pt x="43434" y="14350"/>
                </a:lnTo>
                <a:lnTo>
                  <a:pt x="17907" y="5842"/>
                </a:lnTo>
                <a:lnTo>
                  <a:pt x="4699" y="152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927985" y="747522"/>
            <a:ext cx="6619875" cy="3402965"/>
          </a:xfrm>
          <a:custGeom>
            <a:avLst/>
            <a:gdLst/>
            <a:ahLst/>
            <a:cxnLst/>
            <a:rect l="l" t="t" r="r" b="b"/>
            <a:pathLst>
              <a:path w="6619875" h="3402965">
                <a:moveTo>
                  <a:pt x="6619621" y="3402965"/>
                </a:moveTo>
                <a:lnTo>
                  <a:pt x="6618732" y="3402329"/>
                </a:lnTo>
                <a:lnTo>
                  <a:pt x="6612763" y="3397885"/>
                </a:lnTo>
                <a:lnTo>
                  <a:pt x="6598158" y="3386963"/>
                </a:lnTo>
                <a:lnTo>
                  <a:pt x="6572250" y="3367658"/>
                </a:lnTo>
                <a:lnTo>
                  <a:pt x="6534277" y="3339338"/>
                </a:lnTo>
                <a:lnTo>
                  <a:pt x="6484873" y="3302507"/>
                </a:lnTo>
                <a:lnTo>
                  <a:pt x="6426072" y="3258566"/>
                </a:lnTo>
                <a:lnTo>
                  <a:pt x="6360668" y="3209798"/>
                </a:lnTo>
                <a:lnTo>
                  <a:pt x="6291707" y="3158363"/>
                </a:lnTo>
                <a:lnTo>
                  <a:pt x="6222111" y="3106547"/>
                </a:lnTo>
                <a:lnTo>
                  <a:pt x="6154166" y="3055747"/>
                </a:lnTo>
                <a:lnTo>
                  <a:pt x="6088507" y="3006852"/>
                </a:lnTo>
                <a:lnTo>
                  <a:pt x="6025007" y="2959862"/>
                </a:lnTo>
                <a:lnTo>
                  <a:pt x="5963920" y="2914777"/>
                </a:lnTo>
                <a:lnTo>
                  <a:pt x="5904992" y="2871469"/>
                </a:lnTo>
                <a:lnTo>
                  <a:pt x="5847715" y="2829814"/>
                </a:lnTo>
                <a:lnTo>
                  <a:pt x="5791708" y="2789428"/>
                </a:lnTo>
                <a:lnTo>
                  <a:pt x="5736590" y="2750057"/>
                </a:lnTo>
                <a:lnTo>
                  <a:pt x="5681725" y="2711195"/>
                </a:lnTo>
                <a:lnTo>
                  <a:pt x="5626862" y="2672715"/>
                </a:lnTo>
                <a:lnTo>
                  <a:pt x="5613781" y="2663698"/>
                </a:lnTo>
                <a:lnTo>
                  <a:pt x="5558663" y="2625470"/>
                </a:lnTo>
                <a:lnTo>
                  <a:pt x="5503671" y="2587752"/>
                </a:lnTo>
                <a:lnTo>
                  <a:pt x="5449062" y="2550667"/>
                </a:lnTo>
                <a:lnTo>
                  <a:pt x="5395214" y="2514345"/>
                </a:lnTo>
                <a:lnTo>
                  <a:pt x="5342509" y="2479166"/>
                </a:lnTo>
                <a:lnTo>
                  <a:pt x="5291073" y="2445130"/>
                </a:lnTo>
                <a:lnTo>
                  <a:pt x="5241290" y="2412365"/>
                </a:lnTo>
                <a:lnTo>
                  <a:pt x="5193157" y="2380868"/>
                </a:lnTo>
                <a:lnTo>
                  <a:pt x="5146167" y="2350389"/>
                </a:lnTo>
                <a:lnTo>
                  <a:pt x="5100193" y="2320670"/>
                </a:lnTo>
                <a:lnTo>
                  <a:pt x="5054219" y="2290953"/>
                </a:lnTo>
                <a:lnTo>
                  <a:pt x="5007610" y="2260727"/>
                </a:lnTo>
                <a:lnTo>
                  <a:pt x="4959476" y="2229866"/>
                </a:lnTo>
                <a:lnTo>
                  <a:pt x="4909693" y="2197989"/>
                </a:lnTo>
                <a:lnTo>
                  <a:pt x="4858004" y="2165350"/>
                </a:lnTo>
                <a:lnTo>
                  <a:pt x="4804664" y="2131822"/>
                </a:lnTo>
                <a:lnTo>
                  <a:pt x="4749799" y="2097658"/>
                </a:lnTo>
                <a:lnTo>
                  <a:pt x="4693793" y="2062988"/>
                </a:lnTo>
                <a:lnTo>
                  <a:pt x="4637023" y="2028316"/>
                </a:lnTo>
                <a:lnTo>
                  <a:pt x="4579746" y="1993645"/>
                </a:lnTo>
                <a:lnTo>
                  <a:pt x="4508754" y="1951101"/>
                </a:lnTo>
                <a:lnTo>
                  <a:pt x="4451349" y="1917064"/>
                </a:lnTo>
                <a:lnTo>
                  <a:pt x="4394326" y="1883664"/>
                </a:lnTo>
                <a:lnTo>
                  <a:pt x="4338193" y="1851025"/>
                </a:lnTo>
                <a:lnTo>
                  <a:pt x="4283201" y="1819402"/>
                </a:lnTo>
                <a:lnTo>
                  <a:pt x="4229735" y="1788922"/>
                </a:lnTo>
                <a:lnTo>
                  <a:pt x="4177918" y="1759585"/>
                </a:lnTo>
                <a:lnTo>
                  <a:pt x="4127626" y="1731264"/>
                </a:lnTo>
                <a:lnTo>
                  <a:pt x="4078859" y="1703958"/>
                </a:lnTo>
                <a:lnTo>
                  <a:pt x="4030980" y="1677289"/>
                </a:lnTo>
                <a:lnTo>
                  <a:pt x="3983100" y="1650745"/>
                </a:lnTo>
                <a:lnTo>
                  <a:pt x="3934587" y="1623694"/>
                </a:lnTo>
                <a:lnTo>
                  <a:pt x="3884548" y="1596136"/>
                </a:lnTo>
                <a:lnTo>
                  <a:pt x="3832733" y="1567688"/>
                </a:lnTo>
                <a:lnTo>
                  <a:pt x="3779012" y="1538477"/>
                </a:lnTo>
                <a:lnTo>
                  <a:pt x="3723513" y="1508505"/>
                </a:lnTo>
                <a:lnTo>
                  <a:pt x="3666490" y="1478026"/>
                </a:lnTo>
                <a:lnTo>
                  <a:pt x="3608323" y="1447291"/>
                </a:lnTo>
                <a:lnTo>
                  <a:pt x="3549395" y="1416430"/>
                </a:lnTo>
                <a:lnTo>
                  <a:pt x="3489832" y="1385569"/>
                </a:lnTo>
                <a:lnTo>
                  <a:pt x="3475863" y="1378330"/>
                </a:lnTo>
                <a:lnTo>
                  <a:pt x="3416300" y="1347851"/>
                </a:lnTo>
                <a:lnTo>
                  <a:pt x="3356737" y="1317752"/>
                </a:lnTo>
                <a:lnTo>
                  <a:pt x="3297681" y="1288161"/>
                </a:lnTo>
                <a:lnTo>
                  <a:pt x="3239516" y="1259331"/>
                </a:lnTo>
                <a:lnTo>
                  <a:pt x="3182492" y="1231391"/>
                </a:lnTo>
                <a:lnTo>
                  <a:pt x="3127120" y="1204594"/>
                </a:lnTo>
                <a:lnTo>
                  <a:pt x="3073400" y="1178687"/>
                </a:lnTo>
                <a:lnTo>
                  <a:pt x="3021456" y="1153922"/>
                </a:lnTo>
                <a:lnTo>
                  <a:pt x="2970911" y="1129918"/>
                </a:lnTo>
                <a:lnTo>
                  <a:pt x="2921380" y="1106424"/>
                </a:lnTo>
                <a:lnTo>
                  <a:pt x="2871978" y="1083055"/>
                </a:lnTo>
                <a:lnTo>
                  <a:pt x="2821686" y="1059306"/>
                </a:lnTo>
                <a:lnTo>
                  <a:pt x="2769869" y="1035050"/>
                </a:lnTo>
                <a:lnTo>
                  <a:pt x="2716276" y="1010157"/>
                </a:lnTo>
                <a:lnTo>
                  <a:pt x="2660777" y="984630"/>
                </a:lnTo>
                <a:lnTo>
                  <a:pt x="2603373" y="958468"/>
                </a:lnTo>
                <a:lnTo>
                  <a:pt x="2544572" y="931799"/>
                </a:lnTo>
                <a:lnTo>
                  <a:pt x="2484374" y="905001"/>
                </a:lnTo>
                <a:lnTo>
                  <a:pt x="2423541" y="878077"/>
                </a:lnTo>
                <a:lnTo>
                  <a:pt x="2362073" y="851280"/>
                </a:lnTo>
                <a:lnTo>
                  <a:pt x="2286127" y="818514"/>
                </a:lnTo>
                <a:lnTo>
                  <a:pt x="2224786" y="792479"/>
                </a:lnTo>
                <a:lnTo>
                  <a:pt x="2163826" y="766826"/>
                </a:lnTo>
                <a:lnTo>
                  <a:pt x="2103881" y="741933"/>
                </a:lnTo>
                <a:lnTo>
                  <a:pt x="2045207" y="717930"/>
                </a:lnTo>
                <a:lnTo>
                  <a:pt x="1988185" y="694689"/>
                </a:lnTo>
                <a:lnTo>
                  <a:pt x="1932813" y="672464"/>
                </a:lnTo>
                <a:lnTo>
                  <a:pt x="1879345" y="651128"/>
                </a:lnTo>
                <a:lnTo>
                  <a:pt x="1827402" y="630554"/>
                </a:lnTo>
                <a:lnTo>
                  <a:pt x="1776349" y="610488"/>
                </a:lnTo>
                <a:lnTo>
                  <a:pt x="1725422" y="590423"/>
                </a:lnTo>
                <a:lnTo>
                  <a:pt x="1673732" y="570102"/>
                </a:lnTo>
                <a:lnTo>
                  <a:pt x="1620392" y="549401"/>
                </a:lnTo>
                <a:lnTo>
                  <a:pt x="1565275" y="528065"/>
                </a:lnTo>
                <a:lnTo>
                  <a:pt x="1508252" y="506222"/>
                </a:lnTo>
                <a:lnTo>
                  <a:pt x="1449197" y="483869"/>
                </a:lnTo>
                <a:lnTo>
                  <a:pt x="1388744" y="461263"/>
                </a:lnTo>
                <a:lnTo>
                  <a:pt x="1327023" y="438403"/>
                </a:lnTo>
                <a:lnTo>
                  <a:pt x="1264412" y="415670"/>
                </a:lnTo>
                <a:lnTo>
                  <a:pt x="1201419" y="392938"/>
                </a:lnTo>
                <a:lnTo>
                  <a:pt x="1186561" y="387730"/>
                </a:lnTo>
                <a:lnTo>
                  <a:pt x="1123441" y="365378"/>
                </a:lnTo>
                <a:lnTo>
                  <a:pt x="1059941" y="343280"/>
                </a:lnTo>
                <a:lnTo>
                  <a:pt x="996061" y="321437"/>
                </a:lnTo>
                <a:lnTo>
                  <a:pt x="931037" y="299466"/>
                </a:lnTo>
                <a:lnTo>
                  <a:pt x="864362" y="277113"/>
                </a:lnTo>
                <a:lnTo>
                  <a:pt x="795401" y="254507"/>
                </a:lnTo>
                <a:lnTo>
                  <a:pt x="723773" y="231267"/>
                </a:lnTo>
                <a:lnTo>
                  <a:pt x="649351" y="207263"/>
                </a:lnTo>
                <a:lnTo>
                  <a:pt x="572007" y="182372"/>
                </a:lnTo>
                <a:lnTo>
                  <a:pt x="491870" y="156845"/>
                </a:lnTo>
                <a:lnTo>
                  <a:pt x="409448" y="130555"/>
                </a:lnTo>
                <a:lnTo>
                  <a:pt x="327025" y="104267"/>
                </a:lnTo>
                <a:lnTo>
                  <a:pt x="247903" y="78994"/>
                </a:lnTo>
                <a:lnTo>
                  <a:pt x="175767" y="56006"/>
                </a:lnTo>
                <a:lnTo>
                  <a:pt x="114172" y="36449"/>
                </a:lnTo>
                <a:lnTo>
                  <a:pt x="65785" y="20954"/>
                </a:lnTo>
                <a:lnTo>
                  <a:pt x="31622" y="10032"/>
                </a:lnTo>
                <a:lnTo>
                  <a:pt x="11175" y="3555"/>
                </a:lnTo>
                <a:lnTo>
                  <a:pt x="2031" y="63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161157" y="980566"/>
            <a:ext cx="6386830" cy="3169920"/>
          </a:xfrm>
          <a:custGeom>
            <a:avLst/>
            <a:gdLst/>
            <a:ahLst/>
            <a:cxnLst/>
            <a:rect l="l" t="t" r="r" b="b"/>
            <a:pathLst>
              <a:path w="6386830" h="3169920">
                <a:moveTo>
                  <a:pt x="6386449" y="3169919"/>
                </a:moveTo>
                <a:lnTo>
                  <a:pt x="6385433" y="3169284"/>
                </a:lnTo>
                <a:lnTo>
                  <a:pt x="6379464" y="3164840"/>
                </a:lnTo>
                <a:lnTo>
                  <a:pt x="6364351" y="3153917"/>
                </a:lnTo>
                <a:lnTo>
                  <a:pt x="6337808" y="3134741"/>
                </a:lnTo>
                <a:lnTo>
                  <a:pt x="6299200" y="3106800"/>
                </a:lnTo>
                <a:lnTo>
                  <a:pt x="6249035" y="3070479"/>
                </a:lnTo>
                <a:lnTo>
                  <a:pt x="6189853" y="3027553"/>
                </a:lnTo>
                <a:lnTo>
                  <a:pt x="6124321" y="2980181"/>
                </a:lnTo>
                <a:lnTo>
                  <a:pt x="6055868" y="2930524"/>
                </a:lnTo>
                <a:lnTo>
                  <a:pt x="5987288" y="2880867"/>
                </a:lnTo>
                <a:lnTo>
                  <a:pt x="5920613" y="2832607"/>
                </a:lnTo>
                <a:lnTo>
                  <a:pt x="5856097" y="2785998"/>
                </a:lnTo>
                <a:lnTo>
                  <a:pt x="5793994" y="2741421"/>
                </a:lnTo>
                <a:lnTo>
                  <a:pt x="5734304" y="2698622"/>
                </a:lnTo>
                <a:lnTo>
                  <a:pt x="5676519" y="2657602"/>
                </a:lnTo>
                <a:lnTo>
                  <a:pt x="5620385" y="2618104"/>
                </a:lnTo>
                <a:lnTo>
                  <a:pt x="5565394" y="2579750"/>
                </a:lnTo>
                <a:lnTo>
                  <a:pt x="5511038" y="2542158"/>
                </a:lnTo>
                <a:lnTo>
                  <a:pt x="5456809" y="2505074"/>
                </a:lnTo>
                <a:lnTo>
                  <a:pt x="5412994" y="2475356"/>
                </a:lnTo>
                <a:lnTo>
                  <a:pt x="5358638" y="2438907"/>
                </a:lnTo>
                <a:lnTo>
                  <a:pt x="5304282" y="2402712"/>
                </a:lnTo>
                <a:lnTo>
                  <a:pt x="5250307" y="2367153"/>
                </a:lnTo>
                <a:lnTo>
                  <a:pt x="5197221" y="2332481"/>
                </a:lnTo>
                <a:lnTo>
                  <a:pt x="5145151" y="2298827"/>
                </a:lnTo>
                <a:lnTo>
                  <a:pt x="5094605" y="2266441"/>
                </a:lnTo>
                <a:lnTo>
                  <a:pt x="5045710" y="2235199"/>
                </a:lnTo>
                <a:lnTo>
                  <a:pt x="4998339" y="2205228"/>
                </a:lnTo>
                <a:lnTo>
                  <a:pt x="4952238" y="2176271"/>
                </a:lnTo>
                <a:lnTo>
                  <a:pt x="4906772" y="2147696"/>
                </a:lnTo>
                <a:lnTo>
                  <a:pt x="4861306" y="2119248"/>
                </a:lnTo>
                <a:lnTo>
                  <a:pt x="4814951" y="2090165"/>
                </a:lnTo>
                <a:lnTo>
                  <a:pt x="4766945" y="2060447"/>
                </a:lnTo>
                <a:lnTo>
                  <a:pt x="4717288" y="2029713"/>
                </a:lnTo>
                <a:lnTo>
                  <a:pt x="4665726" y="1998090"/>
                </a:lnTo>
                <a:lnTo>
                  <a:pt x="4612513" y="1965832"/>
                </a:lnTo>
                <a:lnTo>
                  <a:pt x="4557903" y="1933066"/>
                </a:lnTo>
                <a:lnTo>
                  <a:pt x="4502277" y="1899919"/>
                </a:lnTo>
                <a:lnTo>
                  <a:pt x="4446016" y="1866645"/>
                </a:lnTo>
                <a:lnTo>
                  <a:pt x="4400423" y="1839975"/>
                </a:lnTo>
                <a:lnTo>
                  <a:pt x="4343654" y="1807209"/>
                </a:lnTo>
                <a:lnTo>
                  <a:pt x="4287012" y="1774697"/>
                </a:lnTo>
                <a:lnTo>
                  <a:pt x="4230878" y="1742820"/>
                </a:lnTo>
                <a:lnTo>
                  <a:pt x="4175506" y="1711705"/>
                </a:lnTo>
                <a:lnTo>
                  <a:pt x="4121531" y="1681606"/>
                </a:lnTo>
                <a:lnTo>
                  <a:pt x="4068826" y="1652650"/>
                </a:lnTo>
                <a:lnTo>
                  <a:pt x="4018026" y="1624710"/>
                </a:lnTo>
                <a:lnTo>
                  <a:pt x="3968750" y="1598040"/>
                </a:lnTo>
                <a:lnTo>
                  <a:pt x="3920744" y="1572132"/>
                </a:lnTo>
                <a:lnTo>
                  <a:pt x="3873627" y="1546732"/>
                </a:lnTo>
                <a:lnTo>
                  <a:pt x="3826383" y="1521205"/>
                </a:lnTo>
                <a:lnTo>
                  <a:pt x="3778123" y="1495424"/>
                </a:lnTo>
                <a:lnTo>
                  <a:pt x="3728212" y="1468881"/>
                </a:lnTo>
                <a:lnTo>
                  <a:pt x="3676650" y="1441449"/>
                </a:lnTo>
                <a:lnTo>
                  <a:pt x="3623056" y="1413382"/>
                </a:lnTo>
                <a:lnTo>
                  <a:pt x="3567938" y="1384680"/>
                </a:lnTo>
                <a:lnTo>
                  <a:pt x="3511169" y="1355597"/>
                </a:lnTo>
                <a:lnTo>
                  <a:pt x="3453511" y="1326260"/>
                </a:lnTo>
                <a:lnTo>
                  <a:pt x="3395091" y="1296796"/>
                </a:lnTo>
                <a:lnTo>
                  <a:pt x="3347974" y="1273302"/>
                </a:lnTo>
                <a:lnTo>
                  <a:pt x="3289046" y="1244218"/>
                </a:lnTo>
                <a:lnTo>
                  <a:pt x="3230372" y="1215643"/>
                </a:lnTo>
                <a:lnTo>
                  <a:pt x="3172206" y="1187577"/>
                </a:lnTo>
                <a:lnTo>
                  <a:pt x="3115056" y="1160144"/>
                </a:lnTo>
                <a:lnTo>
                  <a:pt x="3059048" y="1133728"/>
                </a:lnTo>
                <a:lnTo>
                  <a:pt x="3004693" y="1108328"/>
                </a:lnTo>
                <a:lnTo>
                  <a:pt x="2951988" y="1083817"/>
                </a:lnTo>
                <a:lnTo>
                  <a:pt x="2901060" y="1060449"/>
                </a:lnTo>
                <a:lnTo>
                  <a:pt x="2851531" y="1037716"/>
                </a:lnTo>
                <a:lnTo>
                  <a:pt x="2802763" y="1015618"/>
                </a:lnTo>
                <a:lnTo>
                  <a:pt x="2753868" y="993266"/>
                </a:lnTo>
                <a:lnTo>
                  <a:pt x="2704084" y="970660"/>
                </a:lnTo>
                <a:lnTo>
                  <a:pt x="2652522" y="947546"/>
                </a:lnTo>
                <a:lnTo>
                  <a:pt x="2599182" y="923670"/>
                </a:lnTo>
                <a:lnTo>
                  <a:pt x="2543937" y="899286"/>
                </a:lnTo>
                <a:lnTo>
                  <a:pt x="2486914" y="874267"/>
                </a:lnTo>
                <a:lnTo>
                  <a:pt x="2428494" y="848994"/>
                </a:lnTo>
                <a:lnTo>
                  <a:pt x="2368931" y="823467"/>
                </a:lnTo>
                <a:lnTo>
                  <a:pt x="2308733" y="797940"/>
                </a:lnTo>
                <a:lnTo>
                  <a:pt x="2260092" y="777620"/>
                </a:lnTo>
                <a:lnTo>
                  <a:pt x="2199513" y="752601"/>
                </a:lnTo>
                <a:lnTo>
                  <a:pt x="2139060" y="727963"/>
                </a:lnTo>
                <a:lnTo>
                  <a:pt x="2079117" y="703706"/>
                </a:lnTo>
                <a:lnTo>
                  <a:pt x="2020189" y="680211"/>
                </a:lnTo>
                <a:lnTo>
                  <a:pt x="1962531" y="657605"/>
                </a:lnTo>
                <a:lnTo>
                  <a:pt x="1906651" y="635761"/>
                </a:lnTo>
                <a:lnTo>
                  <a:pt x="1852421" y="614933"/>
                </a:lnTo>
                <a:lnTo>
                  <a:pt x="1800097" y="594994"/>
                </a:lnTo>
                <a:lnTo>
                  <a:pt x="1749044" y="575690"/>
                </a:lnTo>
                <a:lnTo>
                  <a:pt x="1699006" y="556767"/>
                </a:lnTo>
                <a:lnTo>
                  <a:pt x="1648714" y="537717"/>
                </a:lnTo>
                <a:lnTo>
                  <a:pt x="1597533" y="518540"/>
                </a:lnTo>
                <a:lnTo>
                  <a:pt x="1544573" y="498728"/>
                </a:lnTo>
                <a:lnTo>
                  <a:pt x="1489837" y="478535"/>
                </a:lnTo>
                <a:lnTo>
                  <a:pt x="1433068" y="457834"/>
                </a:lnTo>
                <a:lnTo>
                  <a:pt x="1374520" y="436625"/>
                </a:lnTo>
                <a:lnTo>
                  <a:pt x="1314450" y="415289"/>
                </a:lnTo>
                <a:lnTo>
                  <a:pt x="1253363" y="393826"/>
                </a:lnTo>
                <a:lnTo>
                  <a:pt x="1191641" y="372363"/>
                </a:lnTo>
                <a:lnTo>
                  <a:pt x="1141730" y="355345"/>
                </a:lnTo>
                <a:lnTo>
                  <a:pt x="1079500" y="334390"/>
                </a:lnTo>
                <a:lnTo>
                  <a:pt x="1017143" y="313689"/>
                </a:lnTo>
                <a:lnTo>
                  <a:pt x="954278" y="293115"/>
                </a:lnTo>
                <a:lnTo>
                  <a:pt x="890269" y="272414"/>
                </a:lnTo>
                <a:lnTo>
                  <a:pt x="824483" y="251586"/>
                </a:lnTo>
                <a:lnTo>
                  <a:pt x="756412" y="230250"/>
                </a:lnTo>
                <a:lnTo>
                  <a:pt x="685672" y="208406"/>
                </a:lnTo>
                <a:lnTo>
                  <a:pt x="611885" y="185800"/>
                </a:lnTo>
                <a:lnTo>
                  <a:pt x="535305" y="162432"/>
                </a:lnTo>
                <a:lnTo>
                  <a:pt x="456056" y="138429"/>
                </a:lnTo>
                <a:lnTo>
                  <a:pt x="374777" y="113791"/>
                </a:lnTo>
                <a:lnTo>
                  <a:pt x="294258" y="89280"/>
                </a:lnTo>
                <a:lnTo>
                  <a:pt x="218058" y="66166"/>
                </a:lnTo>
                <a:lnTo>
                  <a:pt x="149859" y="45465"/>
                </a:lnTo>
                <a:lnTo>
                  <a:pt x="93091" y="28321"/>
                </a:lnTo>
                <a:lnTo>
                  <a:pt x="50165" y="15239"/>
                </a:lnTo>
                <a:lnTo>
                  <a:pt x="21590" y="6603"/>
                </a:lnTo>
                <a:lnTo>
                  <a:pt x="6095" y="1904"/>
                </a:lnTo>
                <a:lnTo>
                  <a:pt x="507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394202" y="1213738"/>
            <a:ext cx="6153785" cy="2936875"/>
          </a:xfrm>
          <a:custGeom>
            <a:avLst/>
            <a:gdLst/>
            <a:ahLst/>
            <a:cxnLst/>
            <a:rect l="l" t="t" r="r" b="b"/>
            <a:pathLst>
              <a:path w="6153784" h="2936875">
                <a:moveTo>
                  <a:pt x="6153404" y="2936748"/>
                </a:moveTo>
                <a:lnTo>
                  <a:pt x="6152388" y="2936113"/>
                </a:lnTo>
                <a:lnTo>
                  <a:pt x="6146165" y="2931668"/>
                </a:lnTo>
                <a:lnTo>
                  <a:pt x="6130671" y="2920873"/>
                </a:lnTo>
                <a:lnTo>
                  <a:pt x="6103493" y="2901823"/>
                </a:lnTo>
                <a:lnTo>
                  <a:pt x="6064123" y="2874137"/>
                </a:lnTo>
                <a:lnTo>
                  <a:pt x="6013323" y="2838577"/>
                </a:lnTo>
                <a:lnTo>
                  <a:pt x="5953633" y="2796666"/>
                </a:lnTo>
                <a:lnTo>
                  <a:pt x="5888101" y="2750820"/>
                </a:lnTo>
                <a:lnTo>
                  <a:pt x="5820156" y="2703195"/>
                </a:lnTo>
                <a:lnTo>
                  <a:pt x="5752719" y="2655951"/>
                </a:lnTo>
                <a:lnTo>
                  <a:pt x="5687314" y="2610104"/>
                </a:lnTo>
                <a:lnTo>
                  <a:pt x="5624195" y="2566035"/>
                </a:lnTo>
                <a:lnTo>
                  <a:pt x="5563489" y="2523744"/>
                </a:lnTo>
                <a:lnTo>
                  <a:pt x="5504942" y="2483358"/>
                </a:lnTo>
                <a:lnTo>
                  <a:pt x="5448427" y="2444623"/>
                </a:lnTo>
                <a:lnTo>
                  <a:pt x="5393436" y="2407285"/>
                </a:lnTo>
                <a:lnTo>
                  <a:pt x="5339461" y="2370963"/>
                </a:lnTo>
                <a:lnTo>
                  <a:pt x="5285867" y="2335276"/>
                </a:lnTo>
                <a:lnTo>
                  <a:pt x="5232273" y="2299970"/>
                </a:lnTo>
                <a:lnTo>
                  <a:pt x="5158613" y="2252091"/>
                </a:lnTo>
                <a:lnTo>
                  <a:pt x="5104892" y="2217547"/>
                </a:lnTo>
                <a:lnTo>
                  <a:pt x="5051679" y="2183638"/>
                </a:lnTo>
                <a:lnTo>
                  <a:pt x="4999355" y="2150618"/>
                </a:lnTo>
                <a:lnTo>
                  <a:pt x="4948047" y="2118614"/>
                </a:lnTo>
                <a:lnTo>
                  <a:pt x="4898390" y="2087880"/>
                </a:lnTo>
                <a:lnTo>
                  <a:pt x="4850257" y="2058289"/>
                </a:lnTo>
                <a:lnTo>
                  <a:pt x="4803775" y="2029840"/>
                </a:lnTo>
                <a:lnTo>
                  <a:pt x="4758436" y="2002282"/>
                </a:lnTo>
                <a:lnTo>
                  <a:pt x="4713605" y="1975231"/>
                </a:lnTo>
                <a:lnTo>
                  <a:pt x="4668647" y="1947926"/>
                </a:lnTo>
                <a:lnTo>
                  <a:pt x="4622419" y="1920113"/>
                </a:lnTo>
                <a:lnTo>
                  <a:pt x="4574667" y="1891411"/>
                </a:lnTo>
                <a:lnTo>
                  <a:pt x="4525009" y="1861947"/>
                </a:lnTo>
                <a:lnTo>
                  <a:pt x="4473575" y="1831594"/>
                </a:lnTo>
                <a:lnTo>
                  <a:pt x="4420489" y="1800606"/>
                </a:lnTo>
                <a:lnTo>
                  <a:pt x="4366259" y="1769110"/>
                </a:lnTo>
                <a:lnTo>
                  <a:pt x="4311015" y="1737487"/>
                </a:lnTo>
                <a:lnTo>
                  <a:pt x="4255262" y="1705990"/>
                </a:lnTo>
                <a:lnTo>
                  <a:pt x="4234815" y="1694434"/>
                </a:lnTo>
                <a:lnTo>
                  <a:pt x="4178807" y="1663191"/>
                </a:lnTo>
                <a:lnTo>
                  <a:pt x="4122928" y="1632203"/>
                </a:lnTo>
                <a:lnTo>
                  <a:pt x="4067555" y="1601977"/>
                </a:lnTo>
                <a:lnTo>
                  <a:pt x="4013073" y="1572514"/>
                </a:lnTo>
                <a:lnTo>
                  <a:pt x="3959859" y="1543939"/>
                </a:lnTo>
                <a:lnTo>
                  <a:pt x="3908298" y="1516507"/>
                </a:lnTo>
                <a:lnTo>
                  <a:pt x="3858259" y="1490218"/>
                </a:lnTo>
                <a:lnTo>
                  <a:pt x="3810000" y="1464945"/>
                </a:lnTo>
                <a:lnTo>
                  <a:pt x="3762882" y="1440434"/>
                </a:lnTo>
                <a:lnTo>
                  <a:pt x="3716528" y="1416431"/>
                </a:lnTo>
                <a:lnTo>
                  <a:pt x="3669665" y="1392174"/>
                </a:lnTo>
                <a:lnTo>
                  <a:pt x="3621786" y="1367409"/>
                </a:lnTo>
                <a:lnTo>
                  <a:pt x="3572129" y="1342009"/>
                </a:lnTo>
                <a:lnTo>
                  <a:pt x="3520694" y="1315847"/>
                </a:lnTo>
                <a:lnTo>
                  <a:pt x="3467354" y="1289050"/>
                </a:lnTo>
                <a:lnTo>
                  <a:pt x="3412363" y="1261618"/>
                </a:lnTo>
                <a:lnTo>
                  <a:pt x="3356102" y="1233805"/>
                </a:lnTo>
                <a:lnTo>
                  <a:pt x="3298952" y="1205991"/>
                </a:lnTo>
                <a:lnTo>
                  <a:pt x="3241294" y="1178178"/>
                </a:lnTo>
                <a:lnTo>
                  <a:pt x="3162046" y="1140460"/>
                </a:lnTo>
                <a:lnTo>
                  <a:pt x="3104261" y="1113409"/>
                </a:lnTo>
                <a:lnTo>
                  <a:pt x="3046984" y="1086865"/>
                </a:lnTo>
                <a:lnTo>
                  <a:pt x="2990723" y="1061085"/>
                </a:lnTo>
                <a:lnTo>
                  <a:pt x="2935732" y="1036193"/>
                </a:lnTo>
                <a:lnTo>
                  <a:pt x="2882392" y="1012189"/>
                </a:lnTo>
                <a:lnTo>
                  <a:pt x="2830830" y="989330"/>
                </a:lnTo>
                <a:lnTo>
                  <a:pt x="2780919" y="967232"/>
                </a:lnTo>
                <a:lnTo>
                  <a:pt x="2732278" y="946023"/>
                </a:lnTo>
                <a:lnTo>
                  <a:pt x="2684399" y="925068"/>
                </a:lnTo>
                <a:lnTo>
                  <a:pt x="2636139" y="903986"/>
                </a:lnTo>
                <a:lnTo>
                  <a:pt x="2586609" y="882523"/>
                </a:lnTo>
                <a:lnTo>
                  <a:pt x="2535428" y="860425"/>
                </a:lnTo>
                <a:lnTo>
                  <a:pt x="2482342" y="837691"/>
                </a:lnTo>
                <a:lnTo>
                  <a:pt x="2427351" y="814451"/>
                </a:lnTo>
                <a:lnTo>
                  <a:pt x="2370709" y="790828"/>
                </a:lnTo>
                <a:lnTo>
                  <a:pt x="2312670" y="766826"/>
                </a:lnTo>
                <a:lnTo>
                  <a:pt x="2253869" y="742823"/>
                </a:lnTo>
                <a:lnTo>
                  <a:pt x="2194433" y="718820"/>
                </a:lnTo>
                <a:lnTo>
                  <a:pt x="2172589" y="710184"/>
                </a:lnTo>
                <a:lnTo>
                  <a:pt x="2112899" y="686562"/>
                </a:lnTo>
                <a:lnTo>
                  <a:pt x="2053463" y="663321"/>
                </a:lnTo>
                <a:lnTo>
                  <a:pt x="1994535" y="640714"/>
                </a:lnTo>
                <a:lnTo>
                  <a:pt x="1936623" y="618616"/>
                </a:lnTo>
                <a:lnTo>
                  <a:pt x="1880108" y="597408"/>
                </a:lnTo>
                <a:lnTo>
                  <a:pt x="1825244" y="577088"/>
                </a:lnTo>
                <a:lnTo>
                  <a:pt x="1772285" y="557657"/>
                </a:lnTo>
                <a:lnTo>
                  <a:pt x="1720977" y="538988"/>
                </a:lnTo>
                <a:lnTo>
                  <a:pt x="1671193" y="520953"/>
                </a:lnTo>
                <a:lnTo>
                  <a:pt x="1621917" y="503300"/>
                </a:lnTo>
                <a:lnTo>
                  <a:pt x="1572387" y="485394"/>
                </a:lnTo>
                <a:lnTo>
                  <a:pt x="1521587" y="467233"/>
                </a:lnTo>
                <a:lnTo>
                  <a:pt x="1469009" y="448690"/>
                </a:lnTo>
                <a:lnTo>
                  <a:pt x="1414526" y="429513"/>
                </a:lnTo>
                <a:lnTo>
                  <a:pt x="1358138" y="409956"/>
                </a:lnTo>
                <a:lnTo>
                  <a:pt x="1299972" y="390144"/>
                </a:lnTo>
                <a:lnTo>
                  <a:pt x="1240536" y="370077"/>
                </a:lnTo>
                <a:lnTo>
                  <a:pt x="1180211" y="350012"/>
                </a:lnTo>
                <a:lnTo>
                  <a:pt x="1119377" y="330073"/>
                </a:lnTo>
                <a:lnTo>
                  <a:pt x="1035812" y="303275"/>
                </a:lnTo>
                <a:lnTo>
                  <a:pt x="974598" y="283972"/>
                </a:lnTo>
                <a:lnTo>
                  <a:pt x="912749" y="264795"/>
                </a:lnTo>
                <a:lnTo>
                  <a:pt x="849630" y="245618"/>
                </a:lnTo>
                <a:lnTo>
                  <a:pt x="784860" y="226187"/>
                </a:lnTo>
                <a:lnTo>
                  <a:pt x="717550" y="206248"/>
                </a:lnTo>
                <a:lnTo>
                  <a:pt x="647700" y="185927"/>
                </a:lnTo>
                <a:lnTo>
                  <a:pt x="574801" y="164846"/>
                </a:lnTo>
                <a:lnTo>
                  <a:pt x="498983" y="143001"/>
                </a:lnTo>
                <a:lnTo>
                  <a:pt x="420624" y="120523"/>
                </a:lnTo>
                <a:lnTo>
                  <a:pt x="340613" y="97536"/>
                </a:lnTo>
                <a:lnTo>
                  <a:pt x="262255" y="75184"/>
                </a:lnTo>
                <a:lnTo>
                  <a:pt x="189230" y="54228"/>
                </a:lnTo>
                <a:lnTo>
                  <a:pt x="125475" y="35940"/>
                </a:lnTo>
                <a:lnTo>
                  <a:pt x="73913" y="21082"/>
                </a:lnTo>
                <a:lnTo>
                  <a:pt x="36702" y="10413"/>
                </a:lnTo>
                <a:lnTo>
                  <a:pt x="13715" y="3810"/>
                </a:lnTo>
                <a:lnTo>
                  <a:pt x="2794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627246" y="1446783"/>
            <a:ext cx="5920740" cy="2703830"/>
          </a:xfrm>
          <a:custGeom>
            <a:avLst/>
            <a:gdLst/>
            <a:ahLst/>
            <a:cxnLst/>
            <a:rect l="l" t="t" r="r" b="b"/>
            <a:pathLst>
              <a:path w="5920740" h="2703829">
                <a:moveTo>
                  <a:pt x="5920358" y="2703703"/>
                </a:moveTo>
                <a:lnTo>
                  <a:pt x="5919343" y="2703067"/>
                </a:lnTo>
                <a:lnTo>
                  <a:pt x="5912866" y="2698750"/>
                </a:lnTo>
                <a:lnTo>
                  <a:pt x="5896991" y="2687954"/>
                </a:lnTo>
                <a:lnTo>
                  <a:pt x="5869051" y="2669031"/>
                </a:lnTo>
                <a:lnTo>
                  <a:pt x="5828792" y="2641854"/>
                </a:lnTo>
                <a:lnTo>
                  <a:pt x="5777357" y="2607055"/>
                </a:lnTo>
                <a:lnTo>
                  <a:pt x="5717285" y="2566416"/>
                </a:lnTo>
                <a:lnTo>
                  <a:pt x="5651881" y="2522219"/>
                </a:lnTo>
                <a:lnTo>
                  <a:pt x="5584698" y="2476754"/>
                </a:lnTo>
                <a:lnTo>
                  <a:pt x="5518277" y="2431923"/>
                </a:lnTo>
                <a:lnTo>
                  <a:pt x="5454142" y="2388616"/>
                </a:lnTo>
                <a:lnTo>
                  <a:pt x="5392420" y="2347087"/>
                </a:lnTo>
                <a:lnTo>
                  <a:pt x="5333110" y="2307336"/>
                </a:lnTo>
                <a:lnTo>
                  <a:pt x="5275960" y="2269363"/>
                </a:lnTo>
                <a:lnTo>
                  <a:pt x="5220716" y="2233041"/>
                </a:lnTo>
                <a:lnTo>
                  <a:pt x="5166741" y="2197862"/>
                </a:lnTo>
                <a:lnTo>
                  <a:pt x="5113655" y="2163444"/>
                </a:lnTo>
                <a:lnTo>
                  <a:pt x="5060696" y="2129663"/>
                </a:lnTo>
                <a:lnTo>
                  <a:pt x="5011801" y="2098802"/>
                </a:lnTo>
                <a:lnTo>
                  <a:pt x="4958587" y="2065527"/>
                </a:lnTo>
                <a:lnTo>
                  <a:pt x="4905629" y="2032762"/>
                </a:lnTo>
                <a:lnTo>
                  <a:pt x="4853051" y="2000503"/>
                </a:lnTo>
                <a:lnTo>
                  <a:pt x="4801488" y="1969262"/>
                </a:lnTo>
                <a:lnTo>
                  <a:pt x="4751070" y="1938908"/>
                </a:lnTo>
                <a:lnTo>
                  <a:pt x="4702175" y="1909826"/>
                </a:lnTo>
                <a:lnTo>
                  <a:pt x="4654931" y="1881886"/>
                </a:lnTo>
                <a:lnTo>
                  <a:pt x="4609210" y="1855089"/>
                </a:lnTo>
                <a:lnTo>
                  <a:pt x="4564760" y="1829053"/>
                </a:lnTo>
                <a:lnTo>
                  <a:pt x="4520564" y="1803273"/>
                </a:lnTo>
                <a:lnTo>
                  <a:pt x="4475860" y="1777238"/>
                </a:lnTo>
                <a:lnTo>
                  <a:pt x="4429886" y="1750694"/>
                </a:lnTo>
                <a:lnTo>
                  <a:pt x="4382261" y="1723136"/>
                </a:lnTo>
                <a:lnTo>
                  <a:pt x="4332732" y="1694941"/>
                </a:lnTo>
                <a:lnTo>
                  <a:pt x="4281424" y="1665858"/>
                </a:lnTo>
                <a:lnTo>
                  <a:pt x="4228592" y="1636394"/>
                </a:lnTo>
                <a:lnTo>
                  <a:pt x="4174617" y="1606423"/>
                </a:lnTo>
                <a:lnTo>
                  <a:pt x="4119879" y="1576451"/>
                </a:lnTo>
                <a:lnTo>
                  <a:pt x="4069206" y="1548891"/>
                </a:lnTo>
                <a:lnTo>
                  <a:pt x="4013961" y="1519301"/>
                </a:lnTo>
                <a:lnTo>
                  <a:pt x="3958844" y="1490090"/>
                </a:lnTo>
                <a:lnTo>
                  <a:pt x="3904360" y="1461389"/>
                </a:lnTo>
                <a:lnTo>
                  <a:pt x="3850767" y="1433576"/>
                </a:lnTo>
                <a:lnTo>
                  <a:pt x="3798443" y="1406778"/>
                </a:lnTo>
                <a:lnTo>
                  <a:pt x="3747770" y="1380870"/>
                </a:lnTo>
                <a:lnTo>
                  <a:pt x="3698748" y="1356232"/>
                </a:lnTo>
                <a:lnTo>
                  <a:pt x="3651377" y="1332483"/>
                </a:lnTo>
                <a:lnTo>
                  <a:pt x="3605149" y="1309496"/>
                </a:lnTo>
                <a:lnTo>
                  <a:pt x="3559429" y="1286637"/>
                </a:lnTo>
                <a:lnTo>
                  <a:pt x="3513074" y="1263777"/>
                </a:lnTo>
                <a:lnTo>
                  <a:pt x="3465449" y="1240154"/>
                </a:lnTo>
                <a:lnTo>
                  <a:pt x="3416046" y="1216025"/>
                </a:lnTo>
                <a:lnTo>
                  <a:pt x="3364737" y="1191005"/>
                </a:lnTo>
                <a:lnTo>
                  <a:pt x="3311652" y="1165478"/>
                </a:lnTo>
                <a:lnTo>
                  <a:pt x="3257042" y="1139570"/>
                </a:lnTo>
                <a:lnTo>
                  <a:pt x="3201161" y="1113281"/>
                </a:lnTo>
                <a:lnTo>
                  <a:pt x="3144647" y="1086992"/>
                </a:lnTo>
                <a:lnTo>
                  <a:pt x="3092196" y="1062863"/>
                </a:lnTo>
                <a:lnTo>
                  <a:pt x="3035046" y="1036954"/>
                </a:lnTo>
                <a:lnTo>
                  <a:pt x="2978150" y="1011427"/>
                </a:lnTo>
                <a:lnTo>
                  <a:pt x="2921888" y="986536"/>
                </a:lnTo>
                <a:lnTo>
                  <a:pt x="2866516" y="962278"/>
                </a:lnTo>
                <a:lnTo>
                  <a:pt x="2812541" y="938911"/>
                </a:lnTo>
                <a:lnTo>
                  <a:pt x="2760217" y="916558"/>
                </a:lnTo>
                <a:lnTo>
                  <a:pt x="2709799" y="895223"/>
                </a:lnTo>
                <a:lnTo>
                  <a:pt x="2660904" y="874649"/>
                </a:lnTo>
                <a:lnTo>
                  <a:pt x="2613279" y="854710"/>
                </a:lnTo>
                <a:lnTo>
                  <a:pt x="2566162" y="835025"/>
                </a:lnTo>
                <a:lnTo>
                  <a:pt x="2518410" y="815213"/>
                </a:lnTo>
                <a:lnTo>
                  <a:pt x="2469261" y="794892"/>
                </a:lnTo>
                <a:lnTo>
                  <a:pt x="2418461" y="774064"/>
                </a:lnTo>
                <a:lnTo>
                  <a:pt x="2365502" y="752601"/>
                </a:lnTo>
                <a:lnTo>
                  <a:pt x="2310891" y="730630"/>
                </a:lnTo>
                <a:lnTo>
                  <a:pt x="2254630" y="708278"/>
                </a:lnTo>
                <a:lnTo>
                  <a:pt x="2197227" y="685800"/>
                </a:lnTo>
                <a:lnTo>
                  <a:pt x="2138933" y="663320"/>
                </a:lnTo>
                <a:lnTo>
                  <a:pt x="2084958" y="642746"/>
                </a:lnTo>
                <a:lnTo>
                  <a:pt x="2026412" y="620776"/>
                </a:lnTo>
                <a:lnTo>
                  <a:pt x="1967864" y="599058"/>
                </a:lnTo>
                <a:lnTo>
                  <a:pt x="1910079" y="577850"/>
                </a:lnTo>
                <a:lnTo>
                  <a:pt x="1853183" y="557402"/>
                </a:lnTo>
                <a:lnTo>
                  <a:pt x="1797812" y="537717"/>
                </a:lnTo>
                <a:lnTo>
                  <a:pt x="1744217" y="518794"/>
                </a:lnTo>
                <a:lnTo>
                  <a:pt x="1692275" y="500888"/>
                </a:lnTo>
                <a:lnTo>
                  <a:pt x="1642237" y="483615"/>
                </a:lnTo>
                <a:lnTo>
                  <a:pt x="1593341" y="466851"/>
                </a:lnTo>
                <a:lnTo>
                  <a:pt x="1545081" y="450341"/>
                </a:lnTo>
                <a:lnTo>
                  <a:pt x="1496060" y="433704"/>
                </a:lnTo>
                <a:lnTo>
                  <a:pt x="1445767" y="416687"/>
                </a:lnTo>
                <a:lnTo>
                  <a:pt x="1393570" y="399288"/>
                </a:lnTo>
                <a:lnTo>
                  <a:pt x="1339468" y="381380"/>
                </a:lnTo>
                <a:lnTo>
                  <a:pt x="1283335" y="363092"/>
                </a:lnTo>
                <a:lnTo>
                  <a:pt x="1225803" y="344550"/>
                </a:lnTo>
                <a:lnTo>
                  <a:pt x="1167002" y="326008"/>
                </a:lnTo>
                <a:lnTo>
                  <a:pt x="1107439" y="307466"/>
                </a:lnTo>
                <a:lnTo>
                  <a:pt x="1052194" y="290449"/>
                </a:lnTo>
                <a:lnTo>
                  <a:pt x="992251" y="272414"/>
                </a:lnTo>
                <a:lnTo>
                  <a:pt x="932052" y="254507"/>
                </a:lnTo>
                <a:lnTo>
                  <a:pt x="871219" y="236854"/>
                </a:lnTo>
                <a:lnTo>
                  <a:pt x="809116" y="219075"/>
                </a:lnTo>
                <a:lnTo>
                  <a:pt x="745236" y="201167"/>
                </a:lnTo>
                <a:lnTo>
                  <a:pt x="678941" y="182752"/>
                </a:lnTo>
                <a:lnTo>
                  <a:pt x="609853" y="163956"/>
                </a:lnTo>
                <a:lnTo>
                  <a:pt x="537844" y="144399"/>
                </a:lnTo>
                <a:lnTo>
                  <a:pt x="462914" y="124205"/>
                </a:lnTo>
                <a:lnTo>
                  <a:pt x="385444" y="103377"/>
                </a:lnTo>
                <a:lnTo>
                  <a:pt x="307086" y="82423"/>
                </a:lnTo>
                <a:lnTo>
                  <a:pt x="231139" y="61975"/>
                </a:lnTo>
                <a:lnTo>
                  <a:pt x="161798" y="43433"/>
                </a:lnTo>
                <a:lnTo>
                  <a:pt x="102615" y="27558"/>
                </a:lnTo>
                <a:lnTo>
                  <a:pt x="56768" y="15239"/>
                </a:lnTo>
                <a:lnTo>
                  <a:pt x="25400" y="6730"/>
                </a:lnTo>
                <a:lnTo>
                  <a:pt x="7874" y="2031"/>
                </a:lnTo>
                <a:lnTo>
                  <a:pt x="101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60419" y="1679829"/>
            <a:ext cx="5687695" cy="2470785"/>
          </a:xfrm>
          <a:custGeom>
            <a:avLst/>
            <a:gdLst/>
            <a:ahLst/>
            <a:cxnLst/>
            <a:rect l="l" t="t" r="r" b="b"/>
            <a:pathLst>
              <a:path w="5687695" h="2470785">
                <a:moveTo>
                  <a:pt x="5687186" y="2470658"/>
                </a:moveTo>
                <a:lnTo>
                  <a:pt x="5686171" y="2470023"/>
                </a:lnTo>
                <a:lnTo>
                  <a:pt x="5679439" y="2465705"/>
                </a:lnTo>
                <a:lnTo>
                  <a:pt x="5663057" y="2455037"/>
                </a:lnTo>
                <a:lnTo>
                  <a:pt x="5634482" y="2436495"/>
                </a:lnTo>
                <a:lnTo>
                  <a:pt x="5593333" y="2409825"/>
                </a:lnTo>
                <a:lnTo>
                  <a:pt x="5541136" y="2375916"/>
                </a:lnTo>
                <a:lnTo>
                  <a:pt x="5480811" y="2336673"/>
                </a:lnTo>
                <a:lnTo>
                  <a:pt x="5415660" y="2294382"/>
                </a:lnTo>
                <a:lnTo>
                  <a:pt x="5349112" y="2251202"/>
                </a:lnTo>
                <a:lnTo>
                  <a:pt x="5284088" y="2208911"/>
                </a:lnTo>
                <a:lnTo>
                  <a:pt x="5221224" y="2168271"/>
                </a:lnTo>
                <a:lnTo>
                  <a:pt x="5160899" y="2129282"/>
                </a:lnTo>
                <a:lnTo>
                  <a:pt x="5102986" y="2092198"/>
                </a:lnTo>
                <a:lnTo>
                  <a:pt x="5047233" y="2056638"/>
                </a:lnTo>
                <a:lnTo>
                  <a:pt x="4993132" y="2022602"/>
                </a:lnTo>
                <a:lnTo>
                  <a:pt x="4940300" y="1989582"/>
                </a:lnTo>
                <a:lnTo>
                  <a:pt x="4887976" y="1957324"/>
                </a:lnTo>
                <a:lnTo>
                  <a:pt x="4835652" y="1925447"/>
                </a:lnTo>
                <a:lnTo>
                  <a:pt x="4758562" y="1879092"/>
                </a:lnTo>
                <a:lnTo>
                  <a:pt x="4706238" y="1847977"/>
                </a:lnTo>
                <a:lnTo>
                  <a:pt x="4654423" y="1817624"/>
                </a:lnTo>
                <a:lnTo>
                  <a:pt x="4603623" y="1788033"/>
                </a:lnTo>
                <a:lnTo>
                  <a:pt x="4553965" y="1759458"/>
                </a:lnTo>
                <a:lnTo>
                  <a:pt x="4505959" y="1732153"/>
                </a:lnTo>
                <a:lnTo>
                  <a:pt x="4459605" y="1705864"/>
                </a:lnTo>
                <a:lnTo>
                  <a:pt x="4414774" y="1680718"/>
                </a:lnTo>
                <a:lnTo>
                  <a:pt x="4370958" y="1656207"/>
                </a:lnTo>
                <a:lnTo>
                  <a:pt x="4327398" y="1631950"/>
                </a:lnTo>
                <a:lnTo>
                  <a:pt x="4283075" y="1607185"/>
                </a:lnTo>
                <a:lnTo>
                  <a:pt x="4237228" y="1581785"/>
                </a:lnTo>
                <a:lnTo>
                  <a:pt x="4189729" y="1555623"/>
                </a:lnTo>
                <a:lnTo>
                  <a:pt x="4140200" y="1528699"/>
                </a:lnTo>
                <a:lnTo>
                  <a:pt x="4089019" y="1501140"/>
                </a:lnTo>
                <a:lnTo>
                  <a:pt x="4036567" y="1473073"/>
                </a:lnTo>
                <a:lnTo>
                  <a:pt x="3982974" y="1444879"/>
                </a:lnTo>
                <a:lnTo>
                  <a:pt x="3928872" y="1416558"/>
                </a:lnTo>
                <a:lnTo>
                  <a:pt x="3903345" y="1403477"/>
                </a:lnTo>
                <a:lnTo>
                  <a:pt x="3848988" y="1375537"/>
                </a:lnTo>
                <a:lnTo>
                  <a:pt x="3794759" y="1347978"/>
                </a:lnTo>
                <a:lnTo>
                  <a:pt x="3741038" y="1321181"/>
                </a:lnTo>
                <a:lnTo>
                  <a:pt x="3688333" y="1295019"/>
                </a:lnTo>
                <a:lnTo>
                  <a:pt x="3636899" y="1269873"/>
                </a:lnTo>
                <a:lnTo>
                  <a:pt x="3587241" y="1245743"/>
                </a:lnTo>
                <a:lnTo>
                  <a:pt x="3539235" y="1222629"/>
                </a:lnTo>
                <a:lnTo>
                  <a:pt x="3492880" y="1200531"/>
                </a:lnTo>
                <a:lnTo>
                  <a:pt x="3447541" y="1178941"/>
                </a:lnTo>
                <a:lnTo>
                  <a:pt x="3402329" y="1157605"/>
                </a:lnTo>
                <a:lnTo>
                  <a:pt x="3356482" y="1135888"/>
                </a:lnTo>
                <a:lnTo>
                  <a:pt x="3309111" y="1113536"/>
                </a:lnTo>
                <a:lnTo>
                  <a:pt x="3259835" y="1090676"/>
                </a:lnTo>
                <a:lnTo>
                  <a:pt x="3208781" y="1067054"/>
                </a:lnTo>
                <a:lnTo>
                  <a:pt x="3155950" y="1042924"/>
                </a:lnTo>
                <a:lnTo>
                  <a:pt x="3101594" y="1018413"/>
                </a:lnTo>
                <a:lnTo>
                  <a:pt x="3046349" y="993775"/>
                </a:lnTo>
                <a:lnTo>
                  <a:pt x="2990469" y="969263"/>
                </a:lnTo>
                <a:lnTo>
                  <a:pt x="2964179" y="957707"/>
                </a:lnTo>
                <a:lnTo>
                  <a:pt x="2908046" y="933576"/>
                </a:lnTo>
                <a:lnTo>
                  <a:pt x="2852038" y="909701"/>
                </a:lnTo>
                <a:lnTo>
                  <a:pt x="2796666" y="886460"/>
                </a:lnTo>
                <a:lnTo>
                  <a:pt x="2742310" y="863854"/>
                </a:lnTo>
                <a:lnTo>
                  <a:pt x="2689352" y="842137"/>
                </a:lnTo>
                <a:lnTo>
                  <a:pt x="2638170" y="821309"/>
                </a:lnTo>
                <a:lnTo>
                  <a:pt x="2588767" y="801497"/>
                </a:lnTo>
                <a:lnTo>
                  <a:pt x="2541016" y="782447"/>
                </a:lnTo>
                <a:lnTo>
                  <a:pt x="2494279" y="764032"/>
                </a:lnTo>
                <a:lnTo>
                  <a:pt x="2447925" y="745617"/>
                </a:lnTo>
                <a:lnTo>
                  <a:pt x="2400680" y="727075"/>
                </a:lnTo>
                <a:lnTo>
                  <a:pt x="2351913" y="708025"/>
                </a:lnTo>
                <a:lnTo>
                  <a:pt x="2301240" y="688340"/>
                </a:lnTo>
                <a:lnTo>
                  <a:pt x="2248661" y="668274"/>
                </a:lnTo>
                <a:lnTo>
                  <a:pt x="2194305" y="647700"/>
                </a:lnTo>
                <a:lnTo>
                  <a:pt x="2138553" y="626872"/>
                </a:lnTo>
                <a:lnTo>
                  <a:pt x="2081783" y="605917"/>
                </a:lnTo>
                <a:lnTo>
                  <a:pt x="2024379" y="585088"/>
                </a:lnTo>
                <a:lnTo>
                  <a:pt x="1939670" y="554990"/>
                </a:lnTo>
                <a:lnTo>
                  <a:pt x="1882266" y="534924"/>
                </a:lnTo>
                <a:lnTo>
                  <a:pt x="1825497" y="515366"/>
                </a:lnTo>
                <a:lnTo>
                  <a:pt x="1769744" y="496443"/>
                </a:lnTo>
                <a:lnTo>
                  <a:pt x="1715515" y="478282"/>
                </a:lnTo>
                <a:lnTo>
                  <a:pt x="1663064" y="461010"/>
                </a:lnTo>
                <a:lnTo>
                  <a:pt x="1612391" y="444500"/>
                </a:lnTo>
                <a:lnTo>
                  <a:pt x="1563496" y="428625"/>
                </a:lnTo>
                <a:lnTo>
                  <a:pt x="1515744" y="413258"/>
                </a:lnTo>
                <a:lnTo>
                  <a:pt x="1468119" y="398018"/>
                </a:lnTo>
                <a:lnTo>
                  <a:pt x="1419859" y="382650"/>
                </a:lnTo>
                <a:lnTo>
                  <a:pt x="1369948" y="366903"/>
                </a:lnTo>
                <a:lnTo>
                  <a:pt x="1318132" y="350647"/>
                </a:lnTo>
                <a:lnTo>
                  <a:pt x="1264284" y="334010"/>
                </a:lnTo>
                <a:lnTo>
                  <a:pt x="1208658" y="317119"/>
                </a:lnTo>
                <a:lnTo>
                  <a:pt x="1151635" y="299974"/>
                </a:lnTo>
                <a:lnTo>
                  <a:pt x="1093596" y="282956"/>
                </a:lnTo>
                <a:lnTo>
                  <a:pt x="1034922" y="265938"/>
                </a:lnTo>
                <a:lnTo>
                  <a:pt x="948435" y="241554"/>
                </a:lnTo>
                <a:lnTo>
                  <a:pt x="889380" y="225171"/>
                </a:lnTo>
                <a:lnTo>
                  <a:pt x="829690" y="209042"/>
                </a:lnTo>
                <a:lnTo>
                  <a:pt x="768603" y="192912"/>
                </a:lnTo>
                <a:lnTo>
                  <a:pt x="705738" y="176530"/>
                </a:lnTo>
                <a:lnTo>
                  <a:pt x="640333" y="159766"/>
                </a:lnTo>
                <a:lnTo>
                  <a:pt x="572134" y="142494"/>
                </a:lnTo>
                <a:lnTo>
                  <a:pt x="500888" y="124587"/>
                </a:lnTo>
                <a:lnTo>
                  <a:pt x="426846" y="106172"/>
                </a:lnTo>
                <a:lnTo>
                  <a:pt x="350392" y="87122"/>
                </a:lnTo>
                <a:lnTo>
                  <a:pt x="273811" y="68072"/>
                </a:lnTo>
                <a:lnTo>
                  <a:pt x="200786" y="49911"/>
                </a:lnTo>
                <a:lnTo>
                  <a:pt x="135508" y="33655"/>
                </a:lnTo>
                <a:lnTo>
                  <a:pt x="81533" y="20320"/>
                </a:lnTo>
                <a:lnTo>
                  <a:pt x="41655" y="10413"/>
                </a:lnTo>
                <a:lnTo>
                  <a:pt x="16128" y="4063"/>
                </a:lnTo>
                <a:lnTo>
                  <a:pt x="3682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93464" y="1912873"/>
            <a:ext cx="5454650" cy="2237740"/>
          </a:xfrm>
          <a:custGeom>
            <a:avLst/>
            <a:gdLst/>
            <a:ahLst/>
            <a:cxnLst/>
            <a:rect l="l" t="t" r="r" b="b"/>
            <a:pathLst>
              <a:path w="5454650" h="2237740">
                <a:moveTo>
                  <a:pt x="5454142" y="2237613"/>
                </a:moveTo>
                <a:lnTo>
                  <a:pt x="5452999" y="2236978"/>
                </a:lnTo>
                <a:lnTo>
                  <a:pt x="5446141" y="2232660"/>
                </a:lnTo>
                <a:lnTo>
                  <a:pt x="5429250" y="2222118"/>
                </a:lnTo>
                <a:lnTo>
                  <a:pt x="5399913" y="2203958"/>
                </a:lnTo>
                <a:lnTo>
                  <a:pt x="5357876" y="2177923"/>
                </a:lnTo>
                <a:lnTo>
                  <a:pt x="5305044" y="2145156"/>
                </a:lnTo>
                <a:lnTo>
                  <a:pt x="5244338" y="2107438"/>
                </a:lnTo>
                <a:lnTo>
                  <a:pt x="5179441" y="2067178"/>
                </a:lnTo>
                <a:lnTo>
                  <a:pt x="5113909" y="2026539"/>
                </a:lnTo>
                <a:lnTo>
                  <a:pt x="5050155" y="1986914"/>
                </a:lnTo>
                <a:lnTo>
                  <a:pt x="4988814" y="1948941"/>
                </a:lnTo>
                <a:lnTo>
                  <a:pt x="4929886" y="1912747"/>
                </a:lnTo>
                <a:lnTo>
                  <a:pt x="4873370" y="1878202"/>
                </a:lnTo>
                <a:lnTo>
                  <a:pt x="4819015" y="1845183"/>
                </a:lnTo>
                <a:lnTo>
                  <a:pt x="4766056" y="1813433"/>
                </a:lnTo>
                <a:lnTo>
                  <a:pt x="4714113" y="1782699"/>
                </a:lnTo>
                <a:lnTo>
                  <a:pt x="4662551" y="1752473"/>
                </a:lnTo>
                <a:lnTo>
                  <a:pt x="4610862" y="1722627"/>
                </a:lnTo>
                <a:lnTo>
                  <a:pt x="4610354" y="1722247"/>
                </a:lnTo>
                <a:lnTo>
                  <a:pt x="4558665" y="1692655"/>
                </a:lnTo>
                <a:lnTo>
                  <a:pt x="4506976" y="1663446"/>
                </a:lnTo>
                <a:lnTo>
                  <a:pt x="4455921" y="1634871"/>
                </a:lnTo>
                <a:lnTo>
                  <a:pt x="4405884" y="1607185"/>
                </a:lnTo>
                <a:lnTo>
                  <a:pt x="4357116" y="1580514"/>
                </a:lnTo>
                <a:lnTo>
                  <a:pt x="4309999" y="1554861"/>
                </a:lnTo>
                <a:lnTo>
                  <a:pt x="4264533" y="1530477"/>
                </a:lnTo>
                <a:lnTo>
                  <a:pt x="4220591" y="1506981"/>
                </a:lnTo>
                <a:lnTo>
                  <a:pt x="4177538" y="1483995"/>
                </a:lnTo>
                <a:lnTo>
                  <a:pt x="4134485" y="1461135"/>
                </a:lnTo>
                <a:lnTo>
                  <a:pt x="4090416" y="1437766"/>
                </a:lnTo>
                <a:lnTo>
                  <a:pt x="4044695" y="1413764"/>
                </a:lnTo>
                <a:lnTo>
                  <a:pt x="3997197" y="1388999"/>
                </a:lnTo>
                <a:lnTo>
                  <a:pt x="3947921" y="1363472"/>
                </a:lnTo>
                <a:lnTo>
                  <a:pt x="3896867" y="1337437"/>
                </a:lnTo>
                <a:lnTo>
                  <a:pt x="3844670" y="1311021"/>
                </a:lnTo>
                <a:lnTo>
                  <a:pt x="3791712" y="1284604"/>
                </a:lnTo>
                <a:lnTo>
                  <a:pt x="3738244" y="1258189"/>
                </a:lnTo>
                <a:lnTo>
                  <a:pt x="3737737" y="1257935"/>
                </a:lnTo>
                <a:lnTo>
                  <a:pt x="3684142" y="1231900"/>
                </a:lnTo>
                <a:lnTo>
                  <a:pt x="3630676" y="1206118"/>
                </a:lnTo>
                <a:lnTo>
                  <a:pt x="3577843" y="1180973"/>
                </a:lnTo>
                <a:lnTo>
                  <a:pt x="3526028" y="1156715"/>
                </a:lnTo>
                <a:lnTo>
                  <a:pt x="3475736" y="1133348"/>
                </a:lnTo>
                <a:lnTo>
                  <a:pt x="3426967" y="1110868"/>
                </a:lnTo>
                <a:lnTo>
                  <a:pt x="3379978" y="1089533"/>
                </a:lnTo>
                <a:lnTo>
                  <a:pt x="3334512" y="1068959"/>
                </a:lnTo>
                <a:lnTo>
                  <a:pt x="3290062" y="1049020"/>
                </a:lnTo>
                <a:lnTo>
                  <a:pt x="3245612" y="1028953"/>
                </a:lnTo>
                <a:lnTo>
                  <a:pt x="3200018" y="1008634"/>
                </a:lnTo>
                <a:lnTo>
                  <a:pt x="3152902" y="987678"/>
                </a:lnTo>
                <a:lnTo>
                  <a:pt x="3103880" y="966088"/>
                </a:lnTo>
                <a:lnTo>
                  <a:pt x="3052953" y="943990"/>
                </a:lnTo>
                <a:lnTo>
                  <a:pt x="3000375" y="921385"/>
                </a:lnTo>
                <a:lnTo>
                  <a:pt x="2946527" y="898525"/>
                </a:lnTo>
                <a:lnTo>
                  <a:pt x="2891790" y="875538"/>
                </a:lnTo>
                <a:lnTo>
                  <a:pt x="2836671" y="852804"/>
                </a:lnTo>
                <a:lnTo>
                  <a:pt x="2836291" y="852677"/>
                </a:lnTo>
                <a:lnTo>
                  <a:pt x="2781045" y="830072"/>
                </a:lnTo>
                <a:lnTo>
                  <a:pt x="2726055" y="807974"/>
                </a:lnTo>
                <a:lnTo>
                  <a:pt x="2671571" y="786511"/>
                </a:lnTo>
                <a:lnTo>
                  <a:pt x="2618359" y="765683"/>
                </a:lnTo>
                <a:lnTo>
                  <a:pt x="2566416" y="745616"/>
                </a:lnTo>
                <a:lnTo>
                  <a:pt x="2516378" y="726566"/>
                </a:lnTo>
                <a:lnTo>
                  <a:pt x="2468117" y="708278"/>
                </a:lnTo>
                <a:lnTo>
                  <a:pt x="2421382" y="690879"/>
                </a:lnTo>
                <a:lnTo>
                  <a:pt x="2375662" y="673862"/>
                </a:lnTo>
                <a:lnTo>
                  <a:pt x="2329941" y="656843"/>
                </a:lnTo>
                <a:lnTo>
                  <a:pt x="2283206" y="639572"/>
                </a:lnTo>
                <a:lnTo>
                  <a:pt x="2234819" y="621791"/>
                </a:lnTo>
                <a:lnTo>
                  <a:pt x="2184400" y="603503"/>
                </a:lnTo>
                <a:lnTo>
                  <a:pt x="2132076" y="584835"/>
                </a:lnTo>
                <a:lnTo>
                  <a:pt x="2078101" y="565658"/>
                </a:lnTo>
                <a:lnTo>
                  <a:pt x="2022856" y="546480"/>
                </a:lnTo>
                <a:lnTo>
                  <a:pt x="1966849" y="527303"/>
                </a:lnTo>
                <a:lnTo>
                  <a:pt x="1910334" y="508253"/>
                </a:lnTo>
                <a:lnTo>
                  <a:pt x="1909826" y="508000"/>
                </a:lnTo>
                <a:lnTo>
                  <a:pt x="1853184" y="489203"/>
                </a:lnTo>
                <a:lnTo>
                  <a:pt x="1796923" y="470915"/>
                </a:lnTo>
                <a:lnTo>
                  <a:pt x="1741170" y="453009"/>
                </a:lnTo>
                <a:lnTo>
                  <a:pt x="1686560" y="435737"/>
                </a:lnTo>
                <a:lnTo>
                  <a:pt x="1633601" y="419226"/>
                </a:lnTo>
                <a:lnTo>
                  <a:pt x="1582293" y="403478"/>
                </a:lnTo>
                <a:lnTo>
                  <a:pt x="1532889" y="388492"/>
                </a:lnTo>
                <a:lnTo>
                  <a:pt x="1485138" y="374141"/>
                </a:lnTo>
                <a:lnTo>
                  <a:pt x="1438402" y="360172"/>
                </a:lnTo>
                <a:lnTo>
                  <a:pt x="1391665" y="346328"/>
                </a:lnTo>
                <a:lnTo>
                  <a:pt x="1343787" y="332104"/>
                </a:lnTo>
                <a:lnTo>
                  <a:pt x="1294384" y="317626"/>
                </a:lnTo>
                <a:lnTo>
                  <a:pt x="1242822" y="302767"/>
                </a:lnTo>
                <a:lnTo>
                  <a:pt x="1189482" y="287527"/>
                </a:lnTo>
                <a:lnTo>
                  <a:pt x="1134364" y="272161"/>
                </a:lnTo>
                <a:lnTo>
                  <a:pt x="1077976" y="256539"/>
                </a:lnTo>
                <a:lnTo>
                  <a:pt x="1020699" y="241173"/>
                </a:lnTo>
                <a:lnTo>
                  <a:pt x="963040" y="225805"/>
                </a:lnTo>
                <a:lnTo>
                  <a:pt x="962533" y="225678"/>
                </a:lnTo>
                <a:lnTo>
                  <a:pt x="904875" y="210692"/>
                </a:lnTo>
                <a:lnTo>
                  <a:pt x="846836" y="196087"/>
                </a:lnTo>
                <a:lnTo>
                  <a:pt x="788288" y="181483"/>
                </a:lnTo>
                <a:lnTo>
                  <a:pt x="728345" y="166877"/>
                </a:lnTo>
                <a:lnTo>
                  <a:pt x="666496" y="152146"/>
                </a:lnTo>
                <a:lnTo>
                  <a:pt x="601980" y="137033"/>
                </a:lnTo>
                <a:lnTo>
                  <a:pt x="534670" y="121538"/>
                </a:lnTo>
                <a:lnTo>
                  <a:pt x="464312" y="105410"/>
                </a:lnTo>
                <a:lnTo>
                  <a:pt x="391287" y="88900"/>
                </a:lnTo>
                <a:lnTo>
                  <a:pt x="315975" y="71754"/>
                </a:lnTo>
                <a:lnTo>
                  <a:pt x="241553" y="54863"/>
                </a:lnTo>
                <a:lnTo>
                  <a:pt x="171831" y="38988"/>
                </a:lnTo>
                <a:lnTo>
                  <a:pt x="110998" y="25273"/>
                </a:lnTo>
                <a:lnTo>
                  <a:pt x="62737" y="14224"/>
                </a:lnTo>
                <a:lnTo>
                  <a:pt x="28828" y="6603"/>
                </a:lnTo>
                <a:lnTo>
                  <a:pt x="9271" y="2159"/>
                </a:lnTo>
                <a:lnTo>
                  <a:pt x="1270" y="38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326509" y="2146045"/>
            <a:ext cx="5221605" cy="2004695"/>
          </a:xfrm>
          <a:custGeom>
            <a:avLst/>
            <a:gdLst/>
            <a:ahLst/>
            <a:cxnLst/>
            <a:rect l="l" t="t" r="r" b="b"/>
            <a:pathLst>
              <a:path w="5221605" h="2004695">
                <a:moveTo>
                  <a:pt x="5221096" y="2004440"/>
                </a:moveTo>
                <a:lnTo>
                  <a:pt x="5219954" y="2003805"/>
                </a:lnTo>
                <a:lnTo>
                  <a:pt x="5212842" y="1999614"/>
                </a:lnTo>
                <a:lnTo>
                  <a:pt x="5195316" y="1989327"/>
                </a:lnTo>
                <a:lnTo>
                  <a:pt x="5165090" y="1971548"/>
                </a:lnTo>
                <a:lnTo>
                  <a:pt x="5122291" y="1946275"/>
                </a:lnTo>
                <a:lnTo>
                  <a:pt x="5068696" y="1914652"/>
                </a:lnTo>
                <a:lnTo>
                  <a:pt x="5007864" y="1878711"/>
                </a:lnTo>
                <a:lnTo>
                  <a:pt x="4943347" y="1840738"/>
                </a:lnTo>
                <a:lnTo>
                  <a:pt x="4878959" y="1802764"/>
                </a:lnTo>
                <a:lnTo>
                  <a:pt x="4816601" y="1766062"/>
                </a:lnTo>
                <a:lnTo>
                  <a:pt x="4756658" y="1730882"/>
                </a:lnTo>
                <a:lnTo>
                  <a:pt x="4699254" y="1697354"/>
                </a:lnTo>
                <a:lnTo>
                  <a:pt x="4644136" y="1665477"/>
                </a:lnTo>
                <a:lnTo>
                  <a:pt x="4591049" y="1634998"/>
                </a:lnTo>
                <a:lnTo>
                  <a:pt x="4539234" y="1605661"/>
                </a:lnTo>
                <a:lnTo>
                  <a:pt x="4488180" y="1577086"/>
                </a:lnTo>
                <a:lnTo>
                  <a:pt x="4437380" y="1549018"/>
                </a:lnTo>
                <a:lnTo>
                  <a:pt x="4358640" y="1506219"/>
                </a:lnTo>
                <a:lnTo>
                  <a:pt x="4307840" y="1478914"/>
                </a:lnTo>
                <a:lnTo>
                  <a:pt x="4257547" y="1452244"/>
                </a:lnTo>
                <a:lnTo>
                  <a:pt x="4208271" y="1426464"/>
                </a:lnTo>
                <a:lnTo>
                  <a:pt x="4160392" y="1401699"/>
                </a:lnTo>
                <a:lnTo>
                  <a:pt x="4114165" y="1377950"/>
                </a:lnTo>
                <a:lnTo>
                  <a:pt x="4069588" y="1355343"/>
                </a:lnTo>
                <a:lnTo>
                  <a:pt x="4026535" y="1333627"/>
                </a:lnTo>
                <a:lnTo>
                  <a:pt x="3984243" y="1312290"/>
                </a:lnTo>
                <a:lnTo>
                  <a:pt x="3941571" y="1290827"/>
                </a:lnTo>
                <a:lnTo>
                  <a:pt x="3897757" y="1268983"/>
                </a:lnTo>
                <a:lnTo>
                  <a:pt x="3852164" y="1246377"/>
                </a:lnTo>
                <a:lnTo>
                  <a:pt x="3804792" y="1223009"/>
                </a:lnTo>
                <a:lnTo>
                  <a:pt x="3755516" y="1199133"/>
                </a:lnTo>
                <a:lnTo>
                  <a:pt x="3704843" y="1174750"/>
                </a:lnTo>
                <a:lnTo>
                  <a:pt x="3653027" y="1150112"/>
                </a:lnTo>
                <a:lnTo>
                  <a:pt x="3600576" y="1125601"/>
                </a:lnTo>
                <a:lnTo>
                  <a:pt x="3519296" y="1088136"/>
                </a:lnTo>
                <a:lnTo>
                  <a:pt x="3466718" y="1064259"/>
                </a:lnTo>
                <a:lnTo>
                  <a:pt x="3414775" y="1041018"/>
                </a:lnTo>
                <a:lnTo>
                  <a:pt x="3363975" y="1018539"/>
                </a:lnTo>
                <a:lnTo>
                  <a:pt x="3314572" y="996950"/>
                </a:lnTo>
                <a:lnTo>
                  <a:pt x="3266820" y="976502"/>
                </a:lnTo>
                <a:lnTo>
                  <a:pt x="3220973" y="956817"/>
                </a:lnTo>
                <a:lnTo>
                  <a:pt x="3176523" y="937894"/>
                </a:lnTo>
                <a:lnTo>
                  <a:pt x="3132836" y="919479"/>
                </a:lnTo>
                <a:lnTo>
                  <a:pt x="3088893" y="900938"/>
                </a:lnTo>
                <a:lnTo>
                  <a:pt x="3043682" y="882014"/>
                </a:lnTo>
                <a:lnTo>
                  <a:pt x="2996818" y="862456"/>
                </a:lnTo>
                <a:lnTo>
                  <a:pt x="2947923" y="842390"/>
                </a:lnTo>
                <a:lnTo>
                  <a:pt x="2897123" y="821816"/>
                </a:lnTo>
                <a:lnTo>
                  <a:pt x="2844926" y="800862"/>
                </a:lnTo>
                <a:lnTo>
                  <a:pt x="2791587" y="779652"/>
                </a:lnTo>
                <a:lnTo>
                  <a:pt x="2737612" y="758698"/>
                </a:lnTo>
                <a:lnTo>
                  <a:pt x="2654172" y="726693"/>
                </a:lnTo>
                <a:lnTo>
                  <a:pt x="2600070" y="706374"/>
                </a:lnTo>
                <a:lnTo>
                  <a:pt x="2546731" y="686688"/>
                </a:lnTo>
                <a:lnTo>
                  <a:pt x="2494407" y="667638"/>
                </a:lnTo>
                <a:lnTo>
                  <a:pt x="2443734" y="649351"/>
                </a:lnTo>
                <a:lnTo>
                  <a:pt x="2394839" y="632078"/>
                </a:lnTo>
                <a:lnTo>
                  <a:pt x="2347594" y="615441"/>
                </a:lnTo>
                <a:lnTo>
                  <a:pt x="2302001" y="599693"/>
                </a:lnTo>
                <a:lnTo>
                  <a:pt x="2257170" y="584073"/>
                </a:lnTo>
                <a:lnTo>
                  <a:pt x="2212213" y="568578"/>
                </a:lnTo>
                <a:lnTo>
                  <a:pt x="2165857" y="552576"/>
                </a:lnTo>
                <a:lnTo>
                  <a:pt x="2117725" y="536193"/>
                </a:lnTo>
                <a:lnTo>
                  <a:pt x="2067560" y="519429"/>
                </a:lnTo>
                <a:lnTo>
                  <a:pt x="2015616" y="502284"/>
                </a:lnTo>
                <a:lnTo>
                  <a:pt x="1962150" y="484758"/>
                </a:lnTo>
                <a:lnTo>
                  <a:pt x="1907539" y="467232"/>
                </a:lnTo>
                <a:lnTo>
                  <a:pt x="1852294" y="449833"/>
                </a:lnTo>
                <a:lnTo>
                  <a:pt x="1766824" y="423544"/>
                </a:lnTo>
                <a:lnTo>
                  <a:pt x="1711578" y="406907"/>
                </a:lnTo>
                <a:lnTo>
                  <a:pt x="1656968" y="390651"/>
                </a:lnTo>
                <a:lnTo>
                  <a:pt x="1603502" y="375157"/>
                </a:lnTo>
                <a:lnTo>
                  <a:pt x="1551686" y="360299"/>
                </a:lnTo>
                <a:lnTo>
                  <a:pt x="1501775" y="346328"/>
                </a:lnTo>
                <a:lnTo>
                  <a:pt x="1453641" y="332866"/>
                </a:lnTo>
                <a:lnTo>
                  <a:pt x="1407032" y="320166"/>
                </a:lnTo>
                <a:lnTo>
                  <a:pt x="1361313" y="307593"/>
                </a:lnTo>
                <a:lnTo>
                  <a:pt x="1315339" y="295020"/>
                </a:lnTo>
                <a:lnTo>
                  <a:pt x="1267967" y="282193"/>
                </a:lnTo>
                <a:lnTo>
                  <a:pt x="1218945" y="269113"/>
                </a:lnTo>
                <a:lnTo>
                  <a:pt x="1167764" y="255650"/>
                </a:lnTo>
                <a:lnTo>
                  <a:pt x="1114805" y="241934"/>
                </a:lnTo>
                <a:lnTo>
                  <a:pt x="1060323" y="228091"/>
                </a:lnTo>
                <a:lnTo>
                  <a:pt x="1004569" y="214249"/>
                </a:lnTo>
                <a:lnTo>
                  <a:pt x="948308" y="200532"/>
                </a:lnTo>
                <a:lnTo>
                  <a:pt x="861313" y="179958"/>
                </a:lnTo>
                <a:lnTo>
                  <a:pt x="804544" y="166877"/>
                </a:lnTo>
                <a:lnTo>
                  <a:pt x="747013" y="154050"/>
                </a:lnTo>
                <a:lnTo>
                  <a:pt x="688213" y="141224"/>
                </a:lnTo>
                <a:lnTo>
                  <a:pt x="627379" y="128142"/>
                </a:lnTo>
                <a:lnTo>
                  <a:pt x="563879" y="114807"/>
                </a:lnTo>
                <a:lnTo>
                  <a:pt x="497458" y="101091"/>
                </a:lnTo>
                <a:lnTo>
                  <a:pt x="427989" y="86994"/>
                </a:lnTo>
                <a:lnTo>
                  <a:pt x="355853" y="72262"/>
                </a:lnTo>
                <a:lnTo>
                  <a:pt x="282066" y="57276"/>
                </a:lnTo>
                <a:lnTo>
                  <a:pt x="210057" y="42671"/>
                </a:lnTo>
                <a:lnTo>
                  <a:pt x="144144" y="29209"/>
                </a:lnTo>
                <a:lnTo>
                  <a:pt x="88391" y="17906"/>
                </a:lnTo>
                <a:lnTo>
                  <a:pt x="46100" y="9270"/>
                </a:lnTo>
                <a:lnTo>
                  <a:pt x="18541" y="3682"/>
                </a:lnTo>
                <a:lnTo>
                  <a:pt x="4444" y="888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559680" y="2379091"/>
            <a:ext cx="4987925" cy="1771650"/>
          </a:xfrm>
          <a:custGeom>
            <a:avLst/>
            <a:gdLst/>
            <a:ahLst/>
            <a:cxnLst/>
            <a:rect l="l" t="t" r="r" b="b"/>
            <a:pathLst>
              <a:path w="4987925" h="1771650">
                <a:moveTo>
                  <a:pt x="4987925" y="1771396"/>
                </a:moveTo>
                <a:lnTo>
                  <a:pt x="4986782" y="1770761"/>
                </a:lnTo>
                <a:lnTo>
                  <a:pt x="4979289" y="1766697"/>
                </a:lnTo>
                <a:lnTo>
                  <a:pt x="4961255" y="1756537"/>
                </a:lnTo>
                <a:lnTo>
                  <a:pt x="4930140" y="1739392"/>
                </a:lnTo>
                <a:lnTo>
                  <a:pt x="4886452" y="1715008"/>
                </a:lnTo>
                <a:lnTo>
                  <a:pt x="4832223" y="1684909"/>
                </a:lnTo>
                <a:lnTo>
                  <a:pt x="4771136" y="1651000"/>
                </a:lnTo>
                <a:lnTo>
                  <a:pt x="4707255" y="1615439"/>
                </a:lnTo>
                <a:lnTo>
                  <a:pt x="4644136" y="1580261"/>
                </a:lnTo>
                <a:lnTo>
                  <a:pt x="4583176" y="1546479"/>
                </a:lnTo>
                <a:lnTo>
                  <a:pt x="4524756" y="1514221"/>
                </a:lnTo>
                <a:lnTo>
                  <a:pt x="4468876" y="1483614"/>
                </a:lnTo>
                <a:lnTo>
                  <a:pt x="4415282" y="1454404"/>
                </a:lnTo>
                <a:lnTo>
                  <a:pt x="4363466" y="1426591"/>
                </a:lnTo>
                <a:lnTo>
                  <a:pt x="4312666" y="1399539"/>
                </a:lnTo>
                <a:lnTo>
                  <a:pt x="4262501" y="1373251"/>
                </a:lnTo>
                <a:lnTo>
                  <a:pt x="4212336" y="1347343"/>
                </a:lnTo>
                <a:lnTo>
                  <a:pt x="4208907" y="1345564"/>
                </a:lnTo>
                <a:lnTo>
                  <a:pt x="4158615" y="1319911"/>
                </a:lnTo>
                <a:lnTo>
                  <a:pt x="4108450" y="1294764"/>
                </a:lnTo>
                <a:lnTo>
                  <a:pt x="4058920" y="1270127"/>
                </a:lnTo>
                <a:lnTo>
                  <a:pt x="4010533" y="1246251"/>
                </a:lnTo>
                <a:lnTo>
                  <a:pt x="3963543" y="1223518"/>
                </a:lnTo>
                <a:lnTo>
                  <a:pt x="3918330" y="1201801"/>
                </a:lnTo>
                <a:lnTo>
                  <a:pt x="3874770" y="1180973"/>
                </a:lnTo>
                <a:lnTo>
                  <a:pt x="3832479" y="1161034"/>
                </a:lnTo>
                <a:lnTo>
                  <a:pt x="3790823" y="1141349"/>
                </a:lnTo>
                <a:lnTo>
                  <a:pt x="3748659" y="1121410"/>
                </a:lnTo>
                <a:lnTo>
                  <a:pt x="3704971" y="1101089"/>
                </a:lnTo>
                <a:lnTo>
                  <a:pt x="3659632" y="1080008"/>
                </a:lnTo>
                <a:lnTo>
                  <a:pt x="3612261" y="1058291"/>
                </a:lnTo>
                <a:lnTo>
                  <a:pt x="3563239" y="1036066"/>
                </a:lnTo>
                <a:lnTo>
                  <a:pt x="3512820" y="1013460"/>
                </a:lnTo>
                <a:lnTo>
                  <a:pt x="3461512" y="990854"/>
                </a:lnTo>
                <a:lnTo>
                  <a:pt x="3409696" y="968248"/>
                </a:lnTo>
                <a:lnTo>
                  <a:pt x="3406394" y="966851"/>
                </a:lnTo>
                <a:lnTo>
                  <a:pt x="3354451" y="944626"/>
                </a:lnTo>
                <a:lnTo>
                  <a:pt x="3302762" y="922782"/>
                </a:lnTo>
                <a:lnTo>
                  <a:pt x="3251708" y="901446"/>
                </a:lnTo>
                <a:lnTo>
                  <a:pt x="3201797" y="880999"/>
                </a:lnTo>
                <a:lnTo>
                  <a:pt x="3153410" y="861313"/>
                </a:lnTo>
                <a:lnTo>
                  <a:pt x="3106801" y="842645"/>
                </a:lnTo>
                <a:lnTo>
                  <a:pt x="3061970" y="824864"/>
                </a:lnTo>
                <a:lnTo>
                  <a:pt x="3018536" y="807720"/>
                </a:lnTo>
                <a:lnTo>
                  <a:pt x="2975610" y="790829"/>
                </a:lnTo>
                <a:lnTo>
                  <a:pt x="2932176" y="773811"/>
                </a:lnTo>
                <a:lnTo>
                  <a:pt x="2887345" y="756285"/>
                </a:lnTo>
                <a:lnTo>
                  <a:pt x="2840609" y="738378"/>
                </a:lnTo>
                <a:lnTo>
                  <a:pt x="2791841" y="719836"/>
                </a:lnTo>
                <a:lnTo>
                  <a:pt x="2741422" y="700913"/>
                </a:lnTo>
                <a:lnTo>
                  <a:pt x="2689605" y="681736"/>
                </a:lnTo>
                <a:lnTo>
                  <a:pt x="2636901" y="662559"/>
                </a:lnTo>
                <a:lnTo>
                  <a:pt x="2583815" y="643509"/>
                </a:lnTo>
                <a:lnTo>
                  <a:pt x="2580386" y="642238"/>
                </a:lnTo>
                <a:lnTo>
                  <a:pt x="2527046" y="623443"/>
                </a:lnTo>
                <a:lnTo>
                  <a:pt x="2474087" y="605155"/>
                </a:lnTo>
                <a:lnTo>
                  <a:pt x="2421763" y="587248"/>
                </a:lnTo>
                <a:lnTo>
                  <a:pt x="2370582" y="570103"/>
                </a:lnTo>
                <a:lnTo>
                  <a:pt x="2320925" y="553720"/>
                </a:lnTo>
                <a:lnTo>
                  <a:pt x="2273300" y="538099"/>
                </a:lnTo>
                <a:lnTo>
                  <a:pt x="2227326" y="523367"/>
                </a:lnTo>
                <a:lnTo>
                  <a:pt x="2182749" y="509143"/>
                </a:lnTo>
                <a:lnTo>
                  <a:pt x="2138934" y="495173"/>
                </a:lnTo>
                <a:lnTo>
                  <a:pt x="2094357" y="481075"/>
                </a:lnTo>
                <a:lnTo>
                  <a:pt x="2048510" y="466598"/>
                </a:lnTo>
                <a:lnTo>
                  <a:pt x="2000630" y="451738"/>
                </a:lnTo>
                <a:lnTo>
                  <a:pt x="1950847" y="436499"/>
                </a:lnTo>
                <a:lnTo>
                  <a:pt x="1899285" y="421005"/>
                </a:lnTo>
                <a:lnTo>
                  <a:pt x="1846326" y="405257"/>
                </a:lnTo>
                <a:lnTo>
                  <a:pt x="1792478" y="389636"/>
                </a:lnTo>
                <a:lnTo>
                  <a:pt x="1738122" y="374142"/>
                </a:lnTo>
                <a:lnTo>
                  <a:pt x="1734693" y="373125"/>
                </a:lnTo>
                <a:lnTo>
                  <a:pt x="1680210" y="358013"/>
                </a:lnTo>
                <a:lnTo>
                  <a:pt x="1626108" y="343154"/>
                </a:lnTo>
                <a:lnTo>
                  <a:pt x="1572641" y="328803"/>
                </a:lnTo>
                <a:lnTo>
                  <a:pt x="1520444" y="315087"/>
                </a:lnTo>
                <a:lnTo>
                  <a:pt x="1470025" y="302006"/>
                </a:lnTo>
                <a:lnTo>
                  <a:pt x="1421257" y="289687"/>
                </a:lnTo>
                <a:lnTo>
                  <a:pt x="1374521" y="278003"/>
                </a:lnTo>
                <a:lnTo>
                  <a:pt x="1329055" y="266826"/>
                </a:lnTo>
                <a:lnTo>
                  <a:pt x="1284351" y="255778"/>
                </a:lnTo>
                <a:lnTo>
                  <a:pt x="1239012" y="244601"/>
                </a:lnTo>
                <a:lnTo>
                  <a:pt x="1192276" y="233299"/>
                </a:lnTo>
                <a:lnTo>
                  <a:pt x="1143508" y="221614"/>
                </a:lnTo>
                <a:lnTo>
                  <a:pt x="1092835" y="209676"/>
                </a:lnTo>
                <a:lnTo>
                  <a:pt x="1040384" y="197612"/>
                </a:lnTo>
                <a:lnTo>
                  <a:pt x="986536" y="185547"/>
                </a:lnTo>
                <a:lnTo>
                  <a:pt x="931672" y="173482"/>
                </a:lnTo>
                <a:lnTo>
                  <a:pt x="876427" y="161671"/>
                </a:lnTo>
                <a:lnTo>
                  <a:pt x="872998" y="160909"/>
                </a:lnTo>
                <a:lnTo>
                  <a:pt x="817626" y="149351"/>
                </a:lnTo>
                <a:lnTo>
                  <a:pt x="762127" y="138049"/>
                </a:lnTo>
                <a:lnTo>
                  <a:pt x="705866" y="127000"/>
                </a:lnTo>
                <a:lnTo>
                  <a:pt x="648081" y="115950"/>
                </a:lnTo>
                <a:lnTo>
                  <a:pt x="588264" y="104648"/>
                </a:lnTo>
                <a:lnTo>
                  <a:pt x="525780" y="93218"/>
                </a:lnTo>
                <a:lnTo>
                  <a:pt x="460248" y="81534"/>
                </a:lnTo>
                <a:lnTo>
                  <a:pt x="391922" y="69342"/>
                </a:lnTo>
                <a:lnTo>
                  <a:pt x="320802" y="56769"/>
                </a:lnTo>
                <a:lnTo>
                  <a:pt x="248793" y="44069"/>
                </a:lnTo>
                <a:lnTo>
                  <a:pt x="179705" y="31750"/>
                </a:lnTo>
                <a:lnTo>
                  <a:pt x="117983" y="20828"/>
                </a:lnTo>
                <a:lnTo>
                  <a:pt x="67818" y="11937"/>
                </a:lnTo>
                <a:lnTo>
                  <a:pt x="31877" y="5587"/>
                </a:lnTo>
                <a:lnTo>
                  <a:pt x="10541" y="1905"/>
                </a:lnTo>
                <a:lnTo>
                  <a:pt x="1524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92726" y="2612135"/>
            <a:ext cx="4754880" cy="1538605"/>
          </a:xfrm>
          <a:custGeom>
            <a:avLst/>
            <a:gdLst/>
            <a:ahLst/>
            <a:cxnLst/>
            <a:rect l="l" t="t" r="r" b="b"/>
            <a:pathLst>
              <a:path w="4754880" h="1538604">
                <a:moveTo>
                  <a:pt x="4754880" y="1538351"/>
                </a:moveTo>
                <a:lnTo>
                  <a:pt x="4753609" y="1537715"/>
                </a:lnTo>
                <a:lnTo>
                  <a:pt x="4745863" y="1533778"/>
                </a:lnTo>
                <a:lnTo>
                  <a:pt x="4727194" y="1524000"/>
                </a:lnTo>
                <a:lnTo>
                  <a:pt x="4695190" y="1507363"/>
                </a:lnTo>
                <a:lnTo>
                  <a:pt x="4650613" y="1484249"/>
                </a:lnTo>
                <a:lnTo>
                  <a:pt x="4595749" y="1455674"/>
                </a:lnTo>
                <a:lnTo>
                  <a:pt x="4534662" y="1424051"/>
                </a:lnTo>
                <a:lnTo>
                  <a:pt x="4471543" y="1391285"/>
                </a:lnTo>
                <a:lnTo>
                  <a:pt x="4409694" y="1359153"/>
                </a:lnTo>
                <a:lnTo>
                  <a:pt x="4350258" y="1328292"/>
                </a:lnTo>
                <a:lnTo>
                  <a:pt x="4293489" y="1299083"/>
                </a:lnTo>
                <a:lnTo>
                  <a:pt x="4239133" y="1271269"/>
                </a:lnTo>
                <a:lnTo>
                  <a:pt x="4186935" y="1244980"/>
                </a:lnTo>
                <a:lnTo>
                  <a:pt x="4136390" y="1219708"/>
                </a:lnTo>
                <a:lnTo>
                  <a:pt x="4086605" y="1195197"/>
                </a:lnTo>
                <a:lnTo>
                  <a:pt x="4037203" y="1171193"/>
                </a:lnTo>
                <a:lnTo>
                  <a:pt x="3958717" y="1133855"/>
                </a:lnTo>
                <a:lnTo>
                  <a:pt x="3909314" y="1110741"/>
                </a:lnTo>
                <a:lnTo>
                  <a:pt x="3860673" y="1088263"/>
                </a:lnTo>
                <a:lnTo>
                  <a:pt x="3813048" y="1066546"/>
                </a:lnTo>
                <a:lnTo>
                  <a:pt x="3767074" y="1045844"/>
                </a:lnTo>
                <a:lnTo>
                  <a:pt x="3722751" y="1026033"/>
                </a:lnTo>
                <a:lnTo>
                  <a:pt x="3680205" y="1007237"/>
                </a:lnTo>
                <a:lnTo>
                  <a:pt x="3638804" y="989076"/>
                </a:lnTo>
                <a:lnTo>
                  <a:pt x="3597782" y="971168"/>
                </a:lnTo>
                <a:lnTo>
                  <a:pt x="3555873" y="952880"/>
                </a:lnTo>
                <a:lnTo>
                  <a:pt x="3512439" y="934085"/>
                </a:lnTo>
                <a:lnTo>
                  <a:pt x="3467100" y="914653"/>
                </a:lnTo>
                <a:lnTo>
                  <a:pt x="3419855" y="894714"/>
                </a:lnTo>
                <a:lnTo>
                  <a:pt x="3371088" y="874394"/>
                </a:lnTo>
                <a:lnTo>
                  <a:pt x="3321050" y="853821"/>
                </a:lnTo>
                <a:lnTo>
                  <a:pt x="3270250" y="833247"/>
                </a:lnTo>
                <a:lnTo>
                  <a:pt x="3189731" y="801242"/>
                </a:lnTo>
                <a:lnTo>
                  <a:pt x="3138931" y="781430"/>
                </a:lnTo>
                <a:lnTo>
                  <a:pt x="3088767" y="762126"/>
                </a:lnTo>
                <a:lnTo>
                  <a:pt x="3039872" y="743712"/>
                </a:lnTo>
                <a:lnTo>
                  <a:pt x="2992628" y="726059"/>
                </a:lnTo>
                <a:lnTo>
                  <a:pt x="2947034" y="709294"/>
                </a:lnTo>
                <a:lnTo>
                  <a:pt x="2903347" y="693419"/>
                </a:lnTo>
                <a:lnTo>
                  <a:pt x="2860802" y="678052"/>
                </a:lnTo>
                <a:lnTo>
                  <a:pt x="2818638" y="662813"/>
                </a:lnTo>
                <a:lnTo>
                  <a:pt x="2775712" y="647446"/>
                </a:lnTo>
                <a:lnTo>
                  <a:pt x="2731134" y="631571"/>
                </a:lnTo>
                <a:lnTo>
                  <a:pt x="2684526" y="615188"/>
                </a:lnTo>
                <a:lnTo>
                  <a:pt x="2636139" y="598424"/>
                </a:lnTo>
                <a:lnTo>
                  <a:pt x="2586101" y="581278"/>
                </a:lnTo>
                <a:lnTo>
                  <a:pt x="2534793" y="564134"/>
                </a:lnTo>
                <a:lnTo>
                  <a:pt x="2482850" y="546988"/>
                </a:lnTo>
                <a:lnTo>
                  <a:pt x="2400173" y="520318"/>
                </a:lnTo>
                <a:lnTo>
                  <a:pt x="2348229" y="503936"/>
                </a:lnTo>
                <a:lnTo>
                  <a:pt x="2296922" y="488188"/>
                </a:lnTo>
                <a:lnTo>
                  <a:pt x="2246883" y="472948"/>
                </a:lnTo>
                <a:lnTo>
                  <a:pt x="2198624" y="458469"/>
                </a:lnTo>
                <a:lnTo>
                  <a:pt x="2152015" y="444880"/>
                </a:lnTo>
                <a:lnTo>
                  <a:pt x="2107310" y="431800"/>
                </a:lnTo>
                <a:lnTo>
                  <a:pt x="2063877" y="419353"/>
                </a:lnTo>
                <a:lnTo>
                  <a:pt x="2020824" y="406908"/>
                </a:lnTo>
                <a:lnTo>
                  <a:pt x="1977008" y="394462"/>
                </a:lnTo>
                <a:lnTo>
                  <a:pt x="1931416" y="381508"/>
                </a:lnTo>
                <a:lnTo>
                  <a:pt x="1883918" y="368300"/>
                </a:lnTo>
                <a:lnTo>
                  <a:pt x="1834388" y="354838"/>
                </a:lnTo>
                <a:lnTo>
                  <a:pt x="1783333" y="341122"/>
                </a:lnTo>
                <a:lnTo>
                  <a:pt x="1731009" y="327278"/>
                </a:lnTo>
                <a:lnTo>
                  <a:pt x="1678051" y="313689"/>
                </a:lnTo>
                <a:lnTo>
                  <a:pt x="1593850" y="292608"/>
                </a:lnTo>
                <a:lnTo>
                  <a:pt x="1540890" y="279653"/>
                </a:lnTo>
                <a:lnTo>
                  <a:pt x="1488694" y="267335"/>
                </a:lnTo>
                <a:lnTo>
                  <a:pt x="1437766" y="255397"/>
                </a:lnTo>
                <a:lnTo>
                  <a:pt x="1388618" y="244221"/>
                </a:lnTo>
                <a:lnTo>
                  <a:pt x="1341247" y="233679"/>
                </a:lnTo>
                <a:lnTo>
                  <a:pt x="1295781" y="223647"/>
                </a:lnTo>
                <a:lnTo>
                  <a:pt x="1251585" y="214122"/>
                </a:lnTo>
                <a:lnTo>
                  <a:pt x="1207770" y="204597"/>
                </a:lnTo>
                <a:lnTo>
                  <a:pt x="1163193" y="195072"/>
                </a:lnTo>
                <a:lnTo>
                  <a:pt x="1116838" y="185165"/>
                </a:lnTo>
                <a:lnTo>
                  <a:pt x="1068577" y="175133"/>
                </a:lnTo>
                <a:lnTo>
                  <a:pt x="1018286" y="164973"/>
                </a:lnTo>
                <a:lnTo>
                  <a:pt x="966470" y="154559"/>
                </a:lnTo>
                <a:lnTo>
                  <a:pt x="913384" y="144399"/>
                </a:lnTo>
                <a:lnTo>
                  <a:pt x="859536" y="134238"/>
                </a:lnTo>
                <a:lnTo>
                  <a:pt x="774191" y="118872"/>
                </a:lnTo>
                <a:lnTo>
                  <a:pt x="719836" y="109347"/>
                </a:lnTo>
                <a:lnTo>
                  <a:pt x="664845" y="100202"/>
                </a:lnTo>
                <a:lnTo>
                  <a:pt x="608329" y="91059"/>
                </a:lnTo>
                <a:lnTo>
                  <a:pt x="549528" y="81787"/>
                </a:lnTo>
                <a:lnTo>
                  <a:pt x="488061" y="72389"/>
                </a:lnTo>
                <a:lnTo>
                  <a:pt x="423672" y="62737"/>
                </a:lnTo>
                <a:lnTo>
                  <a:pt x="356235" y="52704"/>
                </a:lnTo>
                <a:lnTo>
                  <a:pt x="286385" y="42417"/>
                </a:lnTo>
                <a:lnTo>
                  <a:pt x="216408" y="32003"/>
                </a:lnTo>
                <a:lnTo>
                  <a:pt x="150749" y="22351"/>
                </a:lnTo>
                <a:lnTo>
                  <a:pt x="93852" y="13969"/>
                </a:lnTo>
                <a:lnTo>
                  <a:pt x="49784" y="7365"/>
                </a:lnTo>
                <a:lnTo>
                  <a:pt x="20447" y="3048"/>
                </a:lnTo>
                <a:lnTo>
                  <a:pt x="5079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025771" y="2845307"/>
            <a:ext cx="4521835" cy="1305560"/>
          </a:xfrm>
          <a:custGeom>
            <a:avLst/>
            <a:gdLst/>
            <a:ahLst/>
            <a:cxnLst/>
            <a:rect l="l" t="t" r="r" b="b"/>
            <a:pathLst>
              <a:path w="4521834" h="1305560">
                <a:moveTo>
                  <a:pt x="4521834" y="1305178"/>
                </a:moveTo>
                <a:lnTo>
                  <a:pt x="4520564" y="1304543"/>
                </a:lnTo>
                <a:lnTo>
                  <a:pt x="4512563" y="1300733"/>
                </a:lnTo>
                <a:lnTo>
                  <a:pt x="4493006" y="1291463"/>
                </a:lnTo>
                <a:lnTo>
                  <a:pt x="4460112" y="1275588"/>
                </a:lnTo>
                <a:lnTo>
                  <a:pt x="4414520" y="1253743"/>
                </a:lnTo>
                <a:lnTo>
                  <a:pt x="4359148" y="1227201"/>
                </a:lnTo>
                <a:lnTo>
                  <a:pt x="4298314" y="1197990"/>
                </a:lnTo>
                <a:lnTo>
                  <a:pt x="4236084" y="1168272"/>
                </a:lnTo>
                <a:lnTo>
                  <a:pt x="4175759" y="1139316"/>
                </a:lnTo>
                <a:lnTo>
                  <a:pt x="4117848" y="1111630"/>
                </a:lnTo>
                <a:lnTo>
                  <a:pt x="4062603" y="1085468"/>
                </a:lnTo>
                <a:lnTo>
                  <a:pt x="4009898" y="1060703"/>
                </a:lnTo>
                <a:lnTo>
                  <a:pt x="3959098" y="1037081"/>
                </a:lnTo>
                <a:lnTo>
                  <a:pt x="3909695" y="1014476"/>
                </a:lnTo>
                <a:lnTo>
                  <a:pt x="3860927" y="992504"/>
                </a:lnTo>
                <a:lnTo>
                  <a:pt x="3812158" y="970914"/>
                </a:lnTo>
                <a:lnTo>
                  <a:pt x="3807713" y="969009"/>
                </a:lnTo>
                <a:lnTo>
                  <a:pt x="3758819" y="947674"/>
                </a:lnTo>
                <a:lnTo>
                  <a:pt x="3710304" y="926845"/>
                </a:lnTo>
                <a:lnTo>
                  <a:pt x="3662426" y="906526"/>
                </a:lnTo>
                <a:lnTo>
                  <a:pt x="3615689" y="887094"/>
                </a:lnTo>
                <a:lnTo>
                  <a:pt x="3570731" y="868552"/>
                </a:lnTo>
                <a:lnTo>
                  <a:pt x="3527425" y="850900"/>
                </a:lnTo>
                <a:lnTo>
                  <a:pt x="3485769" y="834136"/>
                </a:lnTo>
                <a:lnTo>
                  <a:pt x="3445255" y="817879"/>
                </a:lnTo>
                <a:lnTo>
                  <a:pt x="3404743" y="801751"/>
                </a:lnTo>
                <a:lnTo>
                  <a:pt x="3363213" y="785240"/>
                </a:lnTo>
                <a:lnTo>
                  <a:pt x="3319906" y="768095"/>
                </a:lnTo>
                <a:lnTo>
                  <a:pt x="3274695" y="750569"/>
                </a:lnTo>
                <a:lnTo>
                  <a:pt x="3227578" y="732408"/>
                </a:lnTo>
                <a:lnTo>
                  <a:pt x="3179063" y="714120"/>
                </a:lnTo>
                <a:lnTo>
                  <a:pt x="3129660" y="695705"/>
                </a:lnTo>
                <a:lnTo>
                  <a:pt x="3079623" y="677417"/>
                </a:lnTo>
                <a:lnTo>
                  <a:pt x="3024885" y="657732"/>
                </a:lnTo>
                <a:lnTo>
                  <a:pt x="2975102" y="640206"/>
                </a:lnTo>
                <a:lnTo>
                  <a:pt x="2925953" y="623188"/>
                </a:lnTo>
                <a:lnTo>
                  <a:pt x="2878074" y="606805"/>
                </a:lnTo>
                <a:lnTo>
                  <a:pt x="2831973" y="591312"/>
                </a:lnTo>
                <a:lnTo>
                  <a:pt x="2787650" y="576579"/>
                </a:lnTo>
                <a:lnTo>
                  <a:pt x="2744978" y="562609"/>
                </a:lnTo>
                <a:lnTo>
                  <a:pt x="2703449" y="549147"/>
                </a:lnTo>
                <a:lnTo>
                  <a:pt x="2661920" y="535686"/>
                </a:lnTo>
                <a:lnTo>
                  <a:pt x="2619375" y="521842"/>
                </a:lnTo>
                <a:lnTo>
                  <a:pt x="2575052" y="507745"/>
                </a:lnTo>
                <a:lnTo>
                  <a:pt x="2528697" y="493140"/>
                </a:lnTo>
                <a:lnTo>
                  <a:pt x="2480563" y="478281"/>
                </a:lnTo>
                <a:lnTo>
                  <a:pt x="2430906" y="463168"/>
                </a:lnTo>
                <a:lnTo>
                  <a:pt x="2380360" y="448182"/>
                </a:lnTo>
                <a:lnTo>
                  <a:pt x="2329179" y="433196"/>
                </a:lnTo>
                <a:lnTo>
                  <a:pt x="2324607" y="431800"/>
                </a:lnTo>
                <a:lnTo>
                  <a:pt x="2273427" y="417194"/>
                </a:lnTo>
                <a:lnTo>
                  <a:pt x="2222500" y="402970"/>
                </a:lnTo>
                <a:lnTo>
                  <a:pt x="2172334" y="389254"/>
                </a:lnTo>
                <a:lnTo>
                  <a:pt x="2123567" y="376174"/>
                </a:lnTo>
                <a:lnTo>
                  <a:pt x="2076450" y="363727"/>
                </a:lnTo>
                <a:lnTo>
                  <a:pt x="2031237" y="351916"/>
                </a:lnTo>
                <a:lnTo>
                  <a:pt x="1987677" y="340867"/>
                </a:lnTo>
                <a:lnTo>
                  <a:pt x="1945385" y="330200"/>
                </a:lnTo>
                <a:lnTo>
                  <a:pt x="1903095" y="319404"/>
                </a:lnTo>
                <a:lnTo>
                  <a:pt x="1859660" y="308609"/>
                </a:lnTo>
                <a:lnTo>
                  <a:pt x="1814576" y="297433"/>
                </a:lnTo>
                <a:lnTo>
                  <a:pt x="1767331" y="286003"/>
                </a:lnTo>
                <a:lnTo>
                  <a:pt x="1718309" y="274319"/>
                </a:lnTo>
                <a:lnTo>
                  <a:pt x="1667763" y="262508"/>
                </a:lnTo>
                <a:lnTo>
                  <a:pt x="1616328" y="250825"/>
                </a:lnTo>
                <a:lnTo>
                  <a:pt x="1564258" y="239394"/>
                </a:lnTo>
                <a:lnTo>
                  <a:pt x="1559559" y="238378"/>
                </a:lnTo>
                <a:lnTo>
                  <a:pt x="1507489" y="227075"/>
                </a:lnTo>
                <a:lnTo>
                  <a:pt x="1455801" y="216280"/>
                </a:lnTo>
                <a:lnTo>
                  <a:pt x="1404874" y="205866"/>
                </a:lnTo>
                <a:lnTo>
                  <a:pt x="1355216" y="196087"/>
                </a:lnTo>
                <a:lnTo>
                  <a:pt x="1307464" y="186816"/>
                </a:lnTo>
                <a:lnTo>
                  <a:pt x="1261490" y="178053"/>
                </a:lnTo>
                <a:lnTo>
                  <a:pt x="1217421" y="169925"/>
                </a:lnTo>
                <a:lnTo>
                  <a:pt x="1174495" y="162051"/>
                </a:lnTo>
                <a:lnTo>
                  <a:pt x="1131569" y="154177"/>
                </a:lnTo>
                <a:lnTo>
                  <a:pt x="1087501" y="146176"/>
                </a:lnTo>
                <a:lnTo>
                  <a:pt x="1041780" y="138049"/>
                </a:lnTo>
                <a:lnTo>
                  <a:pt x="993901" y="129793"/>
                </a:lnTo>
                <a:lnTo>
                  <a:pt x="944244" y="121412"/>
                </a:lnTo>
                <a:lnTo>
                  <a:pt x="893063" y="113029"/>
                </a:lnTo>
                <a:lnTo>
                  <a:pt x="840866" y="104775"/>
                </a:lnTo>
                <a:lnTo>
                  <a:pt x="788162" y="96646"/>
                </a:lnTo>
                <a:lnTo>
                  <a:pt x="783463" y="96012"/>
                </a:lnTo>
                <a:lnTo>
                  <a:pt x="730757" y="88264"/>
                </a:lnTo>
                <a:lnTo>
                  <a:pt x="677799" y="80899"/>
                </a:lnTo>
                <a:lnTo>
                  <a:pt x="623951" y="73659"/>
                </a:lnTo>
                <a:lnTo>
                  <a:pt x="568705" y="66547"/>
                </a:lnTo>
                <a:lnTo>
                  <a:pt x="511048" y="59308"/>
                </a:lnTo>
                <a:lnTo>
                  <a:pt x="450723" y="52069"/>
                </a:lnTo>
                <a:lnTo>
                  <a:pt x="387350" y="44703"/>
                </a:lnTo>
                <a:lnTo>
                  <a:pt x="320928" y="36956"/>
                </a:lnTo>
                <a:lnTo>
                  <a:pt x="252602" y="29082"/>
                </a:lnTo>
                <a:lnTo>
                  <a:pt x="185165" y="21336"/>
                </a:lnTo>
                <a:lnTo>
                  <a:pt x="123443" y="14224"/>
                </a:lnTo>
                <a:lnTo>
                  <a:pt x="72008" y="8254"/>
                </a:lnTo>
                <a:lnTo>
                  <a:pt x="34416" y="3937"/>
                </a:lnTo>
                <a:lnTo>
                  <a:pt x="11683" y="1269"/>
                </a:lnTo>
                <a:lnTo>
                  <a:pt x="177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8815" y="3078352"/>
            <a:ext cx="4288790" cy="1072515"/>
          </a:xfrm>
          <a:custGeom>
            <a:avLst/>
            <a:gdLst/>
            <a:ahLst/>
            <a:cxnLst/>
            <a:rect l="l" t="t" r="r" b="b"/>
            <a:pathLst>
              <a:path w="4288790" h="1072514">
                <a:moveTo>
                  <a:pt x="4288790" y="1072134"/>
                </a:moveTo>
                <a:lnTo>
                  <a:pt x="4287393" y="1071626"/>
                </a:lnTo>
                <a:lnTo>
                  <a:pt x="4279011" y="1067943"/>
                </a:lnTo>
                <a:lnTo>
                  <a:pt x="4258818" y="1059180"/>
                </a:lnTo>
                <a:lnTo>
                  <a:pt x="4225036" y="1044321"/>
                </a:lnTo>
                <a:lnTo>
                  <a:pt x="4178427" y="1024127"/>
                </a:lnTo>
                <a:lnTo>
                  <a:pt x="4122674" y="999744"/>
                </a:lnTo>
                <a:lnTo>
                  <a:pt x="4062094" y="973327"/>
                </a:lnTo>
                <a:lnTo>
                  <a:pt x="4001008" y="946785"/>
                </a:lnTo>
                <a:lnTo>
                  <a:pt x="3942207" y="921131"/>
                </a:lnTo>
                <a:lnTo>
                  <a:pt x="3885945" y="896747"/>
                </a:lnTo>
                <a:lnTo>
                  <a:pt x="3832479" y="873760"/>
                </a:lnTo>
                <a:lnTo>
                  <a:pt x="3781298" y="852043"/>
                </a:lnTo>
                <a:lnTo>
                  <a:pt x="3731894" y="831342"/>
                </a:lnTo>
                <a:lnTo>
                  <a:pt x="3683635" y="811530"/>
                </a:lnTo>
                <a:lnTo>
                  <a:pt x="3635629" y="792099"/>
                </a:lnTo>
                <a:lnTo>
                  <a:pt x="3559048" y="761746"/>
                </a:lnTo>
                <a:lnTo>
                  <a:pt x="3511295" y="743331"/>
                </a:lnTo>
                <a:lnTo>
                  <a:pt x="3464306" y="725424"/>
                </a:lnTo>
                <a:lnTo>
                  <a:pt x="3418586" y="708279"/>
                </a:lnTo>
                <a:lnTo>
                  <a:pt x="3374516" y="692023"/>
                </a:lnTo>
                <a:lnTo>
                  <a:pt x="3332353" y="676656"/>
                </a:lnTo>
                <a:lnTo>
                  <a:pt x="3291713" y="661924"/>
                </a:lnTo>
                <a:lnTo>
                  <a:pt x="3251962" y="647700"/>
                </a:lnTo>
                <a:lnTo>
                  <a:pt x="3211957" y="633349"/>
                </a:lnTo>
                <a:lnTo>
                  <a:pt x="3170682" y="618617"/>
                </a:lnTo>
                <a:lnTo>
                  <a:pt x="3127502" y="603504"/>
                </a:lnTo>
                <a:lnTo>
                  <a:pt x="3082416" y="587883"/>
                </a:lnTo>
                <a:lnTo>
                  <a:pt x="3035554" y="571881"/>
                </a:lnTo>
                <a:lnTo>
                  <a:pt x="2987548" y="555751"/>
                </a:lnTo>
                <a:lnTo>
                  <a:pt x="2938653" y="539750"/>
                </a:lnTo>
                <a:lnTo>
                  <a:pt x="2860293" y="514604"/>
                </a:lnTo>
                <a:lnTo>
                  <a:pt x="2811399" y="499363"/>
                </a:lnTo>
                <a:lnTo>
                  <a:pt x="2763266" y="484632"/>
                </a:lnTo>
                <a:lnTo>
                  <a:pt x="2716530" y="470535"/>
                </a:lnTo>
                <a:lnTo>
                  <a:pt x="2671572" y="457200"/>
                </a:lnTo>
                <a:lnTo>
                  <a:pt x="2628391" y="444626"/>
                </a:lnTo>
                <a:lnTo>
                  <a:pt x="2586863" y="432688"/>
                </a:lnTo>
                <a:lnTo>
                  <a:pt x="2546350" y="421132"/>
                </a:lnTo>
                <a:lnTo>
                  <a:pt x="2505456" y="409448"/>
                </a:lnTo>
                <a:lnTo>
                  <a:pt x="2463291" y="397510"/>
                </a:lnTo>
                <a:lnTo>
                  <a:pt x="2419223" y="385318"/>
                </a:lnTo>
                <a:lnTo>
                  <a:pt x="2373122" y="372745"/>
                </a:lnTo>
                <a:lnTo>
                  <a:pt x="2325369" y="359918"/>
                </a:lnTo>
                <a:lnTo>
                  <a:pt x="2276348" y="346963"/>
                </a:lnTo>
                <a:lnTo>
                  <a:pt x="2226437" y="334263"/>
                </a:lnTo>
                <a:lnTo>
                  <a:pt x="2146681" y="314325"/>
                </a:lnTo>
                <a:lnTo>
                  <a:pt x="2096769" y="302387"/>
                </a:lnTo>
                <a:lnTo>
                  <a:pt x="2047875" y="290830"/>
                </a:lnTo>
                <a:lnTo>
                  <a:pt x="2000250" y="279908"/>
                </a:lnTo>
                <a:lnTo>
                  <a:pt x="1954530" y="269621"/>
                </a:lnTo>
                <a:lnTo>
                  <a:pt x="1910588" y="259969"/>
                </a:lnTo>
                <a:lnTo>
                  <a:pt x="1868424" y="250825"/>
                </a:lnTo>
                <a:lnTo>
                  <a:pt x="1827149" y="241935"/>
                </a:lnTo>
                <a:lnTo>
                  <a:pt x="1785619" y="233045"/>
                </a:lnTo>
                <a:lnTo>
                  <a:pt x="1742820" y="223900"/>
                </a:lnTo>
                <a:lnTo>
                  <a:pt x="1697989" y="214630"/>
                </a:lnTo>
                <a:lnTo>
                  <a:pt x="1651254" y="205105"/>
                </a:lnTo>
                <a:lnTo>
                  <a:pt x="1602613" y="195452"/>
                </a:lnTo>
                <a:lnTo>
                  <a:pt x="1552829" y="185927"/>
                </a:lnTo>
                <a:lnTo>
                  <a:pt x="1502283" y="176402"/>
                </a:lnTo>
                <a:lnTo>
                  <a:pt x="1421257" y="161925"/>
                </a:lnTo>
                <a:lnTo>
                  <a:pt x="1370838" y="153288"/>
                </a:lnTo>
                <a:lnTo>
                  <a:pt x="1321181" y="145034"/>
                </a:lnTo>
                <a:lnTo>
                  <a:pt x="1272920" y="137287"/>
                </a:lnTo>
                <a:lnTo>
                  <a:pt x="1226566" y="130048"/>
                </a:lnTo>
                <a:lnTo>
                  <a:pt x="1182116" y="123317"/>
                </a:lnTo>
                <a:lnTo>
                  <a:pt x="1139444" y="116967"/>
                </a:lnTo>
                <a:lnTo>
                  <a:pt x="1097661" y="110871"/>
                </a:lnTo>
                <a:lnTo>
                  <a:pt x="1055751" y="104775"/>
                </a:lnTo>
                <a:lnTo>
                  <a:pt x="1012317" y="98551"/>
                </a:lnTo>
                <a:lnTo>
                  <a:pt x="966978" y="92201"/>
                </a:lnTo>
                <a:lnTo>
                  <a:pt x="919734" y="85851"/>
                </a:lnTo>
                <a:lnTo>
                  <a:pt x="870585" y="79501"/>
                </a:lnTo>
                <a:lnTo>
                  <a:pt x="820293" y="73151"/>
                </a:lnTo>
                <a:lnTo>
                  <a:pt x="769238" y="67056"/>
                </a:lnTo>
                <a:lnTo>
                  <a:pt x="687324" y="58038"/>
                </a:lnTo>
                <a:lnTo>
                  <a:pt x="635762" y="52705"/>
                </a:lnTo>
                <a:lnTo>
                  <a:pt x="583311" y="47498"/>
                </a:lnTo>
                <a:lnTo>
                  <a:pt x="529336" y="42545"/>
                </a:lnTo>
                <a:lnTo>
                  <a:pt x="472948" y="37719"/>
                </a:lnTo>
                <a:lnTo>
                  <a:pt x="413638" y="32766"/>
                </a:lnTo>
                <a:lnTo>
                  <a:pt x="351409" y="27812"/>
                </a:lnTo>
                <a:lnTo>
                  <a:pt x="286258" y="22606"/>
                </a:lnTo>
                <a:lnTo>
                  <a:pt x="219583" y="17272"/>
                </a:lnTo>
                <a:lnTo>
                  <a:pt x="155194" y="12192"/>
                </a:lnTo>
                <a:lnTo>
                  <a:pt x="98044" y="7747"/>
                </a:lnTo>
                <a:lnTo>
                  <a:pt x="52705" y="4191"/>
                </a:lnTo>
                <a:lnTo>
                  <a:pt x="21971" y="1650"/>
                </a:lnTo>
                <a:lnTo>
                  <a:pt x="5587" y="381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491988" y="3311397"/>
            <a:ext cx="4055745" cy="839469"/>
          </a:xfrm>
          <a:custGeom>
            <a:avLst/>
            <a:gdLst/>
            <a:ahLst/>
            <a:cxnLst/>
            <a:rect l="l" t="t" r="r" b="b"/>
            <a:pathLst>
              <a:path w="4055745" h="839470">
                <a:moveTo>
                  <a:pt x="4055617" y="839088"/>
                </a:moveTo>
                <a:lnTo>
                  <a:pt x="4054220" y="838580"/>
                </a:lnTo>
                <a:lnTo>
                  <a:pt x="4045458" y="835151"/>
                </a:lnTo>
                <a:lnTo>
                  <a:pt x="4024503" y="827024"/>
                </a:lnTo>
                <a:lnTo>
                  <a:pt x="3989578" y="813562"/>
                </a:lnTo>
                <a:lnTo>
                  <a:pt x="3942207" y="795147"/>
                </a:lnTo>
                <a:lnTo>
                  <a:pt x="3886072" y="773302"/>
                </a:lnTo>
                <a:lnTo>
                  <a:pt x="3826002" y="750062"/>
                </a:lnTo>
                <a:lnTo>
                  <a:pt x="3766312" y="726948"/>
                </a:lnTo>
                <a:lnTo>
                  <a:pt x="3709162" y="704723"/>
                </a:lnTo>
                <a:lnTo>
                  <a:pt x="3654679" y="683767"/>
                </a:lnTo>
                <a:lnTo>
                  <a:pt x="3602863" y="664082"/>
                </a:lnTo>
                <a:lnTo>
                  <a:pt x="3553206" y="645540"/>
                </a:lnTo>
                <a:lnTo>
                  <a:pt x="3505200" y="627761"/>
                </a:lnTo>
                <a:lnTo>
                  <a:pt x="3457956" y="610742"/>
                </a:lnTo>
                <a:lnTo>
                  <a:pt x="3410839" y="593978"/>
                </a:lnTo>
                <a:lnTo>
                  <a:pt x="3406266" y="592454"/>
                </a:lnTo>
                <a:lnTo>
                  <a:pt x="3359022" y="576072"/>
                </a:lnTo>
                <a:lnTo>
                  <a:pt x="3312160" y="560069"/>
                </a:lnTo>
                <a:lnTo>
                  <a:pt x="3266059" y="544702"/>
                </a:lnTo>
                <a:lnTo>
                  <a:pt x="3221355" y="529971"/>
                </a:lnTo>
                <a:lnTo>
                  <a:pt x="3178429" y="516127"/>
                </a:lnTo>
                <a:lnTo>
                  <a:pt x="3137281" y="503047"/>
                </a:lnTo>
                <a:lnTo>
                  <a:pt x="3097784" y="490600"/>
                </a:lnTo>
                <a:lnTo>
                  <a:pt x="3058794" y="478409"/>
                </a:lnTo>
                <a:lnTo>
                  <a:pt x="3019297" y="466089"/>
                </a:lnTo>
                <a:lnTo>
                  <a:pt x="2978277" y="453389"/>
                </a:lnTo>
                <a:lnTo>
                  <a:pt x="2935223" y="440309"/>
                </a:lnTo>
                <a:lnTo>
                  <a:pt x="2890266" y="426847"/>
                </a:lnTo>
                <a:lnTo>
                  <a:pt x="2843784" y="413257"/>
                </a:lnTo>
                <a:lnTo>
                  <a:pt x="2796286" y="399541"/>
                </a:lnTo>
                <a:lnTo>
                  <a:pt x="2748153" y="386079"/>
                </a:lnTo>
                <a:lnTo>
                  <a:pt x="2743708" y="384810"/>
                </a:lnTo>
                <a:lnTo>
                  <a:pt x="2695447" y="371601"/>
                </a:lnTo>
                <a:lnTo>
                  <a:pt x="2647568" y="358775"/>
                </a:lnTo>
                <a:lnTo>
                  <a:pt x="2600706" y="346455"/>
                </a:lnTo>
                <a:lnTo>
                  <a:pt x="2555113" y="334772"/>
                </a:lnTo>
                <a:lnTo>
                  <a:pt x="2511297" y="323850"/>
                </a:lnTo>
                <a:lnTo>
                  <a:pt x="2469388" y="313436"/>
                </a:lnTo>
                <a:lnTo>
                  <a:pt x="2429002" y="303656"/>
                </a:lnTo>
                <a:lnTo>
                  <a:pt x="2389378" y="294131"/>
                </a:lnTo>
                <a:lnTo>
                  <a:pt x="2349118" y="284352"/>
                </a:lnTo>
                <a:lnTo>
                  <a:pt x="2307336" y="274447"/>
                </a:lnTo>
                <a:lnTo>
                  <a:pt x="2263520" y="264287"/>
                </a:lnTo>
                <a:lnTo>
                  <a:pt x="2217801" y="253873"/>
                </a:lnTo>
                <a:lnTo>
                  <a:pt x="2170557" y="243331"/>
                </a:lnTo>
                <a:lnTo>
                  <a:pt x="2122169" y="232790"/>
                </a:lnTo>
                <a:lnTo>
                  <a:pt x="2073275" y="222503"/>
                </a:lnTo>
                <a:lnTo>
                  <a:pt x="2068703" y="221614"/>
                </a:lnTo>
                <a:lnTo>
                  <a:pt x="2019808" y="211581"/>
                </a:lnTo>
                <a:lnTo>
                  <a:pt x="1971166" y="202056"/>
                </a:lnTo>
                <a:lnTo>
                  <a:pt x="1923414" y="192912"/>
                </a:lnTo>
                <a:lnTo>
                  <a:pt x="1877187" y="184276"/>
                </a:lnTo>
                <a:lnTo>
                  <a:pt x="1832737" y="176149"/>
                </a:lnTo>
                <a:lnTo>
                  <a:pt x="1790318" y="168655"/>
                </a:lnTo>
                <a:lnTo>
                  <a:pt x="1749425" y="161543"/>
                </a:lnTo>
                <a:lnTo>
                  <a:pt x="1709165" y="154559"/>
                </a:lnTo>
                <a:lnTo>
                  <a:pt x="1668398" y="147574"/>
                </a:lnTo>
                <a:lnTo>
                  <a:pt x="1625981" y="140462"/>
                </a:lnTo>
                <a:lnTo>
                  <a:pt x="1581658" y="133223"/>
                </a:lnTo>
                <a:lnTo>
                  <a:pt x="1535303" y="125856"/>
                </a:lnTo>
                <a:lnTo>
                  <a:pt x="1487423" y="118490"/>
                </a:lnTo>
                <a:lnTo>
                  <a:pt x="1438529" y="111251"/>
                </a:lnTo>
                <a:lnTo>
                  <a:pt x="1389126" y="104266"/>
                </a:lnTo>
                <a:lnTo>
                  <a:pt x="1384427" y="103631"/>
                </a:lnTo>
                <a:lnTo>
                  <a:pt x="1334896" y="96900"/>
                </a:lnTo>
                <a:lnTo>
                  <a:pt x="1285747" y="90550"/>
                </a:lnTo>
                <a:lnTo>
                  <a:pt x="1237614" y="84581"/>
                </a:lnTo>
                <a:lnTo>
                  <a:pt x="1190879" y="78993"/>
                </a:lnTo>
                <a:lnTo>
                  <a:pt x="1146047" y="73913"/>
                </a:lnTo>
                <a:lnTo>
                  <a:pt x="1103121" y="69214"/>
                </a:lnTo>
                <a:lnTo>
                  <a:pt x="1061846" y="64897"/>
                </a:lnTo>
                <a:lnTo>
                  <a:pt x="1021334" y="60578"/>
                </a:lnTo>
                <a:lnTo>
                  <a:pt x="980059" y="56387"/>
                </a:lnTo>
                <a:lnTo>
                  <a:pt x="937387" y="52069"/>
                </a:lnTo>
                <a:lnTo>
                  <a:pt x="892556" y="47751"/>
                </a:lnTo>
                <a:lnTo>
                  <a:pt x="845947" y="43434"/>
                </a:lnTo>
                <a:lnTo>
                  <a:pt x="797560" y="39242"/>
                </a:lnTo>
                <a:lnTo>
                  <a:pt x="748284" y="35305"/>
                </a:lnTo>
                <a:lnTo>
                  <a:pt x="698500" y="31623"/>
                </a:lnTo>
                <a:lnTo>
                  <a:pt x="693801" y="31241"/>
                </a:lnTo>
                <a:lnTo>
                  <a:pt x="643889" y="27812"/>
                </a:lnTo>
                <a:lnTo>
                  <a:pt x="593851" y="24764"/>
                </a:lnTo>
                <a:lnTo>
                  <a:pt x="542798" y="21971"/>
                </a:lnTo>
                <a:lnTo>
                  <a:pt x="490092" y="19303"/>
                </a:lnTo>
                <a:lnTo>
                  <a:pt x="434975" y="16763"/>
                </a:lnTo>
                <a:lnTo>
                  <a:pt x="376936" y="14350"/>
                </a:lnTo>
                <a:lnTo>
                  <a:pt x="315975" y="11937"/>
                </a:lnTo>
                <a:lnTo>
                  <a:pt x="252222" y="9525"/>
                </a:lnTo>
                <a:lnTo>
                  <a:pt x="187706" y="7112"/>
                </a:lnTo>
                <a:lnTo>
                  <a:pt x="126873" y="4825"/>
                </a:lnTo>
                <a:lnTo>
                  <a:pt x="75057" y="2921"/>
                </a:lnTo>
                <a:lnTo>
                  <a:pt x="36195" y="1397"/>
                </a:lnTo>
                <a:lnTo>
                  <a:pt x="12319" y="507"/>
                </a:lnTo>
                <a:lnTo>
                  <a:pt x="190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725033" y="3541014"/>
            <a:ext cx="3822700" cy="609600"/>
          </a:xfrm>
          <a:custGeom>
            <a:avLst/>
            <a:gdLst/>
            <a:ahLst/>
            <a:cxnLst/>
            <a:rect l="l" t="t" r="r" b="b"/>
            <a:pathLst>
              <a:path w="3822700" h="609600">
                <a:moveTo>
                  <a:pt x="3822572" y="609473"/>
                </a:moveTo>
                <a:lnTo>
                  <a:pt x="3821048" y="608964"/>
                </a:lnTo>
                <a:lnTo>
                  <a:pt x="3811905" y="605916"/>
                </a:lnTo>
                <a:lnTo>
                  <a:pt x="3790188" y="598677"/>
                </a:lnTo>
                <a:lnTo>
                  <a:pt x="3754246" y="586613"/>
                </a:lnTo>
                <a:lnTo>
                  <a:pt x="3705987" y="570484"/>
                </a:lnTo>
                <a:lnTo>
                  <a:pt x="3649852" y="551561"/>
                </a:lnTo>
                <a:lnTo>
                  <a:pt x="3590543" y="531749"/>
                </a:lnTo>
                <a:lnTo>
                  <a:pt x="3532377" y="512318"/>
                </a:lnTo>
                <a:lnTo>
                  <a:pt x="3476878" y="493775"/>
                </a:lnTo>
                <a:lnTo>
                  <a:pt x="3424300" y="476376"/>
                </a:lnTo>
                <a:lnTo>
                  <a:pt x="3374136" y="460121"/>
                </a:lnTo>
                <a:lnTo>
                  <a:pt x="3326130" y="444753"/>
                </a:lnTo>
                <a:lnTo>
                  <a:pt x="3279393" y="430022"/>
                </a:lnTo>
                <a:lnTo>
                  <a:pt x="3233039" y="415925"/>
                </a:lnTo>
                <a:lnTo>
                  <a:pt x="3159378" y="393953"/>
                </a:lnTo>
                <a:lnTo>
                  <a:pt x="3113405" y="380619"/>
                </a:lnTo>
                <a:lnTo>
                  <a:pt x="3068319" y="367919"/>
                </a:lnTo>
                <a:lnTo>
                  <a:pt x="3024632" y="355853"/>
                </a:lnTo>
                <a:lnTo>
                  <a:pt x="2982848" y="344550"/>
                </a:lnTo>
                <a:lnTo>
                  <a:pt x="2942843" y="333883"/>
                </a:lnTo>
                <a:lnTo>
                  <a:pt x="2904236" y="323723"/>
                </a:lnTo>
                <a:lnTo>
                  <a:pt x="2866136" y="313689"/>
                </a:lnTo>
                <a:lnTo>
                  <a:pt x="2827019" y="303530"/>
                </a:lnTo>
                <a:lnTo>
                  <a:pt x="2786125" y="292988"/>
                </a:lnTo>
                <a:lnTo>
                  <a:pt x="2743326" y="282194"/>
                </a:lnTo>
                <a:lnTo>
                  <a:pt x="2698749" y="271145"/>
                </a:lnTo>
                <a:lnTo>
                  <a:pt x="2652648" y="260096"/>
                </a:lnTo>
                <a:lnTo>
                  <a:pt x="2605913" y="249174"/>
                </a:lnTo>
                <a:lnTo>
                  <a:pt x="2530856" y="232156"/>
                </a:lnTo>
                <a:lnTo>
                  <a:pt x="2484119" y="221996"/>
                </a:lnTo>
                <a:lnTo>
                  <a:pt x="2438272" y="212216"/>
                </a:lnTo>
                <a:lnTo>
                  <a:pt x="2393949" y="203073"/>
                </a:lnTo>
                <a:lnTo>
                  <a:pt x="2351532" y="194563"/>
                </a:lnTo>
                <a:lnTo>
                  <a:pt x="2310891" y="186562"/>
                </a:lnTo>
                <a:lnTo>
                  <a:pt x="2271775" y="179070"/>
                </a:lnTo>
                <a:lnTo>
                  <a:pt x="2233041" y="171576"/>
                </a:lnTo>
                <a:lnTo>
                  <a:pt x="2193290" y="163957"/>
                </a:lnTo>
                <a:lnTo>
                  <a:pt x="2151888" y="156210"/>
                </a:lnTo>
                <a:lnTo>
                  <a:pt x="2108453" y="148336"/>
                </a:lnTo>
                <a:lnTo>
                  <a:pt x="2063114" y="140208"/>
                </a:lnTo>
                <a:lnTo>
                  <a:pt x="2016506" y="132334"/>
                </a:lnTo>
                <a:lnTo>
                  <a:pt x="1969008" y="124460"/>
                </a:lnTo>
                <a:lnTo>
                  <a:pt x="1893062" y="112522"/>
                </a:lnTo>
                <a:lnTo>
                  <a:pt x="1845817" y="105410"/>
                </a:lnTo>
                <a:lnTo>
                  <a:pt x="1799463" y="98806"/>
                </a:lnTo>
                <a:lnTo>
                  <a:pt x="1754632" y="92583"/>
                </a:lnTo>
                <a:lnTo>
                  <a:pt x="1711578" y="86868"/>
                </a:lnTo>
                <a:lnTo>
                  <a:pt x="1670558" y="81661"/>
                </a:lnTo>
                <a:lnTo>
                  <a:pt x="1631061" y="76708"/>
                </a:lnTo>
                <a:lnTo>
                  <a:pt x="1591817" y="71755"/>
                </a:lnTo>
                <a:lnTo>
                  <a:pt x="1551686" y="66801"/>
                </a:lnTo>
                <a:lnTo>
                  <a:pt x="1509902" y="61849"/>
                </a:lnTo>
                <a:lnTo>
                  <a:pt x="1465961" y="56896"/>
                </a:lnTo>
                <a:lnTo>
                  <a:pt x="1420367" y="51815"/>
                </a:lnTo>
                <a:lnTo>
                  <a:pt x="1373250" y="46989"/>
                </a:lnTo>
                <a:lnTo>
                  <a:pt x="1325371" y="42290"/>
                </a:lnTo>
                <a:lnTo>
                  <a:pt x="1248790" y="35433"/>
                </a:lnTo>
                <a:lnTo>
                  <a:pt x="1201165" y="31496"/>
                </a:lnTo>
                <a:lnTo>
                  <a:pt x="1154430" y="27939"/>
                </a:lnTo>
                <a:lnTo>
                  <a:pt x="1109217" y="24764"/>
                </a:lnTo>
                <a:lnTo>
                  <a:pt x="1066038" y="21971"/>
                </a:lnTo>
                <a:lnTo>
                  <a:pt x="1024636" y="19431"/>
                </a:lnTo>
                <a:lnTo>
                  <a:pt x="984885" y="17018"/>
                </a:lnTo>
                <a:lnTo>
                  <a:pt x="945514" y="14732"/>
                </a:lnTo>
                <a:lnTo>
                  <a:pt x="905128" y="12573"/>
                </a:lnTo>
                <a:lnTo>
                  <a:pt x="863091" y="10287"/>
                </a:lnTo>
                <a:lnTo>
                  <a:pt x="818895" y="8255"/>
                </a:lnTo>
                <a:lnTo>
                  <a:pt x="773049" y="6350"/>
                </a:lnTo>
                <a:lnTo>
                  <a:pt x="725677" y="4572"/>
                </a:lnTo>
                <a:lnTo>
                  <a:pt x="677671" y="3048"/>
                </a:lnTo>
                <a:lnTo>
                  <a:pt x="600709" y="1270"/>
                </a:lnTo>
                <a:lnTo>
                  <a:pt x="552195" y="635"/>
                </a:lnTo>
                <a:lnTo>
                  <a:pt x="502665" y="126"/>
                </a:lnTo>
                <a:lnTo>
                  <a:pt x="451484" y="0"/>
                </a:lnTo>
                <a:lnTo>
                  <a:pt x="397637" y="126"/>
                </a:lnTo>
                <a:lnTo>
                  <a:pt x="340994" y="508"/>
                </a:lnTo>
                <a:lnTo>
                  <a:pt x="281304" y="1015"/>
                </a:lnTo>
                <a:lnTo>
                  <a:pt x="219201" y="1524"/>
                </a:lnTo>
                <a:lnTo>
                  <a:pt x="157352" y="2032"/>
                </a:lnTo>
                <a:lnTo>
                  <a:pt x="100837" y="2539"/>
                </a:lnTo>
                <a:lnTo>
                  <a:pt x="54863" y="3048"/>
                </a:lnTo>
                <a:lnTo>
                  <a:pt x="22987" y="3301"/>
                </a:lnTo>
                <a:lnTo>
                  <a:pt x="5841" y="3428"/>
                </a:lnTo>
                <a:lnTo>
                  <a:pt x="380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58078" y="3740658"/>
            <a:ext cx="3589654" cy="410209"/>
          </a:xfrm>
          <a:custGeom>
            <a:avLst/>
            <a:gdLst/>
            <a:ahLst/>
            <a:cxnLst/>
            <a:rect l="l" t="t" r="r" b="b"/>
            <a:pathLst>
              <a:path w="3589654" h="410210">
                <a:moveTo>
                  <a:pt x="3589528" y="409828"/>
                </a:moveTo>
                <a:lnTo>
                  <a:pt x="3588004" y="409447"/>
                </a:lnTo>
                <a:lnTo>
                  <a:pt x="3578352" y="406780"/>
                </a:lnTo>
                <a:lnTo>
                  <a:pt x="3555873" y="400557"/>
                </a:lnTo>
                <a:lnTo>
                  <a:pt x="3518916" y="390397"/>
                </a:lnTo>
                <a:lnTo>
                  <a:pt x="3470021" y="376808"/>
                </a:lnTo>
                <a:lnTo>
                  <a:pt x="3413887" y="361314"/>
                </a:lnTo>
                <a:lnTo>
                  <a:pt x="3355594" y="345186"/>
                </a:lnTo>
                <a:lnTo>
                  <a:pt x="3299205" y="329691"/>
                </a:lnTo>
                <a:lnTo>
                  <a:pt x="3245612" y="314959"/>
                </a:lnTo>
                <a:lnTo>
                  <a:pt x="3194812" y="301243"/>
                </a:lnTo>
                <a:lnTo>
                  <a:pt x="3146552" y="288416"/>
                </a:lnTo>
                <a:lnTo>
                  <a:pt x="3100070" y="276351"/>
                </a:lnTo>
                <a:lnTo>
                  <a:pt x="3054477" y="264921"/>
                </a:lnTo>
                <a:lnTo>
                  <a:pt x="3009138" y="253745"/>
                </a:lnTo>
                <a:lnTo>
                  <a:pt x="2959607" y="241934"/>
                </a:lnTo>
                <a:lnTo>
                  <a:pt x="2914650" y="231647"/>
                </a:lnTo>
                <a:lnTo>
                  <a:pt x="2870580" y="221741"/>
                </a:lnTo>
                <a:lnTo>
                  <a:pt x="2828163" y="212343"/>
                </a:lnTo>
                <a:lnTo>
                  <a:pt x="2787523" y="203707"/>
                </a:lnTo>
                <a:lnTo>
                  <a:pt x="2748788" y="195579"/>
                </a:lnTo>
                <a:lnTo>
                  <a:pt x="2711196" y="187832"/>
                </a:lnTo>
                <a:lnTo>
                  <a:pt x="2673730" y="180212"/>
                </a:lnTo>
                <a:lnTo>
                  <a:pt x="2635123" y="172338"/>
                </a:lnTo>
                <a:lnTo>
                  <a:pt x="2594482" y="164211"/>
                </a:lnTo>
                <a:lnTo>
                  <a:pt x="2551938" y="155955"/>
                </a:lnTo>
                <a:lnTo>
                  <a:pt x="2507742" y="147700"/>
                </a:lnTo>
                <a:lnTo>
                  <a:pt x="2462403" y="139445"/>
                </a:lnTo>
                <a:lnTo>
                  <a:pt x="2416555" y="131317"/>
                </a:lnTo>
                <a:lnTo>
                  <a:pt x="2412365" y="130682"/>
                </a:lnTo>
                <a:lnTo>
                  <a:pt x="2366391" y="122936"/>
                </a:lnTo>
                <a:lnTo>
                  <a:pt x="2320798" y="115569"/>
                </a:lnTo>
                <a:lnTo>
                  <a:pt x="2276221" y="108584"/>
                </a:lnTo>
                <a:lnTo>
                  <a:pt x="2233168" y="102107"/>
                </a:lnTo>
                <a:lnTo>
                  <a:pt x="2192147" y="96138"/>
                </a:lnTo>
                <a:lnTo>
                  <a:pt x="2152904" y="90677"/>
                </a:lnTo>
                <a:lnTo>
                  <a:pt x="2114930" y="85343"/>
                </a:lnTo>
                <a:lnTo>
                  <a:pt x="2077085" y="80263"/>
                </a:lnTo>
                <a:lnTo>
                  <a:pt x="2037969" y="74929"/>
                </a:lnTo>
                <a:lnTo>
                  <a:pt x="1996948" y="69595"/>
                </a:lnTo>
                <a:lnTo>
                  <a:pt x="1953895" y="64134"/>
                </a:lnTo>
                <a:lnTo>
                  <a:pt x="1909318" y="58800"/>
                </a:lnTo>
                <a:lnTo>
                  <a:pt x="1863471" y="53593"/>
                </a:lnTo>
                <a:lnTo>
                  <a:pt x="1817116" y="48640"/>
                </a:lnTo>
                <a:lnTo>
                  <a:pt x="1812925" y="48132"/>
                </a:lnTo>
                <a:lnTo>
                  <a:pt x="1766570" y="43561"/>
                </a:lnTo>
                <a:lnTo>
                  <a:pt x="1720596" y="39115"/>
                </a:lnTo>
                <a:lnTo>
                  <a:pt x="1675638" y="35178"/>
                </a:lnTo>
                <a:lnTo>
                  <a:pt x="1632330" y="31622"/>
                </a:lnTo>
                <a:lnTo>
                  <a:pt x="1590928" y="28320"/>
                </a:lnTo>
                <a:lnTo>
                  <a:pt x="1551431" y="25526"/>
                </a:lnTo>
                <a:lnTo>
                  <a:pt x="1513204" y="22732"/>
                </a:lnTo>
                <a:lnTo>
                  <a:pt x="1474977" y="20065"/>
                </a:lnTo>
                <a:lnTo>
                  <a:pt x="1435607" y="17399"/>
                </a:lnTo>
                <a:lnTo>
                  <a:pt x="1394332" y="14858"/>
                </a:lnTo>
                <a:lnTo>
                  <a:pt x="1351152" y="12318"/>
                </a:lnTo>
                <a:lnTo>
                  <a:pt x="1306195" y="9905"/>
                </a:lnTo>
                <a:lnTo>
                  <a:pt x="1260094" y="7746"/>
                </a:lnTo>
                <a:lnTo>
                  <a:pt x="1213612" y="5841"/>
                </a:lnTo>
                <a:lnTo>
                  <a:pt x="1209421" y="5714"/>
                </a:lnTo>
                <a:lnTo>
                  <a:pt x="1162812" y="4063"/>
                </a:lnTo>
                <a:lnTo>
                  <a:pt x="1116583" y="2793"/>
                </a:lnTo>
                <a:lnTo>
                  <a:pt x="1071499" y="1777"/>
                </a:lnTo>
                <a:lnTo>
                  <a:pt x="1028065" y="1142"/>
                </a:lnTo>
                <a:lnTo>
                  <a:pt x="986536" y="634"/>
                </a:lnTo>
                <a:lnTo>
                  <a:pt x="946912" y="380"/>
                </a:lnTo>
                <a:lnTo>
                  <a:pt x="908557" y="253"/>
                </a:lnTo>
                <a:lnTo>
                  <a:pt x="870330" y="126"/>
                </a:lnTo>
                <a:lnTo>
                  <a:pt x="830833" y="0"/>
                </a:lnTo>
                <a:lnTo>
                  <a:pt x="789558" y="126"/>
                </a:lnTo>
                <a:lnTo>
                  <a:pt x="746125" y="507"/>
                </a:lnTo>
                <a:lnTo>
                  <a:pt x="701167" y="1142"/>
                </a:lnTo>
                <a:lnTo>
                  <a:pt x="655066" y="2031"/>
                </a:lnTo>
                <a:lnTo>
                  <a:pt x="608456" y="3175"/>
                </a:lnTo>
                <a:lnTo>
                  <a:pt x="557656" y="4825"/>
                </a:lnTo>
                <a:lnTo>
                  <a:pt x="510794" y="6730"/>
                </a:lnTo>
                <a:lnTo>
                  <a:pt x="462914" y="8889"/>
                </a:lnTo>
                <a:lnTo>
                  <a:pt x="413258" y="11429"/>
                </a:lnTo>
                <a:lnTo>
                  <a:pt x="360934" y="14477"/>
                </a:lnTo>
                <a:lnTo>
                  <a:pt x="305816" y="17779"/>
                </a:lnTo>
                <a:lnTo>
                  <a:pt x="247650" y="21462"/>
                </a:lnTo>
                <a:lnTo>
                  <a:pt x="187451" y="25145"/>
                </a:lnTo>
                <a:lnTo>
                  <a:pt x="128777" y="28828"/>
                </a:lnTo>
                <a:lnTo>
                  <a:pt x="77343" y="32130"/>
                </a:lnTo>
                <a:lnTo>
                  <a:pt x="37846" y="34543"/>
                </a:lnTo>
                <a:lnTo>
                  <a:pt x="13081" y="36067"/>
                </a:lnTo>
                <a:lnTo>
                  <a:pt x="2032" y="36829"/>
                </a:lnTo>
                <a:lnTo>
                  <a:pt x="0" y="369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191250" y="3909821"/>
            <a:ext cx="3356610" cy="240665"/>
          </a:xfrm>
          <a:custGeom>
            <a:avLst/>
            <a:gdLst/>
            <a:ahLst/>
            <a:cxnLst/>
            <a:rect l="l" t="t" r="r" b="b"/>
            <a:pathLst>
              <a:path w="3356609" h="240664">
                <a:moveTo>
                  <a:pt x="3356355" y="240664"/>
                </a:moveTo>
                <a:lnTo>
                  <a:pt x="3354704" y="240411"/>
                </a:lnTo>
                <a:lnTo>
                  <a:pt x="3344799" y="238251"/>
                </a:lnTo>
                <a:lnTo>
                  <a:pt x="3321304" y="233299"/>
                </a:lnTo>
                <a:lnTo>
                  <a:pt x="3283457" y="225298"/>
                </a:lnTo>
                <a:lnTo>
                  <a:pt x="3234054" y="214883"/>
                </a:lnTo>
                <a:lnTo>
                  <a:pt x="3178302" y="203200"/>
                </a:lnTo>
                <a:lnTo>
                  <a:pt x="3121532" y="191135"/>
                </a:lnTo>
                <a:lnTo>
                  <a:pt x="3066923" y="179704"/>
                </a:lnTo>
                <a:lnTo>
                  <a:pt x="3015360" y="169037"/>
                </a:lnTo>
                <a:lnTo>
                  <a:pt x="2966466" y="159130"/>
                </a:lnTo>
                <a:lnTo>
                  <a:pt x="2919983" y="149860"/>
                </a:lnTo>
                <a:lnTo>
                  <a:pt x="2875026" y="141224"/>
                </a:lnTo>
                <a:lnTo>
                  <a:pt x="2830703" y="133095"/>
                </a:lnTo>
                <a:lnTo>
                  <a:pt x="2759964" y="120776"/>
                </a:lnTo>
                <a:lnTo>
                  <a:pt x="2716022" y="113411"/>
                </a:lnTo>
                <a:lnTo>
                  <a:pt x="2673096" y="106552"/>
                </a:lnTo>
                <a:lnTo>
                  <a:pt x="2631948" y="100202"/>
                </a:lnTo>
                <a:lnTo>
                  <a:pt x="2592578" y="94361"/>
                </a:lnTo>
                <a:lnTo>
                  <a:pt x="2518664" y="83692"/>
                </a:lnTo>
                <a:lnTo>
                  <a:pt x="2443606" y="73278"/>
                </a:lnTo>
                <a:lnTo>
                  <a:pt x="2403348" y="67817"/>
                </a:lnTo>
                <a:lnTo>
                  <a:pt x="2361310" y="62483"/>
                </a:lnTo>
                <a:lnTo>
                  <a:pt x="2317623" y="57150"/>
                </a:lnTo>
                <a:lnTo>
                  <a:pt x="2273173" y="51942"/>
                </a:lnTo>
                <a:lnTo>
                  <a:pt x="2201926" y="44323"/>
                </a:lnTo>
                <a:lnTo>
                  <a:pt x="2157603" y="40004"/>
                </a:lnTo>
                <a:lnTo>
                  <a:pt x="2114423" y="35940"/>
                </a:lnTo>
                <a:lnTo>
                  <a:pt x="2072767" y="32385"/>
                </a:lnTo>
                <a:lnTo>
                  <a:pt x="2033143" y="29082"/>
                </a:lnTo>
                <a:lnTo>
                  <a:pt x="1958594" y="23494"/>
                </a:lnTo>
                <a:lnTo>
                  <a:pt x="1921636" y="20700"/>
                </a:lnTo>
                <a:lnTo>
                  <a:pt x="1883155" y="18033"/>
                </a:lnTo>
                <a:lnTo>
                  <a:pt x="1842643" y="15239"/>
                </a:lnTo>
                <a:lnTo>
                  <a:pt x="1800225" y="12700"/>
                </a:lnTo>
                <a:lnTo>
                  <a:pt x="1756409" y="10287"/>
                </a:lnTo>
                <a:lnTo>
                  <a:pt x="1711705" y="8127"/>
                </a:lnTo>
                <a:lnTo>
                  <a:pt x="1639951" y="5206"/>
                </a:lnTo>
                <a:lnTo>
                  <a:pt x="1595501" y="3810"/>
                </a:lnTo>
                <a:lnTo>
                  <a:pt x="1552194" y="2666"/>
                </a:lnTo>
                <a:lnTo>
                  <a:pt x="1510410" y="1777"/>
                </a:lnTo>
                <a:lnTo>
                  <a:pt x="1470659" y="1269"/>
                </a:lnTo>
                <a:lnTo>
                  <a:pt x="1432686" y="888"/>
                </a:lnTo>
                <a:lnTo>
                  <a:pt x="1395983" y="507"/>
                </a:lnTo>
                <a:lnTo>
                  <a:pt x="1358773" y="253"/>
                </a:lnTo>
                <a:lnTo>
                  <a:pt x="1320165" y="0"/>
                </a:lnTo>
                <a:lnTo>
                  <a:pt x="1279652" y="0"/>
                </a:lnTo>
                <a:lnTo>
                  <a:pt x="1237106" y="253"/>
                </a:lnTo>
                <a:lnTo>
                  <a:pt x="1193165" y="762"/>
                </a:lnTo>
                <a:lnTo>
                  <a:pt x="1148460" y="1524"/>
                </a:lnTo>
                <a:lnTo>
                  <a:pt x="1076832" y="3428"/>
                </a:lnTo>
                <a:lnTo>
                  <a:pt x="1032255" y="4952"/>
                </a:lnTo>
                <a:lnTo>
                  <a:pt x="988949" y="6730"/>
                </a:lnTo>
                <a:lnTo>
                  <a:pt x="947166" y="8636"/>
                </a:lnTo>
                <a:lnTo>
                  <a:pt x="907542" y="10794"/>
                </a:lnTo>
                <a:lnTo>
                  <a:pt x="869696" y="12826"/>
                </a:lnTo>
                <a:lnTo>
                  <a:pt x="832866" y="14986"/>
                </a:lnTo>
                <a:lnTo>
                  <a:pt x="795908" y="17144"/>
                </a:lnTo>
                <a:lnTo>
                  <a:pt x="757301" y="19557"/>
                </a:lnTo>
                <a:lnTo>
                  <a:pt x="716788" y="22225"/>
                </a:lnTo>
                <a:lnTo>
                  <a:pt x="674497" y="25273"/>
                </a:lnTo>
                <a:lnTo>
                  <a:pt x="630681" y="28701"/>
                </a:lnTo>
                <a:lnTo>
                  <a:pt x="586104" y="32512"/>
                </a:lnTo>
                <a:lnTo>
                  <a:pt x="514603" y="39115"/>
                </a:lnTo>
                <a:lnTo>
                  <a:pt x="469519" y="43687"/>
                </a:lnTo>
                <a:lnTo>
                  <a:pt x="423418" y="48767"/>
                </a:lnTo>
                <a:lnTo>
                  <a:pt x="375539" y="54228"/>
                </a:lnTo>
                <a:lnTo>
                  <a:pt x="324866" y="60325"/>
                </a:lnTo>
                <a:lnTo>
                  <a:pt x="271272" y="66928"/>
                </a:lnTo>
                <a:lnTo>
                  <a:pt x="214884" y="73913"/>
                </a:lnTo>
                <a:lnTo>
                  <a:pt x="157099" y="81152"/>
                </a:lnTo>
                <a:lnTo>
                  <a:pt x="102488" y="88011"/>
                </a:lnTo>
                <a:lnTo>
                  <a:pt x="56641" y="93725"/>
                </a:lnTo>
                <a:lnTo>
                  <a:pt x="24002" y="97789"/>
                </a:lnTo>
                <a:lnTo>
                  <a:pt x="6096" y="100075"/>
                </a:lnTo>
                <a:lnTo>
                  <a:pt x="253" y="100837"/>
                </a:lnTo>
                <a:lnTo>
                  <a:pt x="0" y="100837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424295" y="4041775"/>
            <a:ext cx="3123565" cy="201930"/>
          </a:xfrm>
          <a:custGeom>
            <a:avLst/>
            <a:gdLst/>
            <a:ahLst/>
            <a:cxnLst/>
            <a:rect l="l" t="t" r="r" b="b"/>
            <a:pathLst>
              <a:path w="3123565" h="201929">
                <a:moveTo>
                  <a:pt x="3123310" y="108712"/>
                </a:moveTo>
                <a:lnTo>
                  <a:pt x="3121659" y="108458"/>
                </a:lnTo>
                <a:lnTo>
                  <a:pt x="3111246" y="107061"/>
                </a:lnTo>
                <a:lnTo>
                  <a:pt x="3086988" y="103759"/>
                </a:lnTo>
                <a:lnTo>
                  <a:pt x="3048380" y="98425"/>
                </a:lnTo>
                <a:lnTo>
                  <a:pt x="2998724" y="91694"/>
                </a:lnTo>
                <a:lnTo>
                  <a:pt x="2943732" y="84074"/>
                </a:lnTo>
                <a:lnTo>
                  <a:pt x="2888614" y="76580"/>
                </a:lnTo>
                <a:lnTo>
                  <a:pt x="2836163" y="69469"/>
                </a:lnTo>
                <a:lnTo>
                  <a:pt x="2786633" y="62864"/>
                </a:lnTo>
                <a:lnTo>
                  <a:pt x="2739898" y="56896"/>
                </a:lnTo>
                <a:lnTo>
                  <a:pt x="2695194" y="51435"/>
                </a:lnTo>
                <a:lnTo>
                  <a:pt x="2651632" y="46354"/>
                </a:lnTo>
                <a:lnTo>
                  <a:pt x="2608453" y="41783"/>
                </a:lnTo>
                <a:lnTo>
                  <a:pt x="2560447" y="36957"/>
                </a:lnTo>
                <a:lnTo>
                  <a:pt x="2517775" y="32892"/>
                </a:lnTo>
                <a:lnTo>
                  <a:pt x="2476119" y="29337"/>
                </a:lnTo>
                <a:lnTo>
                  <a:pt x="2436240" y="26035"/>
                </a:lnTo>
                <a:lnTo>
                  <a:pt x="2362200" y="20574"/>
                </a:lnTo>
                <a:lnTo>
                  <a:pt x="2326894" y="18161"/>
                </a:lnTo>
                <a:lnTo>
                  <a:pt x="2290826" y="15621"/>
                </a:lnTo>
                <a:lnTo>
                  <a:pt x="2213355" y="10922"/>
                </a:lnTo>
                <a:lnTo>
                  <a:pt x="2171827" y="8636"/>
                </a:lnTo>
                <a:lnTo>
                  <a:pt x="2129028" y="6603"/>
                </a:lnTo>
                <a:lnTo>
                  <a:pt x="2085721" y="4825"/>
                </a:lnTo>
                <a:lnTo>
                  <a:pt x="2081022" y="4699"/>
                </a:lnTo>
                <a:lnTo>
                  <a:pt x="2037587" y="3175"/>
                </a:lnTo>
                <a:lnTo>
                  <a:pt x="1994788" y="2032"/>
                </a:lnTo>
                <a:lnTo>
                  <a:pt x="1953005" y="1270"/>
                </a:lnTo>
                <a:lnTo>
                  <a:pt x="1913001" y="635"/>
                </a:lnTo>
                <a:lnTo>
                  <a:pt x="1875027" y="380"/>
                </a:lnTo>
                <a:lnTo>
                  <a:pt x="1838705" y="126"/>
                </a:lnTo>
                <a:lnTo>
                  <a:pt x="1803273" y="0"/>
                </a:lnTo>
                <a:lnTo>
                  <a:pt x="1767204" y="0"/>
                </a:lnTo>
                <a:lnTo>
                  <a:pt x="1729358" y="0"/>
                </a:lnTo>
                <a:lnTo>
                  <a:pt x="1689607" y="253"/>
                </a:lnTo>
                <a:lnTo>
                  <a:pt x="1647952" y="888"/>
                </a:lnTo>
                <a:lnTo>
                  <a:pt x="1605152" y="1650"/>
                </a:lnTo>
                <a:lnTo>
                  <a:pt x="1561846" y="2794"/>
                </a:lnTo>
                <a:lnTo>
                  <a:pt x="1557020" y="2921"/>
                </a:lnTo>
                <a:lnTo>
                  <a:pt x="1513712" y="4317"/>
                </a:lnTo>
                <a:lnTo>
                  <a:pt x="1470913" y="6096"/>
                </a:lnTo>
                <a:lnTo>
                  <a:pt x="1429130" y="8000"/>
                </a:lnTo>
                <a:lnTo>
                  <a:pt x="1389252" y="10033"/>
                </a:lnTo>
                <a:lnTo>
                  <a:pt x="1315084" y="14477"/>
                </a:lnTo>
                <a:lnTo>
                  <a:pt x="1279652" y="16637"/>
                </a:lnTo>
                <a:lnTo>
                  <a:pt x="1243710" y="19050"/>
                </a:lnTo>
                <a:lnTo>
                  <a:pt x="1205864" y="21589"/>
                </a:lnTo>
                <a:lnTo>
                  <a:pt x="1166240" y="24511"/>
                </a:lnTo>
                <a:lnTo>
                  <a:pt x="1124838" y="27812"/>
                </a:lnTo>
                <a:lnTo>
                  <a:pt x="1082166" y="31496"/>
                </a:lnTo>
                <a:lnTo>
                  <a:pt x="1038986" y="35433"/>
                </a:lnTo>
                <a:lnTo>
                  <a:pt x="1034160" y="35940"/>
                </a:lnTo>
                <a:lnTo>
                  <a:pt x="991107" y="40259"/>
                </a:lnTo>
                <a:lnTo>
                  <a:pt x="948435" y="44830"/>
                </a:lnTo>
                <a:lnTo>
                  <a:pt x="906906" y="49529"/>
                </a:lnTo>
                <a:lnTo>
                  <a:pt x="867155" y="54228"/>
                </a:lnTo>
                <a:lnTo>
                  <a:pt x="793496" y="63500"/>
                </a:lnTo>
                <a:lnTo>
                  <a:pt x="722502" y="72771"/>
                </a:lnTo>
                <a:lnTo>
                  <a:pt x="645668" y="83438"/>
                </a:lnTo>
                <a:lnTo>
                  <a:pt x="604520" y="89535"/>
                </a:lnTo>
                <a:lnTo>
                  <a:pt x="562228" y="96012"/>
                </a:lnTo>
                <a:lnTo>
                  <a:pt x="519429" y="102742"/>
                </a:lnTo>
                <a:lnTo>
                  <a:pt x="514730" y="103632"/>
                </a:lnTo>
                <a:lnTo>
                  <a:pt x="471804" y="110744"/>
                </a:lnTo>
                <a:lnTo>
                  <a:pt x="428751" y="118363"/>
                </a:lnTo>
                <a:lnTo>
                  <a:pt x="384682" y="126364"/>
                </a:lnTo>
                <a:lnTo>
                  <a:pt x="338581" y="135000"/>
                </a:lnTo>
                <a:lnTo>
                  <a:pt x="289940" y="144525"/>
                </a:lnTo>
                <a:lnTo>
                  <a:pt x="238251" y="154686"/>
                </a:lnTo>
                <a:lnTo>
                  <a:pt x="183896" y="165480"/>
                </a:lnTo>
                <a:lnTo>
                  <a:pt x="129158" y="176275"/>
                </a:lnTo>
                <a:lnTo>
                  <a:pt x="79121" y="186309"/>
                </a:lnTo>
                <a:lnTo>
                  <a:pt x="39496" y="194183"/>
                </a:lnTo>
                <a:lnTo>
                  <a:pt x="0" y="2019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6657340" y="4126484"/>
            <a:ext cx="2890520" cy="350520"/>
          </a:xfrm>
          <a:custGeom>
            <a:avLst/>
            <a:gdLst/>
            <a:ahLst/>
            <a:cxnLst/>
            <a:rect l="l" t="t" r="r" b="b"/>
            <a:pathLst>
              <a:path w="2890520" h="350520">
                <a:moveTo>
                  <a:pt x="2890265" y="24002"/>
                </a:moveTo>
                <a:lnTo>
                  <a:pt x="2888487" y="23875"/>
                </a:lnTo>
                <a:lnTo>
                  <a:pt x="2877692" y="23367"/>
                </a:lnTo>
                <a:lnTo>
                  <a:pt x="2852928" y="21970"/>
                </a:lnTo>
                <a:lnTo>
                  <a:pt x="2813684" y="19938"/>
                </a:lnTo>
                <a:lnTo>
                  <a:pt x="2764154" y="17271"/>
                </a:lnTo>
                <a:lnTo>
                  <a:pt x="2710306" y="14350"/>
                </a:lnTo>
                <a:lnTo>
                  <a:pt x="2657220" y="11556"/>
                </a:lnTo>
                <a:lnTo>
                  <a:pt x="2607055" y="8889"/>
                </a:lnTo>
                <a:lnTo>
                  <a:pt x="2559811" y="6603"/>
                </a:lnTo>
                <a:lnTo>
                  <a:pt x="2515107" y="4699"/>
                </a:lnTo>
                <a:lnTo>
                  <a:pt x="2472181" y="3175"/>
                </a:lnTo>
                <a:lnTo>
                  <a:pt x="2430271" y="1904"/>
                </a:lnTo>
                <a:lnTo>
                  <a:pt x="2361183" y="635"/>
                </a:lnTo>
                <a:lnTo>
                  <a:pt x="2319781" y="126"/>
                </a:lnTo>
                <a:lnTo>
                  <a:pt x="2279650" y="0"/>
                </a:lnTo>
                <a:lnTo>
                  <a:pt x="2241295" y="126"/>
                </a:lnTo>
                <a:lnTo>
                  <a:pt x="2204974" y="380"/>
                </a:lnTo>
                <a:lnTo>
                  <a:pt x="2170176" y="762"/>
                </a:lnTo>
                <a:lnTo>
                  <a:pt x="2136012" y="1269"/>
                </a:lnTo>
                <a:lnTo>
                  <a:pt x="2100706" y="1777"/>
                </a:lnTo>
                <a:lnTo>
                  <a:pt x="2024633" y="3428"/>
                </a:lnTo>
                <a:lnTo>
                  <a:pt x="1983993" y="4699"/>
                </a:lnTo>
                <a:lnTo>
                  <a:pt x="1942464" y="6350"/>
                </a:lnTo>
                <a:lnTo>
                  <a:pt x="1873503" y="9651"/>
                </a:lnTo>
                <a:lnTo>
                  <a:pt x="1832228" y="11937"/>
                </a:lnTo>
                <a:lnTo>
                  <a:pt x="1792224" y="14477"/>
                </a:lnTo>
                <a:lnTo>
                  <a:pt x="1753996" y="17144"/>
                </a:lnTo>
                <a:lnTo>
                  <a:pt x="1683003" y="22478"/>
                </a:lnTo>
                <a:lnTo>
                  <a:pt x="1613788" y="28066"/>
                </a:lnTo>
                <a:lnTo>
                  <a:pt x="1537969" y="34798"/>
                </a:lnTo>
                <a:lnTo>
                  <a:pt x="1497583" y="38735"/>
                </a:lnTo>
                <a:lnTo>
                  <a:pt x="1456181" y="43179"/>
                </a:lnTo>
                <a:lnTo>
                  <a:pt x="1387602" y="50926"/>
                </a:lnTo>
                <a:lnTo>
                  <a:pt x="1346580" y="56006"/>
                </a:lnTo>
                <a:lnTo>
                  <a:pt x="1306829" y="61213"/>
                </a:lnTo>
                <a:lnTo>
                  <a:pt x="1268856" y="66420"/>
                </a:lnTo>
                <a:lnTo>
                  <a:pt x="1198371" y="76453"/>
                </a:lnTo>
                <a:lnTo>
                  <a:pt x="1129664" y="86613"/>
                </a:lnTo>
                <a:lnTo>
                  <a:pt x="1054480" y="98425"/>
                </a:lnTo>
                <a:lnTo>
                  <a:pt x="1014476" y="105028"/>
                </a:lnTo>
                <a:lnTo>
                  <a:pt x="973454" y="112140"/>
                </a:lnTo>
                <a:lnTo>
                  <a:pt x="905509" y="124460"/>
                </a:lnTo>
                <a:lnTo>
                  <a:pt x="864996" y="132206"/>
                </a:lnTo>
                <a:lnTo>
                  <a:pt x="825626" y="140080"/>
                </a:lnTo>
                <a:lnTo>
                  <a:pt x="788034" y="147700"/>
                </a:lnTo>
                <a:lnTo>
                  <a:pt x="718438" y="162560"/>
                </a:lnTo>
                <a:lnTo>
                  <a:pt x="684910" y="169671"/>
                </a:lnTo>
                <a:lnTo>
                  <a:pt x="614299" y="185292"/>
                </a:lnTo>
                <a:lnTo>
                  <a:pt x="576326" y="193928"/>
                </a:lnTo>
                <a:lnTo>
                  <a:pt x="536701" y="203199"/>
                </a:lnTo>
                <a:lnTo>
                  <a:pt x="496315" y="212978"/>
                </a:lnTo>
                <a:lnTo>
                  <a:pt x="429386" y="229869"/>
                </a:lnTo>
                <a:lnTo>
                  <a:pt x="388492" y="240537"/>
                </a:lnTo>
                <a:lnTo>
                  <a:pt x="346582" y="251840"/>
                </a:lnTo>
                <a:lnTo>
                  <a:pt x="302640" y="264032"/>
                </a:lnTo>
                <a:lnTo>
                  <a:pt x="256158" y="277113"/>
                </a:lnTo>
                <a:lnTo>
                  <a:pt x="206755" y="291210"/>
                </a:lnTo>
                <a:lnTo>
                  <a:pt x="154939" y="306069"/>
                </a:lnTo>
                <a:lnTo>
                  <a:pt x="103885" y="320674"/>
                </a:lnTo>
                <a:lnTo>
                  <a:pt x="59054" y="333374"/>
                </a:lnTo>
                <a:lnTo>
                  <a:pt x="25907" y="342899"/>
                </a:lnTo>
                <a:lnTo>
                  <a:pt x="6984" y="348360"/>
                </a:lnTo>
                <a:lnTo>
                  <a:pt x="507" y="350138"/>
                </a:lnTo>
                <a:lnTo>
                  <a:pt x="0" y="3503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6890384" y="4150486"/>
            <a:ext cx="2657475" cy="559435"/>
          </a:xfrm>
          <a:custGeom>
            <a:avLst/>
            <a:gdLst/>
            <a:ahLst/>
            <a:cxnLst/>
            <a:rect l="l" t="t" r="r" b="b"/>
            <a:pathLst>
              <a:path w="2657475" h="559435">
                <a:moveTo>
                  <a:pt x="2657221" y="0"/>
                </a:moveTo>
                <a:lnTo>
                  <a:pt x="2655443" y="126"/>
                </a:lnTo>
                <a:lnTo>
                  <a:pt x="2644394" y="508"/>
                </a:lnTo>
                <a:lnTo>
                  <a:pt x="2618994" y="1650"/>
                </a:lnTo>
                <a:lnTo>
                  <a:pt x="2579751" y="3175"/>
                </a:lnTo>
                <a:lnTo>
                  <a:pt x="2530856" y="5207"/>
                </a:lnTo>
                <a:lnTo>
                  <a:pt x="2478532" y="7365"/>
                </a:lnTo>
                <a:lnTo>
                  <a:pt x="2427859" y="9525"/>
                </a:lnTo>
                <a:lnTo>
                  <a:pt x="2379980" y="11684"/>
                </a:lnTo>
                <a:lnTo>
                  <a:pt x="2335149" y="13842"/>
                </a:lnTo>
                <a:lnTo>
                  <a:pt x="2292731" y="16128"/>
                </a:lnTo>
                <a:lnTo>
                  <a:pt x="2251710" y="18668"/>
                </a:lnTo>
                <a:lnTo>
                  <a:pt x="2211324" y="21462"/>
                </a:lnTo>
                <a:lnTo>
                  <a:pt x="2162048" y="25273"/>
                </a:lnTo>
                <a:lnTo>
                  <a:pt x="2122297" y="28701"/>
                </a:lnTo>
                <a:lnTo>
                  <a:pt x="2083816" y="32258"/>
                </a:lnTo>
                <a:lnTo>
                  <a:pt x="2012442" y="39370"/>
                </a:lnTo>
                <a:lnTo>
                  <a:pt x="1946275" y="46609"/>
                </a:lnTo>
                <a:lnTo>
                  <a:pt x="1912112" y="50418"/>
                </a:lnTo>
                <a:lnTo>
                  <a:pt x="1837944" y="59309"/>
                </a:lnTo>
                <a:lnTo>
                  <a:pt x="1798574" y="64388"/>
                </a:lnTo>
                <a:lnTo>
                  <a:pt x="1758569" y="69850"/>
                </a:lnTo>
                <a:lnTo>
                  <a:pt x="1709674" y="76962"/>
                </a:lnTo>
                <a:lnTo>
                  <a:pt x="1670304" y="82930"/>
                </a:lnTo>
                <a:lnTo>
                  <a:pt x="1632077" y="89026"/>
                </a:lnTo>
                <a:lnTo>
                  <a:pt x="1561465" y="100964"/>
                </a:lnTo>
                <a:lnTo>
                  <a:pt x="1495933" y="112522"/>
                </a:lnTo>
                <a:lnTo>
                  <a:pt x="1426210" y="125222"/>
                </a:lnTo>
                <a:lnTo>
                  <a:pt x="1388491" y="132334"/>
                </a:lnTo>
                <a:lnTo>
                  <a:pt x="1349629" y="140080"/>
                </a:lnTo>
                <a:lnTo>
                  <a:pt x="1310132" y="148209"/>
                </a:lnTo>
                <a:lnTo>
                  <a:pt x="1301369" y="149987"/>
                </a:lnTo>
                <a:lnTo>
                  <a:pt x="1261745" y="158495"/>
                </a:lnTo>
                <a:lnTo>
                  <a:pt x="1222883" y="167131"/>
                </a:lnTo>
                <a:lnTo>
                  <a:pt x="1185164" y="175768"/>
                </a:lnTo>
                <a:lnTo>
                  <a:pt x="1115441" y="192405"/>
                </a:lnTo>
                <a:lnTo>
                  <a:pt x="1083056" y="200279"/>
                </a:lnTo>
                <a:lnTo>
                  <a:pt x="1017397" y="216535"/>
                </a:lnTo>
                <a:lnTo>
                  <a:pt x="945007" y="235204"/>
                </a:lnTo>
                <a:lnTo>
                  <a:pt x="906780" y="245363"/>
                </a:lnTo>
                <a:lnTo>
                  <a:pt x="867791" y="256158"/>
                </a:lnTo>
                <a:lnTo>
                  <a:pt x="820293" y="269620"/>
                </a:lnTo>
                <a:lnTo>
                  <a:pt x="782066" y="280796"/>
                </a:lnTo>
                <a:lnTo>
                  <a:pt x="744982" y="291973"/>
                </a:lnTo>
                <a:lnTo>
                  <a:pt x="676529" y="313181"/>
                </a:lnTo>
                <a:lnTo>
                  <a:pt x="613029" y="333248"/>
                </a:lnTo>
                <a:lnTo>
                  <a:pt x="545592" y="355092"/>
                </a:lnTo>
                <a:lnTo>
                  <a:pt x="509270" y="367156"/>
                </a:lnTo>
                <a:lnTo>
                  <a:pt x="471805" y="379983"/>
                </a:lnTo>
                <a:lnTo>
                  <a:pt x="433705" y="393192"/>
                </a:lnTo>
                <a:lnTo>
                  <a:pt x="425196" y="396239"/>
                </a:lnTo>
                <a:lnTo>
                  <a:pt x="387096" y="409829"/>
                </a:lnTo>
                <a:lnTo>
                  <a:pt x="348742" y="423925"/>
                </a:lnTo>
                <a:lnTo>
                  <a:pt x="309372" y="438785"/>
                </a:lnTo>
                <a:lnTo>
                  <a:pt x="267970" y="454532"/>
                </a:lnTo>
                <a:lnTo>
                  <a:pt x="224028" y="471677"/>
                </a:lnTo>
                <a:lnTo>
                  <a:pt x="177292" y="489965"/>
                </a:lnTo>
                <a:lnTo>
                  <a:pt x="128650" y="509015"/>
                </a:lnTo>
                <a:lnTo>
                  <a:pt x="81788" y="527304"/>
                </a:lnTo>
                <a:lnTo>
                  <a:pt x="42672" y="542670"/>
                </a:lnTo>
                <a:lnTo>
                  <a:pt x="16001" y="553085"/>
                </a:lnTo>
                <a:lnTo>
                  <a:pt x="3048" y="558292"/>
                </a:lnTo>
                <a:lnTo>
                  <a:pt x="126" y="55943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123556" y="4150486"/>
            <a:ext cx="2424430" cy="792480"/>
          </a:xfrm>
          <a:custGeom>
            <a:avLst/>
            <a:gdLst/>
            <a:ahLst/>
            <a:cxnLst/>
            <a:rect l="l" t="t" r="r" b="b"/>
            <a:pathLst>
              <a:path w="2424429" h="792479">
                <a:moveTo>
                  <a:pt x="2424049" y="0"/>
                </a:moveTo>
                <a:lnTo>
                  <a:pt x="2422144" y="253"/>
                </a:lnTo>
                <a:lnTo>
                  <a:pt x="2410968" y="2032"/>
                </a:lnTo>
                <a:lnTo>
                  <a:pt x="2385568" y="5841"/>
                </a:lnTo>
                <a:lnTo>
                  <a:pt x="2346579" y="11684"/>
                </a:lnTo>
                <a:lnTo>
                  <a:pt x="2298827" y="18923"/>
                </a:lnTo>
                <a:lnTo>
                  <a:pt x="2248789" y="26542"/>
                </a:lnTo>
                <a:lnTo>
                  <a:pt x="2200656" y="33782"/>
                </a:lnTo>
                <a:lnTo>
                  <a:pt x="2155571" y="40766"/>
                </a:lnTo>
                <a:lnTo>
                  <a:pt x="2113279" y="47498"/>
                </a:lnTo>
                <a:lnTo>
                  <a:pt x="2073148" y="54101"/>
                </a:lnTo>
                <a:lnTo>
                  <a:pt x="2034159" y="60960"/>
                </a:lnTo>
                <a:lnTo>
                  <a:pt x="1963039" y="74167"/>
                </a:lnTo>
                <a:lnTo>
                  <a:pt x="1925193" y="81534"/>
                </a:lnTo>
                <a:lnTo>
                  <a:pt x="1853819" y="96392"/>
                </a:lnTo>
                <a:lnTo>
                  <a:pt x="1789684" y="110362"/>
                </a:lnTo>
                <a:lnTo>
                  <a:pt x="1758061" y="117348"/>
                </a:lnTo>
                <a:lnTo>
                  <a:pt x="1690243" y="132714"/>
                </a:lnTo>
                <a:lnTo>
                  <a:pt x="1616075" y="150622"/>
                </a:lnTo>
                <a:lnTo>
                  <a:pt x="1545971" y="168401"/>
                </a:lnTo>
                <a:lnTo>
                  <a:pt x="1508760" y="178435"/>
                </a:lnTo>
                <a:lnTo>
                  <a:pt x="1438528" y="197865"/>
                </a:lnTo>
                <a:lnTo>
                  <a:pt x="1375410" y="216026"/>
                </a:lnTo>
                <a:lnTo>
                  <a:pt x="1311910" y="234695"/>
                </a:lnTo>
                <a:lnTo>
                  <a:pt x="1241678" y="256031"/>
                </a:lnTo>
                <a:lnTo>
                  <a:pt x="1204849" y="267715"/>
                </a:lnTo>
                <a:lnTo>
                  <a:pt x="1136142" y="290194"/>
                </a:lnTo>
                <a:lnTo>
                  <a:pt x="1099566" y="302640"/>
                </a:lnTo>
                <a:lnTo>
                  <a:pt x="1030859" y="326770"/>
                </a:lnTo>
                <a:lnTo>
                  <a:pt x="969010" y="349123"/>
                </a:lnTo>
                <a:lnTo>
                  <a:pt x="938657" y="360171"/>
                </a:lnTo>
                <a:lnTo>
                  <a:pt x="873378" y="384429"/>
                </a:lnTo>
                <a:lnTo>
                  <a:pt x="802259" y="411988"/>
                </a:lnTo>
                <a:lnTo>
                  <a:pt x="735202" y="439038"/>
                </a:lnTo>
                <a:lnTo>
                  <a:pt x="699516" y="453770"/>
                </a:lnTo>
                <a:lnTo>
                  <a:pt x="632587" y="482345"/>
                </a:lnTo>
                <a:lnTo>
                  <a:pt x="572389" y="508762"/>
                </a:lnTo>
                <a:lnTo>
                  <a:pt x="511937" y="535686"/>
                </a:lnTo>
                <a:lnTo>
                  <a:pt x="445262" y="566165"/>
                </a:lnTo>
                <a:lnTo>
                  <a:pt x="410210" y="582676"/>
                </a:lnTo>
                <a:lnTo>
                  <a:pt x="345059" y="614044"/>
                </a:lnTo>
                <a:lnTo>
                  <a:pt x="309499" y="631698"/>
                </a:lnTo>
                <a:lnTo>
                  <a:pt x="273050" y="650113"/>
                </a:lnTo>
                <a:lnTo>
                  <a:pt x="234569" y="669925"/>
                </a:lnTo>
                <a:lnTo>
                  <a:pt x="193675" y="691133"/>
                </a:lnTo>
                <a:lnTo>
                  <a:pt x="150114" y="713867"/>
                </a:lnTo>
                <a:lnTo>
                  <a:pt x="105283" y="737362"/>
                </a:lnTo>
                <a:lnTo>
                  <a:pt x="63246" y="759332"/>
                </a:lnTo>
                <a:lnTo>
                  <a:pt x="29972" y="776732"/>
                </a:lnTo>
                <a:lnTo>
                  <a:pt x="9271" y="787654"/>
                </a:lnTo>
                <a:lnTo>
                  <a:pt x="1016" y="791971"/>
                </a:lnTo>
                <a:lnTo>
                  <a:pt x="0" y="79248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7356602" y="4150486"/>
            <a:ext cx="2191385" cy="1025525"/>
          </a:xfrm>
          <a:custGeom>
            <a:avLst/>
            <a:gdLst/>
            <a:ahLst/>
            <a:cxnLst/>
            <a:rect l="l" t="t" r="r" b="b"/>
            <a:pathLst>
              <a:path w="2191384" h="1025525">
                <a:moveTo>
                  <a:pt x="2191004" y="0"/>
                </a:moveTo>
                <a:lnTo>
                  <a:pt x="2189099" y="508"/>
                </a:lnTo>
                <a:lnTo>
                  <a:pt x="2178050" y="3683"/>
                </a:lnTo>
                <a:lnTo>
                  <a:pt x="2153030" y="10540"/>
                </a:lnTo>
                <a:lnTo>
                  <a:pt x="2114930" y="21209"/>
                </a:lnTo>
                <a:lnTo>
                  <a:pt x="2069083" y="33909"/>
                </a:lnTo>
                <a:lnTo>
                  <a:pt x="2021713" y="47116"/>
                </a:lnTo>
                <a:lnTo>
                  <a:pt x="1976501" y="59816"/>
                </a:lnTo>
                <a:lnTo>
                  <a:pt x="1934337" y="71754"/>
                </a:lnTo>
                <a:lnTo>
                  <a:pt x="1894840" y="83185"/>
                </a:lnTo>
                <a:lnTo>
                  <a:pt x="1857248" y="94361"/>
                </a:lnTo>
                <a:lnTo>
                  <a:pt x="1820545" y="105537"/>
                </a:lnTo>
                <a:lnTo>
                  <a:pt x="1764538" y="123189"/>
                </a:lnTo>
                <a:lnTo>
                  <a:pt x="1694561" y="146430"/>
                </a:lnTo>
                <a:lnTo>
                  <a:pt x="1631315" y="168275"/>
                </a:lnTo>
                <a:lnTo>
                  <a:pt x="1572005" y="189102"/>
                </a:lnTo>
                <a:lnTo>
                  <a:pt x="1507490" y="212470"/>
                </a:lnTo>
                <a:lnTo>
                  <a:pt x="1437386" y="238760"/>
                </a:lnTo>
                <a:lnTo>
                  <a:pt x="1418336" y="246252"/>
                </a:lnTo>
                <a:lnTo>
                  <a:pt x="1382776" y="260223"/>
                </a:lnTo>
                <a:lnTo>
                  <a:pt x="1314450" y="288036"/>
                </a:lnTo>
                <a:lnTo>
                  <a:pt x="1252854" y="313944"/>
                </a:lnTo>
                <a:lnTo>
                  <a:pt x="1194943" y="338708"/>
                </a:lnTo>
                <a:lnTo>
                  <a:pt x="1132204" y="366268"/>
                </a:lnTo>
                <a:lnTo>
                  <a:pt x="1064005" y="397256"/>
                </a:lnTo>
                <a:lnTo>
                  <a:pt x="1010920" y="422148"/>
                </a:lnTo>
                <a:lnTo>
                  <a:pt x="944499" y="454406"/>
                </a:lnTo>
                <a:lnTo>
                  <a:pt x="884808" y="484377"/>
                </a:lnTo>
                <a:lnTo>
                  <a:pt x="856996" y="498601"/>
                </a:lnTo>
                <a:lnTo>
                  <a:pt x="828801" y="512952"/>
                </a:lnTo>
                <a:lnTo>
                  <a:pt x="767842" y="544702"/>
                </a:lnTo>
                <a:lnTo>
                  <a:pt x="701928" y="580008"/>
                </a:lnTo>
                <a:lnTo>
                  <a:pt x="650621" y="608457"/>
                </a:lnTo>
                <a:lnTo>
                  <a:pt x="586613" y="645032"/>
                </a:lnTo>
                <a:lnTo>
                  <a:pt x="528954" y="678942"/>
                </a:lnTo>
                <a:lnTo>
                  <a:pt x="474979" y="711200"/>
                </a:lnTo>
                <a:lnTo>
                  <a:pt x="416305" y="746887"/>
                </a:lnTo>
                <a:lnTo>
                  <a:pt x="352805" y="786511"/>
                </a:lnTo>
                <a:lnTo>
                  <a:pt x="303529" y="818388"/>
                </a:lnTo>
                <a:lnTo>
                  <a:pt x="271272" y="839596"/>
                </a:lnTo>
                <a:lnTo>
                  <a:pt x="237998" y="861821"/>
                </a:lnTo>
                <a:lnTo>
                  <a:pt x="202946" y="885698"/>
                </a:lnTo>
                <a:lnTo>
                  <a:pt x="165607" y="911351"/>
                </a:lnTo>
                <a:lnTo>
                  <a:pt x="125983" y="938657"/>
                </a:lnTo>
                <a:lnTo>
                  <a:pt x="85471" y="966596"/>
                </a:lnTo>
                <a:lnTo>
                  <a:pt x="48768" y="991996"/>
                </a:lnTo>
                <a:lnTo>
                  <a:pt x="20954" y="1011046"/>
                </a:lnTo>
                <a:lnTo>
                  <a:pt x="5333" y="1021969"/>
                </a:lnTo>
                <a:lnTo>
                  <a:pt x="253" y="1025398"/>
                </a:lnTo>
                <a:lnTo>
                  <a:pt x="0" y="102552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589646" y="4150486"/>
            <a:ext cx="1958339" cy="1259205"/>
          </a:xfrm>
          <a:custGeom>
            <a:avLst/>
            <a:gdLst/>
            <a:ahLst/>
            <a:cxnLst/>
            <a:rect l="l" t="t" r="r" b="b"/>
            <a:pathLst>
              <a:path w="1958340" h="1259204">
                <a:moveTo>
                  <a:pt x="1957958" y="0"/>
                </a:moveTo>
                <a:lnTo>
                  <a:pt x="1956180" y="762"/>
                </a:lnTo>
                <a:lnTo>
                  <a:pt x="1945385" y="5334"/>
                </a:lnTo>
                <a:lnTo>
                  <a:pt x="1921382" y="15748"/>
                </a:lnTo>
                <a:lnTo>
                  <a:pt x="1885060" y="31241"/>
                </a:lnTo>
                <a:lnTo>
                  <a:pt x="1841880" y="49784"/>
                </a:lnTo>
                <a:lnTo>
                  <a:pt x="1797557" y="68834"/>
                </a:lnTo>
                <a:lnTo>
                  <a:pt x="1755648" y="86867"/>
                </a:lnTo>
                <a:lnTo>
                  <a:pt x="1716531" y="103886"/>
                </a:lnTo>
                <a:lnTo>
                  <a:pt x="1679955" y="120014"/>
                </a:lnTo>
                <a:lnTo>
                  <a:pt x="1645157" y="135762"/>
                </a:lnTo>
                <a:lnTo>
                  <a:pt x="1600327" y="156463"/>
                </a:lnTo>
                <a:lnTo>
                  <a:pt x="1566418" y="172465"/>
                </a:lnTo>
                <a:lnTo>
                  <a:pt x="1501521" y="204088"/>
                </a:lnTo>
                <a:lnTo>
                  <a:pt x="1443227" y="233425"/>
                </a:lnTo>
                <a:lnTo>
                  <a:pt x="1415923" y="247395"/>
                </a:lnTo>
                <a:lnTo>
                  <a:pt x="1388109" y="261619"/>
                </a:lnTo>
                <a:lnTo>
                  <a:pt x="1327911" y="292988"/>
                </a:lnTo>
                <a:lnTo>
                  <a:pt x="1263014" y="328040"/>
                </a:lnTo>
                <a:lnTo>
                  <a:pt x="1219961" y="352044"/>
                </a:lnTo>
                <a:lnTo>
                  <a:pt x="1157224" y="387857"/>
                </a:lnTo>
                <a:lnTo>
                  <a:pt x="1100962" y="421005"/>
                </a:lnTo>
                <a:lnTo>
                  <a:pt x="1074674" y="436752"/>
                </a:lnTo>
                <a:lnTo>
                  <a:pt x="1047876" y="452755"/>
                </a:lnTo>
                <a:lnTo>
                  <a:pt x="989964" y="488188"/>
                </a:lnTo>
                <a:lnTo>
                  <a:pt x="927480" y="527431"/>
                </a:lnTo>
                <a:lnTo>
                  <a:pt x="886205" y="554101"/>
                </a:lnTo>
                <a:lnTo>
                  <a:pt x="825880" y="594106"/>
                </a:lnTo>
                <a:lnTo>
                  <a:pt x="772032" y="630936"/>
                </a:lnTo>
                <a:lnTo>
                  <a:pt x="721105" y="666114"/>
                </a:lnTo>
                <a:lnTo>
                  <a:pt x="665733" y="705231"/>
                </a:lnTo>
                <a:lnTo>
                  <a:pt x="605917" y="748538"/>
                </a:lnTo>
                <a:lnTo>
                  <a:pt x="596519" y="755650"/>
                </a:lnTo>
                <a:lnTo>
                  <a:pt x="566547" y="778001"/>
                </a:lnTo>
                <a:lnTo>
                  <a:pt x="509016" y="821944"/>
                </a:lnTo>
                <a:lnTo>
                  <a:pt x="457707" y="862202"/>
                </a:lnTo>
                <a:lnTo>
                  <a:pt x="409321" y="900683"/>
                </a:lnTo>
                <a:lnTo>
                  <a:pt x="356488" y="943356"/>
                </a:lnTo>
                <a:lnTo>
                  <a:pt x="299847" y="990600"/>
                </a:lnTo>
                <a:lnTo>
                  <a:pt x="262381" y="1022604"/>
                </a:lnTo>
                <a:lnTo>
                  <a:pt x="204343" y="1073658"/>
                </a:lnTo>
                <a:lnTo>
                  <a:pt x="173227" y="1101470"/>
                </a:lnTo>
                <a:lnTo>
                  <a:pt x="140080" y="1131443"/>
                </a:lnTo>
                <a:lnTo>
                  <a:pt x="104901" y="1163320"/>
                </a:lnTo>
                <a:lnTo>
                  <a:pt x="69342" y="1195705"/>
                </a:lnTo>
                <a:lnTo>
                  <a:pt x="37846" y="1224280"/>
                </a:lnTo>
                <a:lnTo>
                  <a:pt x="15112" y="1244981"/>
                </a:lnTo>
                <a:lnTo>
                  <a:pt x="3175" y="1255776"/>
                </a:lnTo>
                <a:lnTo>
                  <a:pt x="126" y="125857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7822818" y="4150486"/>
            <a:ext cx="1725295" cy="1492250"/>
          </a:xfrm>
          <a:custGeom>
            <a:avLst/>
            <a:gdLst/>
            <a:ahLst/>
            <a:cxnLst/>
            <a:rect l="l" t="t" r="r" b="b"/>
            <a:pathLst>
              <a:path w="1725295" h="1492250">
                <a:moveTo>
                  <a:pt x="1724786" y="0"/>
                </a:moveTo>
                <a:lnTo>
                  <a:pt x="1723135" y="1015"/>
                </a:lnTo>
                <a:lnTo>
                  <a:pt x="1712976" y="7112"/>
                </a:lnTo>
                <a:lnTo>
                  <a:pt x="1690497" y="20827"/>
                </a:lnTo>
                <a:lnTo>
                  <a:pt x="1656841" y="41401"/>
                </a:lnTo>
                <a:lnTo>
                  <a:pt x="1616963" y="65659"/>
                </a:lnTo>
                <a:lnTo>
                  <a:pt x="1576324" y="90424"/>
                </a:lnTo>
                <a:lnTo>
                  <a:pt x="1537970" y="113791"/>
                </a:lnTo>
                <a:lnTo>
                  <a:pt x="1502282" y="135889"/>
                </a:lnTo>
                <a:lnTo>
                  <a:pt x="1468754" y="156718"/>
                </a:lnTo>
                <a:lnTo>
                  <a:pt x="1405762" y="197104"/>
                </a:lnTo>
                <a:lnTo>
                  <a:pt x="1399539" y="201294"/>
                </a:lnTo>
                <a:lnTo>
                  <a:pt x="1368678" y="221614"/>
                </a:lnTo>
                <a:lnTo>
                  <a:pt x="1309370" y="261746"/>
                </a:lnTo>
                <a:lnTo>
                  <a:pt x="1256537" y="298576"/>
                </a:lnTo>
                <a:lnTo>
                  <a:pt x="1206373" y="333882"/>
                </a:lnTo>
                <a:lnTo>
                  <a:pt x="1151635" y="373252"/>
                </a:lnTo>
                <a:lnTo>
                  <a:pt x="1092834" y="416813"/>
                </a:lnTo>
                <a:lnTo>
                  <a:pt x="1086865" y="421386"/>
                </a:lnTo>
                <a:lnTo>
                  <a:pt x="1057402" y="443738"/>
                </a:lnTo>
                <a:lnTo>
                  <a:pt x="1001013" y="487680"/>
                </a:lnTo>
                <a:lnTo>
                  <a:pt x="950722" y="527938"/>
                </a:lnTo>
                <a:lnTo>
                  <a:pt x="902970" y="566546"/>
                </a:lnTo>
                <a:lnTo>
                  <a:pt x="850900" y="609473"/>
                </a:lnTo>
                <a:lnTo>
                  <a:pt x="795147" y="656844"/>
                </a:lnTo>
                <a:lnTo>
                  <a:pt x="761619" y="686054"/>
                </a:lnTo>
                <a:lnTo>
                  <a:pt x="708278" y="733679"/>
                </a:lnTo>
                <a:lnTo>
                  <a:pt x="660653" y="777113"/>
                </a:lnTo>
                <a:lnTo>
                  <a:pt x="615696" y="818769"/>
                </a:lnTo>
                <a:lnTo>
                  <a:pt x="566674" y="865124"/>
                </a:lnTo>
                <a:lnTo>
                  <a:pt x="514096" y="916051"/>
                </a:lnTo>
                <a:lnTo>
                  <a:pt x="482600" y="947419"/>
                </a:lnTo>
                <a:lnTo>
                  <a:pt x="432434" y="998474"/>
                </a:lnTo>
                <a:lnTo>
                  <a:pt x="387984" y="1044956"/>
                </a:lnTo>
                <a:lnTo>
                  <a:pt x="345821" y="1089533"/>
                </a:lnTo>
                <a:lnTo>
                  <a:pt x="299847" y="1139063"/>
                </a:lnTo>
                <a:lnTo>
                  <a:pt x="250825" y="1193419"/>
                </a:lnTo>
                <a:lnTo>
                  <a:pt x="221487" y="1226820"/>
                </a:lnTo>
                <a:lnTo>
                  <a:pt x="171703" y="1284858"/>
                </a:lnTo>
                <a:lnTo>
                  <a:pt x="145033" y="1316608"/>
                </a:lnTo>
                <a:lnTo>
                  <a:pt x="116712" y="1350771"/>
                </a:lnTo>
                <a:lnTo>
                  <a:pt x="86613" y="1387094"/>
                </a:lnTo>
                <a:lnTo>
                  <a:pt x="56387" y="1423543"/>
                </a:lnTo>
                <a:lnTo>
                  <a:pt x="29972" y="1455546"/>
                </a:lnTo>
                <a:lnTo>
                  <a:pt x="11302" y="1478026"/>
                </a:lnTo>
                <a:lnTo>
                  <a:pt x="2031" y="1489202"/>
                </a:lnTo>
                <a:lnTo>
                  <a:pt x="0" y="149174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6562915" y="89782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7545768" y="1970087"/>
            <a:ext cx="72263" cy="72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528621" y="3042221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1474" y="4114355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658808" y="478345"/>
            <a:ext cx="72262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891980" y="711390"/>
            <a:ext cx="72135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125025" y="944435"/>
            <a:ext cx="72262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58070" y="1177607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591242" y="1410652"/>
            <a:ext cx="72136" cy="72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824287" y="1643697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057332" y="1876869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290377" y="2109914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523549" y="234295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56594" y="2576004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989639" y="2809176"/>
            <a:ext cx="72263" cy="72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222811" y="3042221"/>
            <a:ext cx="72136" cy="72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55856" y="3275266"/>
            <a:ext cx="72263" cy="7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688901" y="3508438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921946" y="374148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6155118" y="3974528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6388163" y="4207573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6621208" y="4440745"/>
            <a:ext cx="72263" cy="72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6854380" y="4673790"/>
            <a:ext cx="72135" cy="72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7087425" y="4906835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7320470" y="5140007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7553515" y="5373052"/>
            <a:ext cx="72263" cy="7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7786687" y="5606097"/>
            <a:ext cx="72136" cy="722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2">
            <a:extLst>
              <a:ext uri="{FF2B5EF4-FFF2-40B4-BE49-F238E27FC236}">
                <a16:creationId xmlns:a16="http://schemas.microsoft.com/office/drawing/2014/main" id="{CD432876-B025-174E-5C28-7ADEF87BB32E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38" name="object 3">
            <a:extLst>
              <a:ext uri="{FF2B5EF4-FFF2-40B4-BE49-F238E27FC236}">
                <a16:creationId xmlns:a16="http://schemas.microsoft.com/office/drawing/2014/main" id="{BC163043-B10D-D532-BD08-4BB02F3CA7B4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39" name="object 4">
            <a:extLst>
              <a:ext uri="{FF2B5EF4-FFF2-40B4-BE49-F238E27FC236}">
                <a16:creationId xmlns:a16="http://schemas.microsoft.com/office/drawing/2014/main" id="{5CBE91E5-1415-0CB3-2CFD-98B41EE50EFC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40" name="object 5">
            <a:extLst>
              <a:ext uri="{FF2B5EF4-FFF2-40B4-BE49-F238E27FC236}">
                <a16:creationId xmlns:a16="http://schemas.microsoft.com/office/drawing/2014/main" id="{D8813FFC-5B1C-7CDE-3AA4-1AE245AF69E1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C8061812-F837-B47F-AE9E-0AE49A46F264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62202829-82A3-3DB5-C117-978B24A3D0E1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E7C6673D-9FE3-7DEB-5DA6-91D7058A70B8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endParaRPr lang="zh-CN" altLang="en-US" sz="1600" i="0" dirty="0"/>
          </a:p>
        </p:txBody>
      </p:sp>
      <p:cxnSp>
        <p:nvCxnSpPr>
          <p:cNvPr id="744" name="直接连接符 743">
            <a:extLst>
              <a:ext uri="{FF2B5EF4-FFF2-40B4-BE49-F238E27FC236}">
                <a16:creationId xmlns:a16="http://schemas.microsoft.com/office/drawing/2014/main" id="{1CE38C6B-F7E4-AB2C-5E9F-B35CB30DDCF6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文本框 744">
            <a:extLst>
              <a:ext uri="{FF2B5EF4-FFF2-40B4-BE49-F238E27FC236}">
                <a16:creationId xmlns:a16="http://schemas.microsoft.com/office/drawing/2014/main" id="{DCFE754E-F568-66BF-617F-437E256A09FF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A4B9A426-F482-448F-2E95-FDB73E843789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7" name="文本框 746">
            <a:extLst>
              <a:ext uri="{FF2B5EF4-FFF2-40B4-BE49-F238E27FC236}">
                <a16:creationId xmlns:a16="http://schemas.microsoft.com/office/drawing/2014/main" id="{EBAE47DB-4E29-54DD-B572-C7FD004D6C41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endParaRPr lang="zh-CN" altLang="en-US" sz="1600" i="0" dirty="0"/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3E444576-0BBF-FD62-FFB8-3CBDB66CA7B6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ea typeface="Cambria Math" panose="02040503050406030204" pitchFamily="18" charset="0"/>
              </a:rPr>
              <a:t>0.5</a:t>
            </a:r>
            <a:endParaRPr lang="zh-CN" altLang="en-US" sz="1600" i="0" dirty="0"/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D622D5DF-CBA6-0B2D-A9D8-049C76C67D63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FI</a:t>
            </a:r>
            <a:endParaRPr lang="zh-CN" altLang="en-US" sz="1600" i="0" dirty="0"/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F8CBA5B0-3535-2EA1-51C9-95DD380C82E5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BIX</a:t>
            </a:r>
            <a:endParaRPr lang="zh-CN" altLang="en-US" sz="1600" i="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5FBD0F0A-B7E2-624A-C483-8712D9B0D614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HIX</a:t>
            </a:r>
            <a:endParaRPr lang="zh-CN" altLang="en-US" sz="1600" i="0" dirty="0"/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8C32E0AD-F18D-1AA0-B2FC-F8A9BC1A3322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ea typeface="Cambria Math" panose="02040503050406030204" pitchFamily="18" charset="0"/>
              </a:rPr>
              <a:t>β:α</a:t>
            </a:r>
            <a:endParaRPr lang="zh-CN" altLang="en-US" sz="1600" i="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806F309F-63B5-214F-D63F-CD065AA01BA6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FE9500A3-84C6-452E-E4D8-59DBEABA1B92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E92230AE-F9B6-7854-BFDD-62EC22269171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6C56D20A-7466-CB42-B2E2-FFB66376B671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7F732B1D-EE93-4D23-56D4-B1A6725314B8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7F732B1D-EE93-4D23-56D4-B1A67253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15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EB43B916-5283-70F5-BAB1-ABEFEB0E1973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EB43B916-5283-70F5-BAB1-ABEFEB0E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16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C56C63AB-C862-B5A8-5752-18EBFFA546A8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C56C63AB-C862-B5A8-5752-18EBFFA54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17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0" name="文本框 759">
            <a:extLst>
              <a:ext uri="{FF2B5EF4-FFF2-40B4-BE49-F238E27FC236}">
                <a16:creationId xmlns:a16="http://schemas.microsoft.com/office/drawing/2014/main" id="{902D6756-0359-9DD1-CAAB-186265988C18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1E14FF8E-E797-31E1-0538-C95BAC552E4D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文本框 761">
            <a:extLst>
              <a:ext uri="{FF2B5EF4-FFF2-40B4-BE49-F238E27FC236}">
                <a16:creationId xmlns:a16="http://schemas.microsoft.com/office/drawing/2014/main" id="{2912AC35-AD85-0AA1-1CCC-FD78F9EEB4AB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763" name="文本框 762">
            <a:extLst>
              <a:ext uri="{FF2B5EF4-FFF2-40B4-BE49-F238E27FC236}">
                <a16:creationId xmlns:a16="http://schemas.microsoft.com/office/drawing/2014/main" id="{D12E1B26-62EA-AB04-419D-F09C76C07D1E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5CDFFD34-C585-8892-A492-25D32B8F0A68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5" name="文本框 764">
            <a:extLst>
              <a:ext uri="{FF2B5EF4-FFF2-40B4-BE49-F238E27FC236}">
                <a16:creationId xmlns:a16="http://schemas.microsoft.com/office/drawing/2014/main" id="{E2A05752-374A-0DBF-9B3B-48E70C5B246D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E58D3020-6C8E-9361-6079-402BEF981383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文本框 766">
            <a:extLst>
              <a:ext uri="{FF2B5EF4-FFF2-40B4-BE49-F238E27FC236}">
                <a16:creationId xmlns:a16="http://schemas.microsoft.com/office/drawing/2014/main" id="{9F271782-E80A-20D9-5055-9564942298E4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768" name="object 10">
            <a:extLst>
              <a:ext uri="{FF2B5EF4-FFF2-40B4-BE49-F238E27FC236}">
                <a16:creationId xmlns:a16="http://schemas.microsoft.com/office/drawing/2014/main" id="{E42136A1-38E0-C736-0986-809A720F523A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69" name="object 11">
            <a:extLst>
              <a:ext uri="{FF2B5EF4-FFF2-40B4-BE49-F238E27FC236}">
                <a16:creationId xmlns:a16="http://schemas.microsoft.com/office/drawing/2014/main" id="{41435740-0C88-82DF-CCFE-4E81F16F6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03544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0" name="object 12">
            <a:extLst>
              <a:ext uri="{FF2B5EF4-FFF2-40B4-BE49-F238E27FC236}">
                <a16:creationId xmlns:a16="http://schemas.microsoft.com/office/drawing/2014/main" id="{3B46718C-7BED-C45C-A226-D341A266C663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grpSp>
        <p:nvGrpSpPr>
          <p:cNvPr id="771" name="组合 770">
            <a:extLst>
              <a:ext uri="{FF2B5EF4-FFF2-40B4-BE49-F238E27FC236}">
                <a16:creationId xmlns:a16="http://schemas.microsoft.com/office/drawing/2014/main" id="{F7527B0B-7FC2-7A5F-30CF-73A09E3ACF90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772" name="object 14">
              <a:extLst>
                <a:ext uri="{FF2B5EF4-FFF2-40B4-BE49-F238E27FC236}">
                  <a16:creationId xmlns:a16="http://schemas.microsoft.com/office/drawing/2014/main" id="{0326465E-49A7-34AF-429C-BE1D2A25706C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object 15">
              <a:extLst>
                <a:ext uri="{FF2B5EF4-FFF2-40B4-BE49-F238E27FC236}">
                  <a16:creationId xmlns:a16="http://schemas.microsoft.com/office/drawing/2014/main" id="{6268A223-0121-E3E9-FAC5-30CDC5D760D9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object 16">
              <a:extLst>
                <a:ext uri="{FF2B5EF4-FFF2-40B4-BE49-F238E27FC236}">
                  <a16:creationId xmlns:a16="http://schemas.microsoft.com/office/drawing/2014/main" id="{517E6C55-B519-5409-3CE7-C0ED97E72BEB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object 17">
              <a:extLst>
                <a:ext uri="{FF2B5EF4-FFF2-40B4-BE49-F238E27FC236}">
                  <a16:creationId xmlns:a16="http://schemas.microsoft.com/office/drawing/2014/main" id="{B8DA9B07-2850-ACCA-56D0-71A9FC82854B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object 18">
              <a:extLst>
                <a:ext uri="{FF2B5EF4-FFF2-40B4-BE49-F238E27FC236}">
                  <a16:creationId xmlns:a16="http://schemas.microsoft.com/office/drawing/2014/main" id="{ED0770CA-C9C6-B789-56FF-C10BAD63D9A0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object 19">
              <a:extLst>
                <a:ext uri="{FF2B5EF4-FFF2-40B4-BE49-F238E27FC236}">
                  <a16:creationId xmlns:a16="http://schemas.microsoft.com/office/drawing/2014/main" id="{70AE807C-7758-231C-CB8E-001D53AEF8A1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8" name="object 20">
            <a:extLst>
              <a:ext uri="{FF2B5EF4-FFF2-40B4-BE49-F238E27FC236}">
                <a16:creationId xmlns:a16="http://schemas.microsoft.com/office/drawing/2014/main" id="{12EDC7FB-96AF-AF58-72B6-75416CBB19A9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79" name="object 22">
            <a:extLst>
              <a:ext uri="{FF2B5EF4-FFF2-40B4-BE49-F238E27FC236}">
                <a16:creationId xmlns:a16="http://schemas.microsoft.com/office/drawing/2014/main" id="{ECF25261-D191-B2F7-DAEC-C7FAE50CC477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80" name="object 23">
            <a:extLst>
              <a:ext uri="{FF2B5EF4-FFF2-40B4-BE49-F238E27FC236}">
                <a16:creationId xmlns:a16="http://schemas.microsoft.com/office/drawing/2014/main" id="{3ED7A433-EBB2-10EB-8488-0029DD2B79DF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81" name="object 24">
            <a:extLst>
              <a:ext uri="{FF2B5EF4-FFF2-40B4-BE49-F238E27FC236}">
                <a16:creationId xmlns:a16="http://schemas.microsoft.com/office/drawing/2014/main" id="{53BDED8B-B652-59D9-3CC1-BDCF40D9C4B1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2" name="object 25">
            <a:extLst>
              <a:ext uri="{FF2B5EF4-FFF2-40B4-BE49-F238E27FC236}">
                <a16:creationId xmlns:a16="http://schemas.microsoft.com/office/drawing/2014/main" id="{352078E1-A49E-1F2F-021B-10ADDE80F82B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83" name="组合 782">
            <a:extLst>
              <a:ext uri="{FF2B5EF4-FFF2-40B4-BE49-F238E27FC236}">
                <a16:creationId xmlns:a16="http://schemas.microsoft.com/office/drawing/2014/main" id="{01116E38-3CB6-4223-BA7E-6019AAB434FF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784" name="object 26">
              <a:extLst>
                <a:ext uri="{FF2B5EF4-FFF2-40B4-BE49-F238E27FC236}">
                  <a16:creationId xmlns:a16="http://schemas.microsoft.com/office/drawing/2014/main" id="{A59912AA-97E2-E0D4-0DDA-92EA9E74696C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5" name="object 27">
              <a:extLst>
                <a:ext uri="{FF2B5EF4-FFF2-40B4-BE49-F238E27FC236}">
                  <a16:creationId xmlns:a16="http://schemas.microsoft.com/office/drawing/2014/main" id="{81B90C93-D573-3DF8-DBBA-C2550E6A2B7A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object 28">
              <a:extLst>
                <a:ext uri="{FF2B5EF4-FFF2-40B4-BE49-F238E27FC236}">
                  <a16:creationId xmlns:a16="http://schemas.microsoft.com/office/drawing/2014/main" id="{28949BDF-32A2-9558-4098-F12FAA3B0553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7" name="object 29">
              <a:extLst>
                <a:ext uri="{FF2B5EF4-FFF2-40B4-BE49-F238E27FC236}">
                  <a16:creationId xmlns:a16="http://schemas.microsoft.com/office/drawing/2014/main" id="{1325C4C4-2B64-DC87-36FE-2BB1F16503B8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8" name="object 30">
              <a:extLst>
                <a:ext uri="{FF2B5EF4-FFF2-40B4-BE49-F238E27FC236}">
                  <a16:creationId xmlns:a16="http://schemas.microsoft.com/office/drawing/2014/main" id="{AB4B0FEA-3817-F9CE-9C2B-60158ADCE90B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" name="object 31">
              <a:extLst>
                <a:ext uri="{FF2B5EF4-FFF2-40B4-BE49-F238E27FC236}">
                  <a16:creationId xmlns:a16="http://schemas.microsoft.com/office/drawing/2014/main" id="{C9D24ACF-1F86-2BCD-CA40-09DC81A37327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0" name="矩形 789">
            <a:extLst>
              <a:ext uri="{FF2B5EF4-FFF2-40B4-BE49-F238E27FC236}">
                <a16:creationId xmlns:a16="http://schemas.microsoft.com/office/drawing/2014/main" id="{A500916F-EDC1-C8AD-5998-5C9E2358CB8C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DF4158F7-A320-F28E-63E2-848B2BC264BC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928DD8B1-95F5-A2C3-3B94-82822E60E84B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B7166853-17A2-FFC4-BF3E-B85E80DF0445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24A2E9CF-B249-4362-1D1E-FB1E1C2528C8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03A4B343-E6D2-FA6E-E143-3F2048C5F2C1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BF8ADAA1-567A-EAC0-FBE6-8DFC1E835E42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797" name="文本框 796">
              <a:extLst>
                <a:ext uri="{FF2B5EF4-FFF2-40B4-BE49-F238E27FC236}">
                  <a16:creationId xmlns:a16="http://schemas.microsoft.com/office/drawing/2014/main" id="{93B7151A-4E77-743D-95AB-CE13505060FA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sp>
          <p:nvSpPr>
            <p:cNvPr id="798" name="文本框 797">
              <a:extLst>
                <a:ext uri="{FF2B5EF4-FFF2-40B4-BE49-F238E27FC236}">
                  <a16:creationId xmlns:a16="http://schemas.microsoft.com/office/drawing/2014/main" id="{E8764F1D-81F9-FCA4-EFDD-B7EF7D47AF50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endParaRPr lang="zh-CN" altLang="en-US" sz="1600" i="0" dirty="0"/>
            </a:p>
          </p:txBody>
        </p: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369B834F-80AD-B74A-5BA4-06327F11536E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06223EFB-21D7-200B-A5DD-F1A166614637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endParaRPr lang="zh-CN" altLang="en-US" sz="1600" i="0" dirty="0"/>
            </a:p>
          </p:txBody>
        </p:sp>
        <p:sp>
          <p:nvSpPr>
            <p:cNvPr id="801" name="文本框 800">
              <a:extLst>
                <a:ext uri="{FF2B5EF4-FFF2-40B4-BE49-F238E27FC236}">
                  <a16:creationId xmlns:a16="http://schemas.microsoft.com/office/drawing/2014/main" id="{1A06436D-0311-43E9-1FA0-5372098244E7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ea typeface="Cambria Math" panose="02040503050406030204" pitchFamily="18" charset="0"/>
                </a:rPr>
                <a:t>0.5</a:t>
              </a:r>
              <a:endParaRPr lang="zh-CN" altLang="en-US" sz="1600" i="0" dirty="0"/>
            </a:p>
          </p:txBody>
        </p:sp>
        <p:sp>
          <p:nvSpPr>
            <p:cNvPr id="802" name="文本框 801">
              <a:extLst>
                <a:ext uri="{FF2B5EF4-FFF2-40B4-BE49-F238E27FC236}">
                  <a16:creationId xmlns:a16="http://schemas.microsoft.com/office/drawing/2014/main" id="{90306CC5-69BA-F933-0D4F-B3F383A184B9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FI</a:t>
              </a:r>
              <a:endParaRPr lang="zh-CN" altLang="en-US" sz="1600" i="0" dirty="0"/>
            </a:p>
          </p:txBody>
        </p:sp>
        <p:sp>
          <p:nvSpPr>
            <p:cNvPr id="803" name="文本框 802">
              <a:extLst>
                <a:ext uri="{FF2B5EF4-FFF2-40B4-BE49-F238E27FC236}">
                  <a16:creationId xmlns:a16="http://schemas.microsoft.com/office/drawing/2014/main" id="{1062A127-A2A9-4B28-D2A3-49CBB9608BE5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BIX</a:t>
              </a:r>
              <a:endParaRPr lang="zh-CN" altLang="en-US" sz="1600" i="0" dirty="0"/>
            </a:p>
          </p:txBody>
        </p:sp>
        <p:sp>
          <p:nvSpPr>
            <p:cNvPr id="804" name="文本框 803">
              <a:extLst>
                <a:ext uri="{FF2B5EF4-FFF2-40B4-BE49-F238E27FC236}">
                  <a16:creationId xmlns:a16="http://schemas.microsoft.com/office/drawing/2014/main" id="{41B582BB-F5E4-FE46-84A4-DF36B37779C8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HIX</a:t>
              </a:r>
              <a:endParaRPr lang="zh-CN" altLang="en-US" sz="1600" i="0" dirty="0"/>
            </a:p>
          </p:txBody>
        </p:sp>
        <p:sp>
          <p:nvSpPr>
            <p:cNvPr id="805" name="文本框 804">
              <a:extLst>
                <a:ext uri="{FF2B5EF4-FFF2-40B4-BE49-F238E27FC236}">
                  <a16:creationId xmlns:a16="http://schemas.microsoft.com/office/drawing/2014/main" id="{18EF9597-2C92-998F-F48C-5A4FBF7F51D8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ea typeface="Cambria Math" panose="02040503050406030204" pitchFamily="18" charset="0"/>
                </a:rPr>
                <a:t>β:α</a:t>
              </a:r>
              <a:endParaRPr lang="zh-CN" altLang="en-US" sz="1600" i="0" dirty="0"/>
            </a:p>
          </p:txBody>
        </p:sp>
        <p:sp>
          <p:nvSpPr>
            <p:cNvPr id="806" name="文本框 805">
              <a:extLst>
                <a:ext uri="{FF2B5EF4-FFF2-40B4-BE49-F238E27FC236}">
                  <a16:creationId xmlns:a16="http://schemas.microsoft.com/office/drawing/2014/main" id="{E663DC3E-6F90-5F1C-09B0-08EAD7186D64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807" name="文本框 806">
              <a:extLst>
                <a:ext uri="{FF2B5EF4-FFF2-40B4-BE49-F238E27FC236}">
                  <a16:creationId xmlns:a16="http://schemas.microsoft.com/office/drawing/2014/main" id="{59C791AB-6FB7-D101-A48C-7662FDDFE854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808" name="文本框 807">
              <a:extLst>
                <a:ext uri="{FF2B5EF4-FFF2-40B4-BE49-F238E27FC236}">
                  <a16:creationId xmlns:a16="http://schemas.microsoft.com/office/drawing/2014/main" id="{53900594-0BAF-8B87-F282-303586845BBC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809" name="文本框 808">
              <a:extLst>
                <a:ext uri="{FF2B5EF4-FFF2-40B4-BE49-F238E27FC236}">
                  <a16:creationId xmlns:a16="http://schemas.microsoft.com/office/drawing/2014/main" id="{F8A50BEC-4200-60CF-367E-74037D92DD71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6C93714A-A8BD-2FBD-0A99-50B73CAE2256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0" name="文本框 809">
                  <a:extLst>
                    <a:ext uri="{FF2B5EF4-FFF2-40B4-BE49-F238E27FC236}">
                      <a16:creationId xmlns:a16="http://schemas.microsoft.com/office/drawing/2014/main" id="{6C93714A-A8BD-2FBD-0A99-50B73CAE2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18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DAA1BE8E-9C8A-19E2-EAEE-C4289200CEB4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1" name="文本框 810">
                  <a:extLst>
                    <a:ext uri="{FF2B5EF4-FFF2-40B4-BE49-F238E27FC236}">
                      <a16:creationId xmlns:a16="http://schemas.microsoft.com/office/drawing/2014/main" id="{DAA1BE8E-9C8A-19E2-EAEE-C4289200C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19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3144BFBB-B01D-44F4-7A85-8770D5E92CD0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812" name="文本框 811">
                  <a:extLst>
                    <a:ext uri="{FF2B5EF4-FFF2-40B4-BE49-F238E27FC236}">
                      <a16:creationId xmlns:a16="http://schemas.microsoft.com/office/drawing/2014/main" id="{3144BFBB-B01D-44F4-7A85-8770D5E92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20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3" name="文本框 812">
              <a:extLst>
                <a:ext uri="{FF2B5EF4-FFF2-40B4-BE49-F238E27FC236}">
                  <a16:creationId xmlns:a16="http://schemas.microsoft.com/office/drawing/2014/main" id="{026E33CB-0686-372C-16AC-37BE02094A6D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sp>
          <p:nvSpPr>
            <p:cNvPr id="814" name="文本框 813">
              <a:extLst>
                <a:ext uri="{FF2B5EF4-FFF2-40B4-BE49-F238E27FC236}">
                  <a16:creationId xmlns:a16="http://schemas.microsoft.com/office/drawing/2014/main" id="{5E5E2B96-10E9-1523-CCAD-8764629F786D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815" name="文本框 814">
              <a:extLst>
                <a:ext uri="{FF2B5EF4-FFF2-40B4-BE49-F238E27FC236}">
                  <a16:creationId xmlns:a16="http://schemas.microsoft.com/office/drawing/2014/main" id="{C06F217A-4171-12AF-10C1-6934BAB8B959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816" name="文本框 815">
              <a:extLst>
                <a:ext uri="{FF2B5EF4-FFF2-40B4-BE49-F238E27FC236}">
                  <a16:creationId xmlns:a16="http://schemas.microsoft.com/office/drawing/2014/main" id="{2B3F3DD1-0C3B-514E-7919-BB39A275F83B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817" name="文本框 816">
              <a:extLst>
                <a:ext uri="{FF2B5EF4-FFF2-40B4-BE49-F238E27FC236}">
                  <a16:creationId xmlns:a16="http://schemas.microsoft.com/office/drawing/2014/main" id="{B73EAE69-2B3C-F1BF-537B-8888324017DE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AFA8D388-CDAC-1B24-9DE8-BE62BB3D9101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  <p:sp>
        <p:nvSpPr>
          <p:cNvPr id="819" name="object 13">
            <a:extLst>
              <a:ext uri="{FF2B5EF4-FFF2-40B4-BE49-F238E27FC236}">
                <a16:creationId xmlns:a16="http://schemas.microsoft.com/office/drawing/2014/main" id="{D7D4A3D6-A858-2391-DD3F-EC558D58CD83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824</Words>
  <Application>Microsoft Office PowerPoint</Application>
  <PresentationFormat>自定义</PresentationFormat>
  <Paragraphs>607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亚灿 曼</cp:lastModifiedBy>
  <cp:revision>3</cp:revision>
  <dcterms:created xsi:type="dcterms:W3CDTF">2023-03-07T05:22:12Z</dcterms:created>
  <dcterms:modified xsi:type="dcterms:W3CDTF">2023-03-07T06:49:15Z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R</vt:lpwstr>
  </property>
</Properties>
</file>