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</p:sldIdLst>
  <p:sldSz cx="18288000" cy="10287000"/>
  <p:notesSz cx="6858000" cy="9144000"/>
  <p:embeddedFontLst>
    <p:embeddedFont>
      <p:font typeface="Luktao Bold" panose="020B0604020202020204" charset="-34"/>
      <p:regular r:id="rId12"/>
    </p:embeddedFont>
    <p:embeddedFont>
      <p:font typeface="Nour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834" y="6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hyperlink" Target="https://car4uglobe.netlify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car4uglobe.netlify.app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car4uglobe.netlify.app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jp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7" name="Freeform 7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7"/>
                </a:lnTo>
                <a:lnTo>
                  <a:pt x="0" y="134547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TextBox 9"/>
          <p:cNvSpPr txBox="1"/>
          <p:nvPr/>
        </p:nvSpPr>
        <p:spPr>
          <a:xfrm>
            <a:off x="0" y="1563038"/>
            <a:ext cx="18288000" cy="186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US" sz="8800" b="1" dirty="0">
                <a:solidFill>
                  <a:schemeClr val="tx2"/>
                </a:solidFill>
                <a:latin typeface="Luktao Bold"/>
                <a:ea typeface="Luktao Bold"/>
                <a:cs typeface="Luktao Bold"/>
                <a:sym typeface="Luktao Bold"/>
              </a:rPr>
              <a:t>Car4U – Car dealership website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6DA362-454B-2162-7D8B-7FD25A0F1C9E}"/>
              </a:ext>
            </a:extLst>
          </p:cNvPr>
          <p:cNvSpPr txBox="1"/>
          <p:nvPr/>
        </p:nvSpPr>
        <p:spPr>
          <a:xfrm>
            <a:off x="604698" y="7539970"/>
            <a:ext cx="86205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Submitted By:	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Manav Sharma</a:t>
            </a:r>
          </a:p>
          <a:p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Roll Number:	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121922019</a:t>
            </a:r>
          </a:p>
          <a:p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Course:		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BCA (Data Science), Semester VI</a:t>
            </a:r>
          </a:p>
          <a:p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Guide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:			Mr. Tarun Sharma</a:t>
            </a:r>
          </a:p>
          <a:p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Institute:		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Jagannath University, Rohini Sector 3</a:t>
            </a:r>
          </a:p>
          <a:p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Live Link:		</a:t>
            </a:r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https://car4uglobe.netlify.app</a:t>
            </a:r>
            <a:endParaRPr lang="en-US" sz="2400" b="1" dirty="0">
              <a:solidFill>
                <a:schemeClr val="tx2"/>
              </a:solidFill>
              <a:latin typeface="Luktao Bold" panose="020B0604020202020204" charset="-34"/>
              <a:cs typeface="Luktao Bold" panose="020B0604020202020204" charset="-34"/>
            </a:endParaRPr>
          </a:p>
        </p:txBody>
      </p:sp>
      <p:pic>
        <p:nvPicPr>
          <p:cNvPr id="13" name="Picture 12" descr="A close up of a logo&#10;&#10;AI-generated content may be incorrect.">
            <a:extLst>
              <a:ext uri="{FF2B5EF4-FFF2-40B4-BE49-F238E27FC236}">
                <a16:creationId xmlns:a16="http://schemas.microsoft.com/office/drawing/2014/main" id="{364716AA-108F-EDA8-FCD1-2931F143B74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978" y="3766156"/>
            <a:ext cx="7467600" cy="257865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2964226" y="4219578"/>
            <a:ext cx="12359548" cy="530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✅ Conclusion: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Cars4U is a modern, clean, and functional dealership website.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Hosted live at 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https://car4uglobe.netlify.app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Demonstrates good understanding of HTML, CSS, JS, and responsive design.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Successfully deployed using Netlify for real-time web access.</a:t>
            </a:r>
          </a:p>
          <a:p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🔮 Future Scope: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Integrate a backend using Node.js or PHP.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Make the contact form functional with email alerts or database storage.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Add admin panel to manage car listings.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Enable user registration and test drive bookings.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Add Google Maps integration for store locator.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2489903"/>
            <a:ext cx="18288000" cy="1898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IN" sz="8800" b="1" dirty="0">
                <a:solidFill>
                  <a:schemeClr val="tx2"/>
                </a:solidFill>
                <a:latin typeface="Luktao Bold"/>
                <a:cs typeface="Luktao Bold"/>
              </a:rPr>
              <a:t>Conclusion &amp; Future Scope</a:t>
            </a:r>
            <a:endParaRPr lang="en-US" sz="8800" b="1" dirty="0">
              <a:solidFill>
                <a:schemeClr val="tx2"/>
              </a:solidFill>
              <a:latin typeface="Luktao Bold"/>
              <a:cs typeface="Luktao Bold"/>
              <a:sym typeface="Luktao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Freeform 10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4150159" y="2041696"/>
            <a:ext cx="9987683" cy="189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IN" sz="8800" b="1" dirty="0">
                <a:solidFill>
                  <a:schemeClr val="tx2"/>
                </a:solidFill>
                <a:latin typeface="Luktao Bold"/>
                <a:cs typeface="Luktao Bold"/>
              </a:rPr>
              <a:t>Introduction</a:t>
            </a:r>
            <a:endParaRPr lang="en-US" sz="8800" b="1" dirty="0">
              <a:solidFill>
                <a:schemeClr val="tx2"/>
              </a:solidFill>
              <a:latin typeface="Luktao Bold"/>
              <a:cs typeface="Luktao Bold"/>
              <a:sym typeface="Luktao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4516B5-B444-25DD-0E5A-10CD40FC1023}"/>
              </a:ext>
            </a:extLst>
          </p:cNvPr>
          <p:cNvSpPr txBox="1"/>
          <p:nvPr/>
        </p:nvSpPr>
        <p:spPr>
          <a:xfrm>
            <a:off x="2438400" y="3971466"/>
            <a:ext cx="1440179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Cars4U is a car dealership website designed to showcase cars online.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It offers a seamless interface for browsing, reviewing, and contacting the dealer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Created using front-end technologies like HTML, CSS, and JavaScript.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💡 Hosted online via Netlify for public access.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Goal: Build a modern dealership website accessible from any device.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2842352" y="4195152"/>
            <a:ext cx="12359548" cy="3600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🎯 To develop a real-world web application that: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Provides a platform for car dealerships to showcase vehicle listings.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Helps users explore cars, read reviews, and reach out for queries.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Demonstrates core web development skills using HTML, CSS, and JavaScript.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Increases dealership reach by creating a fully online presence.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27" y="2394347"/>
            <a:ext cx="18288000" cy="186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IN" sz="8800" b="1" dirty="0">
                <a:solidFill>
                  <a:schemeClr val="tx2"/>
                </a:solidFill>
                <a:latin typeface="Luktao Bold"/>
                <a:cs typeface="Luktao Bold"/>
              </a:rPr>
              <a:t>Objective of the Project</a:t>
            </a:r>
            <a:endParaRPr lang="en-US" sz="8800" b="1" dirty="0">
              <a:solidFill>
                <a:schemeClr val="tx2"/>
              </a:solidFill>
              <a:latin typeface="Luktao Bold"/>
              <a:cs typeface="Luktao Bold"/>
              <a:sym typeface="Luktao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Freeform 10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4113493" y="2213146"/>
            <a:ext cx="9987683" cy="189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IN" sz="8800" b="1" dirty="0">
                <a:solidFill>
                  <a:schemeClr val="tx2"/>
                </a:solidFill>
                <a:latin typeface="Luktao Bold"/>
                <a:cs typeface="Luktao Bold"/>
              </a:rPr>
              <a:t>Key Features</a:t>
            </a:r>
            <a:endParaRPr lang="en-US" sz="8800" b="1" dirty="0">
              <a:solidFill>
                <a:schemeClr val="tx2"/>
              </a:solidFill>
              <a:latin typeface="Luktao Bold"/>
              <a:cs typeface="Luktao Bold"/>
              <a:sym typeface="Lukta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819400" y="3925106"/>
            <a:ext cx="11919562" cy="5078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🧩 Main Features of Cars4U: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Homepage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: Sleek UI with navigation and animated headings.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Car Section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: Attractive cards displaying car models, specs, and pricing.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Review Section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: Testimonials from happy customers.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Contact Page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: Inquiry form with basic validation.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Responsive Menu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: Hamburger menu for mobile screens.</a:t>
            </a:r>
          </a:p>
          <a:p>
            <a:pPr>
              <a:lnSpc>
                <a:spcPct val="200000"/>
              </a:lnSpc>
            </a:pPr>
            <a:r>
              <a:rPr 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Live Hosting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: Accessible at </a:t>
            </a:r>
            <a:r>
              <a:rPr 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car4uglobe.netlify.app</a:t>
            </a:r>
            <a:endParaRPr lang="en-US" sz="2400" b="1" dirty="0">
              <a:solidFill>
                <a:srgbClr val="0166C2"/>
              </a:solidFill>
              <a:latin typeface="Luktao Bold" panose="020B0604020202020204" charset="-34"/>
              <a:cs typeface="Luktao Bold" panose="020B0604020202020204" charset="-34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Freeform 10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0" y="1941683"/>
            <a:ext cx="18288000" cy="186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IN" sz="88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🛠️ </a:t>
            </a:r>
            <a:r>
              <a:rPr lang="en-IN" sz="8800" b="1" dirty="0">
                <a:solidFill>
                  <a:schemeClr val="tx2"/>
                </a:solidFill>
                <a:latin typeface="Luktao Bold"/>
                <a:cs typeface="Luktao Bold"/>
              </a:rPr>
              <a:t>Tools &amp; Technologies</a:t>
            </a:r>
            <a:endParaRPr lang="en-US" sz="8800" b="1" dirty="0">
              <a:solidFill>
                <a:schemeClr val="tx2"/>
              </a:solidFill>
              <a:latin typeface="Luktao Bold"/>
              <a:cs typeface="Luktao Bold"/>
              <a:sym typeface="Lukta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62096" y="4927782"/>
            <a:ext cx="5394937" cy="508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06"/>
              </a:lnSpc>
            </a:pPr>
            <a:endParaRPr lang="en-US" sz="3076" dirty="0">
              <a:solidFill>
                <a:srgbClr val="0166C2"/>
              </a:solidFill>
              <a:latin typeface="Nourd"/>
              <a:ea typeface="Nourd"/>
              <a:cs typeface="Nourd"/>
              <a:sym typeface="Nour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00096" y="3628881"/>
            <a:ext cx="7839304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HTML5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– Page structure and elements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CSS3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– Styling, animations, Flexbox/Grid layout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JavaScript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– Navigation toggle and interactivity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Font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</a:t>
            </a: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Awesome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– Icons for cars, stars, and layout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Google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</a:t>
            </a: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Fonts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– Stylish typography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Visual Studio Code 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– Primary code editor</a:t>
            </a:r>
          </a:p>
          <a:p>
            <a:pPr>
              <a:lnSpc>
                <a:spcPct val="200000"/>
              </a:lnSpc>
            </a:pP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Netlify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– Deployed and hosted the website online</a:t>
            </a:r>
          </a:p>
        </p:txBody>
      </p:sp>
      <p:sp>
        <p:nvSpPr>
          <p:cNvPr id="10" name="Freeform 10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TextBox 6"/>
          <p:cNvSpPr txBox="1"/>
          <p:nvPr/>
        </p:nvSpPr>
        <p:spPr>
          <a:xfrm>
            <a:off x="-20782" y="1461349"/>
            <a:ext cx="18288000" cy="186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US" altLang="en-US" sz="88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📐 </a:t>
            </a:r>
            <a:r>
              <a:rPr lang="en-IN" sz="8800" b="1" dirty="0">
                <a:solidFill>
                  <a:schemeClr val="tx2"/>
                </a:solidFill>
                <a:latin typeface="Luktao Bold"/>
                <a:cs typeface="Luktao Bold"/>
              </a:rPr>
              <a:t>System Design &amp; Architecture</a:t>
            </a:r>
            <a:endParaRPr lang="en-US" sz="8800" b="1" dirty="0">
              <a:solidFill>
                <a:schemeClr val="tx2"/>
              </a:solidFill>
              <a:latin typeface="Luktao Bold"/>
              <a:cs typeface="Luktao Bold"/>
              <a:sym typeface="Luktao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38250" y="3628881"/>
            <a:ext cx="6221001" cy="1150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513375" lvl="1" indent="-756688" algn="l">
              <a:lnSpc>
                <a:spcPts val="9813"/>
              </a:lnSpc>
              <a:buFont typeface="Arial"/>
              <a:buChar char="•"/>
            </a:pPr>
            <a:endParaRPr lang="en-US" sz="4800" b="1" dirty="0">
              <a:solidFill>
                <a:srgbClr val="0166C2"/>
              </a:solidFill>
              <a:latin typeface="Luktao Bold"/>
              <a:ea typeface="Luktao Bold"/>
              <a:cs typeface="Luktao Bold"/>
              <a:sym typeface="Luktao Bold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Freeform 12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426D9B83-8E6B-09B2-048C-D1F8832A8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972" y="4258760"/>
            <a:ext cx="9784626" cy="5586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Static Front-End website (No backend yet)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Modular HTML sections: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index.html </a:t>
            </a: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– Homepage	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</a:t>
            </a: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•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</a:t>
            </a:r>
            <a:r>
              <a:rPr lang="en-US" alt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script.js </a:t>
            </a: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– Menu toggle logic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style.css </a:t>
            </a: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– Styling and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Fully responsive layout built with CSS Flexbox and Grid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Pages</a:t>
            </a: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: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Homepage			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•   </a:t>
            </a: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Cars Section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   Contact Form		</a:t>
            </a: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•   </a:t>
            </a: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Review Section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Hosted on Netlify with continuous deployment support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0166C2"/>
              </a:solidFill>
              <a:latin typeface="Luktao Bold" panose="020B0604020202020204" charset="-34"/>
              <a:cs typeface="Luktao Bold" panose="020B0604020202020204" charset="-3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TextBox 5"/>
          <p:cNvSpPr txBox="1"/>
          <p:nvPr/>
        </p:nvSpPr>
        <p:spPr>
          <a:xfrm>
            <a:off x="3295650" y="2222579"/>
            <a:ext cx="11772899" cy="1898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IN" sz="8800" b="1" dirty="0">
                <a:solidFill>
                  <a:schemeClr val="tx2"/>
                </a:solidFill>
                <a:latin typeface="Luktao Bold"/>
                <a:cs typeface="Luktao Bold"/>
              </a:rPr>
              <a:t>System Requirements</a:t>
            </a:r>
            <a:endParaRPr lang="en-US" sz="8800" b="1" dirty="0">
              <a:solidFill>
                <a:schemeClr val="tx2"/>
              </a:solidFill>
              <a:latin typeface="Luktao Bold"/>
              <a:cs typeface="Luktao Bold"/>
              <a:sym typeface="Lukta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338453" y="4103962"/>
            <a:ext cx="9922728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💻 </a:t>
            </a: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For Development: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Processor: i3 or higher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RAM: 4 GB+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OS: Windows / Linux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Editor: VS Code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Browser: Chrome, Firefox, Edge</a:t>
            </a:r>
          </a:p>
          <a:p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📱 </a:t>
            </a:r>
            <a:r>
              <a:rPr lang="en-IN" sz="2400" b="1" dirty="0">
                <a:solidFill>
                  <a:schemeClr val="tx2"/>
                </a:solidFill>
                <a:latin typeface="Luktao Bold" panose="020B0604020202020204" charset="-34"/>
                <a:cs typeface="Luktao Bold" panose="020B0604020202020204" charset="-34"/>
              </a:rPr>
              <a:t>Mobile Support: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Fully responsive layout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Works on phones, tablets, and desktops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Mobile-friendly navigation (hamburger menu)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☁️ Hosting: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Hosted on Netlify (Free tier)</a:t>
            </a:r>
          </a:p>
        </p:txBody>
      </p:sp>
      <p:sp>
        <p:nvSpPr>
          <p:cNvPr id="7" name="Freeform 7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Freeform 9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Freeform 10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/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/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/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C49EF-8165-08D5-FC5B-2F46C841CC9E}"/>
              </a:ext>
            </a:extLst>
          </p:cNvPr>
          <p:cNvSpPr txBox="1"/>
          <p:nvPr/>
        </p:nvSpPr>
        <p:spPr>
          <a:xfrm>
            <a:off x="2743200" y="479731"/>
            <a:ext cx="15752618" cy="1960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5942"/>
              </a:lnSpc>
            </a:pPr>
            <a:r>
              <a:rPr lang="en-IN" sz="8800" b="1" dirty="0">
                <a:solidFill>
                  <a:srgbClr val="0166C2"/>
                </a:solidFill>
                <a:latin typeface="Luktao Bold" panose="020B0604020202020204" charset="-34"/>
                <a:cs typeface="Luktao Bold" panose="020B0604020202020204" charset="-34"/>
              </a:rPr>
              <a:t>Screenshots of the Website</a:t>
            </a:r>
            <a:endParaRPr lang="en-US" sz="8800" b="1" dirty="0">
              <a:solidFill>
                <a:srgbClr val="0166C2"/>
              </a:solidFill>
              <a:latin typeface="Luktao Bold" panose="020B0604020202020204" charset="-34"/>
              <a:cs typeface="Luktao Bold" panose="020B0604020202020204" charset="-34"/>
              <a:sym typeface="Luktao Bold"/>
            </a:endParaRPr>
          </a:p>
        </p:txBody>
      </p:sp>
      <p:pic>
        <p:nvPicPr>
          <p:cNvPr id="38" name="Picture 3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485871-DC32-CB75-B9D4-4D907FE7BB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97" y="2439883"/>
            <a:ext cx="6253302" cy="35174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A06291-8303-A4CD-1B16-2B23F04143AA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786" y="2439881"/>
            <a:ext cx="6253303" cy="351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2" name="Picture 41" descr="A screenshot of a phone&#10;&#10;AI-generated content may be incorrect.">
            <a:extLst>
              <a:ext uri="{FF2B5EF4-FFF2-40B4-BE49-F238E27FC236}">
                <a16:creationId xmlns:a16="http://schemas.microsoft.com/office/drawing/2014/main" id="{D88F2EAA-B02B-73B4-7D5A-E48FE67D4E3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1900" y="2434161"/>
            <a:ext cx="1714500" cy="35174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4" name="Picture 4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8D54D7-CAF8-271C-0094-F4E414034BC0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6198011"/>
            <a:ext cx="6253302" cy="3516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" name="Picture 45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BD33DC11-567F-D52F-E4F8-8CF167446E5D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6463" y="6266601"/>
            <a:ext cx="2273427" cy="34474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23BA2-9E83-8FDC-162E-8E433AD86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57F0F4B-FDF8-7214-88A9-DABFCA75E823}"/>
              </a:ext>
            </a:extLst>
          </p:cNvPr>
          <p:cNvSpPr/>
          <p:nvPr/>
        </p:nvSpPr>
        <p:spPr>
          <a:xfrm>
            <a:off x="9144000" y="-2201124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DF91E4D-3BF8-E1C6-C26B-2DE154EDDD82}"/>
              </a:ext>
            </a:extLst>
          </p:cNvPr>
          <p:cNvSpPr/>
          <p:nvPr/>
        </p:nvSpPr>
        <p:spPr>
          <a:xfrm>
            <a:off x="15201900" y="683810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7183C62-5A68-E7F0-5EB3-041784B15EC3}"/>
              </a:ext>
            </a:extLst>
          </p:cNvPr>
          <p:cNvSpPr/>
          <p:nvPr/>
        </p:nvSpPr>
        <p:spPr>
          <a:xfrm flipH="1" flipV="1">
            <a:off x="-819150" y="-160581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46FD68E-3C18-5EAE-2F40-D05F3CCFC62E}"/>
              </a:ext>
            </a:extLst>
          </p:cNvPr>
          <p:cNvSpPr/>
          <p:nvPr/>
        </p:nvSpPr>
        <p:spPr>
          <a:xfrm>
            <a:off x="-5514975" y="6838101"/>
            <a:ext cx="11772900" cy="6143313"/>
          </a:xfrm>
          <a:custGeom>
            <a:avLst/>
            <a:gdLst/>
            <a:ahLst/>
            <a:cxnLst/>
            <a:rect l="l" t="t" r="r" b="b"/>
            <a:pathLst>
              <a:path w="11772900" h="6143313">
                <a:moveTo>
                  <a:pt x="0" y="0"/>
                </a:moveTo>
                <a:lnTo>
                  <a:pt x="11772900" y="0"/>
                </a:lnTo>
                <a:lnTo>
                  <a:pt x="11772900" y="6143314"/>
                </a:lnTo>
                <a:lnTo>
                  <a:pt x="0" y="61433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7850405-60BC-938A-ADB4-60D6D090294A}"/>
              </a:ext>
            </a:extLst>
          </p:cNvPr>
          <p:cNvSpPr/>
          <p:nvPr/>
        </p:nvSpPr>
        <p:spPr>
          <a:xfrm>
            <a:off x="15201900" y="7236961"/>
            <a:ext cx="2174081" cy="2174081"/>
          </a:xfrm>
          <a:custGeom>
            <a:avLst/>
            <a:gdLst/>
            <a:ahLst/>
            <a:cxnLst/>
            <a:rect l="l" t="t" r="r" b="b"/>
            <a:pathLst>
              <a:path w="2174081" h="2174081">
                <a:moveTo>
                  <a:pt x="0" y="0"/>
                </a:moveTo>
                <a:lnTo>
                  <a:pt x="2174081" y="0"/>
                </a:lnTo>
                <a:lnTo>
                  <a:pt x="2174081" y="2174081"/>
                </a:lnTo>
                <a:lnTo>
                  <a:pt x="0" y="21740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5C11224-F43F-E816-1359-9F1E802BC511}"/>
              </a:ext>
            </a:extLst>
          </p:cNvPr>
          <p:cNvSpPr/>
          <p:nvPr/>
        </p:nvSpPr>
        <p:spPr>
          <a:xfrm>
            <a:off x="604698" y="650011"/>
            <a:ext cx="2690952" cy="1345476"/>
          </a:xfrm>
          <a:custGeom>
            <a:avLst/>
            <a:gdLst/>
            <a:ahLst/>
            <a:cxnLst/>
            <a:rect l="l" t="t" r="r" b="b"/>
            <a:pathLst>
              <a:path w="2690952" h="1345476">
                <a:moveTo>
                  <a:pt x="0" y="0"/>
                </a:moveTo>
                <a:lnTo>
                  <a:pt x="2690952" y="0"/>
                </a:lnTo>
                <a:lnTo>
                  <a:pt x="2690952" y="1345476"/>
                </a:lnTo>
                <a:lnTo>
                  <a:pt x="0" y="134547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9" name="Picture 8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F02978CB-46DF-DADC-C6F8-532C34A29BE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4200" y="653475"/>
            <a:ext cx="2431743" cy="52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A screenshot of a cell phone application&#10;&#10;AI-generated content may be incorrect.">
            <a:extLst>
              <a:ext uri="{FF2B5EF4-FFF2-40B4-BE49-F238E27FC236}">
                <a16:creationId xmlns:a16="http://schemas.microsoft.com/office/drawing/2014/main" id="{685FF53B-39A9-B020-DE4B-3A9AB360779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8862" y="4205632"/>
            <a:ext cx="2431743" cy="5264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0E8F9C-BAE0-AB3D-D33E-880A69EB89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084" y="2561689"/>
            <a:ext cx="10244110" cy="5762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88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546</Words>
  <Application>Microsoft Office PowerPoint</Application>
  <PresentationFormat>Custom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Luktao Bold</vt:lpstr>
      <vt:lpstr>Calibri</vt:lpstr>
      <vt:lpstr>Nourd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Professional Geometric Project Presentation</dc:title>
  <cp:lastModifiedBy>manav sharma</cp:lastModifiedBy>
  <cp:revision>5</cp:revision>
  <dcterms:created xsi:type="dcterms:W3CDTF">2006-08-16T00:00:00Z</dcterms:created>
  <dcterms:modified xsi:type="dcterms:W3CDTF">2025-06-07T12:30:33Z</dcterms:modified>
  <dc:identifier>DAGpp38Lu5E</dc:identifier>
</cp:coreProperties>
</file>